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981200" cy="3060700"/>
  <p:notesSz cx="1981200" cy="3060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8590" y="948817"/>
            <a:ext cx="1684020" cy="642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97180" y="1713992"/>
            <a:ext cx="1386840" cy="765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9060" y="703961"/>
            <a:ext cx="861822" cy="2020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20318" y="703961"/>
            <a:ext cx="861822" cy="2020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6526" y="-9777"/>
            <a:ext cx="1996135" cy="30742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060" y="122428"/>
            <a:ext cx="1783080" cy="489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060" y="703961"/>
            <a:ext cx="1783080" cy="2020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73608" y="2846451"/>
            <a:ext cx="633984" cy="15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9060" y="2846451"/>
            <a:ext cx="455676" cy="15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26464" y="2846451"/>
            <a:ext cx="455676" cy="15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41126" y="910125"/>
            <a:ext cx="610235" cy="11207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150" spc="-50" b="1">
                <a:solidFill>
                  <a:srgbClr val="FFFFFF"/>
                </a:solidFill>
                <a:latin typeface="Anek Latin SemiExpanded SemiBold"/>
                <a:cs typeface="Anek Latin SemiExpanded SemiBold"/>
              </a:rPr>
              <a:t>4</a:t>
            </a:r>
            <a:endParaRPr sz="7150">
              <a:latin typeface="Anek Latin SemiExpanded SemiBold"/>
              <a:cs typeface="Anek Latin SemiExpanded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</dc:title>
  <dcterms:created xsi:type="dcterms:W3CDTF">2024-12-10T14:28:56Z</dcterms:created>
  <dcterms:modified xsi:type="dcterms:W3CDTF">2024-12-10T14:28:56Z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