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8" r:id="rId2"/>
    <p:sldId id="257" r:id="rId3"/>
    <p:sldId id="269" r:id="rId4"/>
    <p:sldId id="270" r:id="rId5"/>
    <p:sldId id="271" r:id="rId6"/>
    <p:sldId id="272" r:id="rId7"/>
    <p:sldId id="273" r:id="rId8"/>
    <p:sldId id="258" r:id="rId9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BB7"/>
    <a:srgbClr val="71C2D6"/>
    <a:srgbClr val="F6821E"/>
    <a:srgbClr val="EB0B2A"/>
    <a:srgbClr val="40D4DD"/>
    <a:srgbClr val="C5C7C1"/>
    <a:srgbClr val="FE6801"/>
    <a:srgbClr val="2B7C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92"/>
    <p:restoredTop sz="94659"/>
  </p:normalViewPr>
  <p:slideViewPr>
    <p:cSldViewPr snapToGrid="0">
      <p:cViewPr varScale="1">
        <p:scale>
          <a:sx n="110" d="100"/>
          <a:sy n="110" d="100"/>
        </p:scale>
        <p:origin x="56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8375B-253C-0654-2060-7FCBD6430E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16BA26-7E0B-0F7D-CD55-CFE93F7BC6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A0560C-F40E-DC4E-0765-7677F385D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CD924-B820-D84B-8ACE-604B2C2FF993}" type="datetimeFigureOut">
              <a:rPr lang="en-TR" smtClean="0"/>
              <a:t>19.09.2025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C76A5F-8907-7DCF-968A-EF7B8D439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EFD690-F85B-2136-AA22-E6C63144B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F6E0-B386-8A4E-9397-D10E57938DB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71225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3E793-4B13-4AF9-239C-D8B4D02C2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55D82C-AD2D-3FC2-7B86-038F14DCA9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D64AA-8FFF-95F9-9908-EB777455D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CD924-B820-D84B-8ACE-604B2C2FF993}" type="datetimeFigureOut">
              <a:rPr lang="en-TR" smtClean="0"/>
              <a:t>19.09.2025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0C4AF-C0F4-38D2-73A6-33C227834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8FFA19-7836-1A78-49E4-9D96D6AAE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F6E0-B386-8A4E-9397-D10E57938DB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778332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FD58AC-B534-31F5-5DD9-B280EA3D9B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63B2E5-CAE6-8CA0-F0B1-7CC9296AC9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BA97D1-6DEB-D351-08F9-727AAC9BF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CD924-B820-D84B-8ACE-604B2C2FF993}" type="datetimeFigureOut">
              <a:rPr lang="en-TR" smtClean="0"/>
              <a:t>19.09.2025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2FCAA-D86E-5206-79F4-AA905D587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373145-31F8-2AFC-2D32-841FC06C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F6E0-B386-8A4E-9397-D10E57938DB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784054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11C90-A8A8-6352-07B4-7E3C7C1D7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EE7E8-EC2C-B0E6-0C2C-8FCDBC6EA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E9BF6F-B029-1F31-5DF6-4D46789F4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CD924-B820-D84B-8ACE-604B2C2FF993}" type="datetimeFigureOut">
              <a:rPr lang="en-TR" smtClean="0"/>
              <a:t>19.09.2025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6E7DF-EE83-39AD-ED8B-067D131BF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D5E29B-5AC6-DB5D-9FD1-4C629CC6E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F6E0-B386-8A4E-9397-D10E57938DB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547933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EC5D7-1F18-1CBE-FCB1-993580859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79C8BA-26D9-6D0C-B009-58813D6B31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C6BC03-3019-6752-DAB2-AA5D9C49D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CD924-B820-D84B-8ACE-604B2C2FF993}" type="datetimeFigureOut">
              <a:rPr lang="en-TR" smtClean="0"/>
              <a:t>19.09.2025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F3945-C12D-13B9-5E27-C4F03A187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FEE959-66DF-F775-75F5-F86125F62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F6E0-B386-8A4E-9397-D10E57938DB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867339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3DE2F-24A4-07B3-F8A2-4C524B5F4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6CAC1-D9C1-54CC-D2EE-F737CA546A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8ABE60-01DD-AA58-6750-1E6C430D89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D0050-08E6-3EB1-E24B-82AADD36B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CD924-B820-D84B-8ACE-604B2C2FF993}" type="datetimeFigureOut">
              <a:rPr lang="en-TR" smtClean="0"/>
              <a:t>19.09.2025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2D7961-A4C7-8DD1-77F2-07554682E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B4F96D-46B6-AD75-7073-B146FEEA0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F6E0-B386-8A4E-9397-D10E57938DB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850734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F6520-2FBF-75E1-DC92-F97892511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BB85E4-6FD9-E754-02CC-0B4B5F46B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BFE169-6E47-EE52-05C3-A0A8189EB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EDB36A-9690-93AA-3B8D-583F2A0219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4CC127-11DA-1127-7CD8-1CFCF767B4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271426-2FA3-7526-B11E-4BA2049E6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CD924-B820-D84B-8ACE-604B2C2FF993}" type="datetimeFigureOut">
              <a:rPr lang="en-TR" smtClean="0"/>
              <a:t>19.09.2025</a:t>
            </a:fld>
            <a:endParaRPr lang="en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984AEC-FE00-2DB7-91C2-EC0228DDA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474049-7BB3-155D-BC62-C5CC73504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F6E0-B386-8A4E-9397-D10E57938DB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662134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B4208-8C84-8EE1-2E86-21C3C33F5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5BA6AF-B8B3-35FA-32C6-2DD8B1BC2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CD924-B820-D84B-8ACE-604B2C2FF993}" type="datetimeFigureOut">
              <a:rPr lang="en-TR" smtClean="0"/>
              <a:t>19.09.2025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B1D9B8-6C16-B827-E608-FD0BA47AD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E50560-4711-E090-2882-939DDCEB0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F6E0-B386-8A4E-9397-D10E57938DB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91872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E21CED-3257-3AB4-FED8-10FBC2AA5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CD924-B820-D84B-8ACE-604B2C2FF993}" type="datetimeFigureOut">
              <a:rPr lang="en-TR" smtClean="0"/>
              <a:t>19.09.2025</a:t>
            </a:fld>
            <a:endParaRPr lang="en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5604C4-D360-D1F4-066B-B2506CAD6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CABB03-142F-2580-5FF2-2328CCC38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F6E0-B386-8A4E-9397-D10E57938DBB}" type="slidenum">
              <a:rPr lang="en-TR" smtClean="0"/>
              <a:t>‹#›</a:t>
            </a:fld>
            <a:endParaRPr lang="en-TR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3D339B4-1D8C-E6DC-CCE1-D1F7FB5F646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40517" y="1790813"/>
            <a:ext cx="2514600" cy="3036888"/>
          </a:xfrm>
        </p:spPr>
        <p:txBody>
          <a:bodyPr/>
          <a:lstStyle/>
          <a:p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392609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F18A8-5268-8DEA-385A-EB4E2B824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79C8A-FC93-7254-0735-D6C5F8435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D806FA-4EE4-0CE6-FD47-42AD66E34B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E0794A-5521-DA6A-AD04-6B3ED429D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CD924-B820-D84B-8ACE-604B2C2FF993}" type="datetimeFigureOut">
              <a:rPr lang="en-TR" smtClean="0"/>
              <a:t>19.09.2025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98A441-34FD-269F-9A62-233688DFA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81B1AE-06E0-3AD4-C22E-BDCCE9805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F6E0-B386-8A4E-9397-D10E57938DB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046525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D22E4-C859-B37D-9DC6-615E989AA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0F08BE-3E7E-178E-A1B5-D7B1864969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213ECD-F956-A689-4EB5-5981204320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ED42EA-0937-C2E6-2217-2B12412A1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CD924-B820-D84B-8ACE-604B2C2FF993}" type="datetimeFigureOut">
              <a:rPr lang="en-TR" smtClean="0"/>
              <a:t>19.09.2025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BE3457-C6FA-FC0C-8788-A3EDDEDD5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67E6CC-88CF-E591-3694-48DEFFDD8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F6E0-B386-8A4E-9397-D10E57938DB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69720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CED9BF-D177-5D4D-6302-A541FFB4D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A79FF5-CBC0-9285-EFDE-719B8AF18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CC156-CFA9-ABCA-4896-307350DF77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CD924-B820-D84B-8ACE-604B2C2FF993}" type="datetimeFigureOut">
              <a:rPr lang="en-TR" smtClean="0"/>
              <a:t>19.09.2025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D9E715-5D85-3A2C-1439-4CD82C196A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E26BA3-7C9B-EB97-BAB5-6AC05E8F64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4F6E0-B386-8A4E-9397-D10E57938DB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05886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AE22A5-C7C3-4CF5-D175-9D02C1E73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D6E8B2E-1D34-331F-A4CC-79A46DD853C8}"/>
              </a:ext>
            </a:extLst>
          </p:cNvPr>
          <p:cNvSpPr txBox="1"/>
          <p:nvPr/>
        </p:nvSpPr>
        <p:spPr>
          <a:xfrm>
            <a:off x="479393" y="2630200"/>
            <a:ext cx="8693425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R" sz="5700" b="1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</a:t>
            </a:r>
          </a:p>
          <a:p>
            <a:r>
              <a:rPr lang="en-TR" sz="5700" b="1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Headline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5C988EB-BE1B-353D-D7DA-9A7E7F611163}"/>
              </a:ext>
            </a:extLst>
          </p:cNvPr>
          <p:cNvCxnSpPr>
            <a:cxnSpLocks/>
          </p:cNvCxnSpPr>
          <p:nvPr/>
        </p:nvCxnSpPr>
        <p:spPr>
          <a:xfrm>
            <a:off x="618926" y="4636850"/>
            <a:ext cx="8845114" cy="0"/>
          </a:xfrm>
          <a:prstGeom prst="line">
            <a:avLst/>
          </a:prstGeom>
          <a:ln w="28575">
            <a:solidFill>
              <a:srgbClr val="71C2D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61095BB-E9BE-E94A-2E27-06AAE75BCF78}"/>
              </a:ext>
            </a:extLst>
          </p:cNvPr>
          <p:cNvSpPr txBox="1"/>
          <p:nvPr/>
        </p:nvSpPr>
        <p:spPr>
          <a:xfrm>
            <a:off x="525113" y="4895275"/>
            <a:ext cx="26917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R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Name, Surname</a:t>
            </a:r>
          </a:p>
          <a:p>
            <a:r>
              <a:rPr lang="en-TR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</a:t>
            </a:r>
          </a:p>
          <a:p>
            <a:r>
              <a:rPr lang="en-TR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B918707-775D-2B9D-1A4C-AB3738A622F8}"/>
              </a:ext>
            </a:extLst>
          </p:cNvPr>
          <p:cNvCxnSpPr>
            <a:cxnSpLocks/>
          </p:cNvCxnSpPr>
          <p:nvPr/>
        </p:nvCxnSpPr>
        <p:spPr>
          <a:xfrm>
            <a:off x="618926" y="6079888"/>
            <a:ext cx="8845114" cy="0"/>
          </a:xfrm>
          <a:prstGeom prst="line">
            <a:avLst/>
          </a:prstGeom>
          <a:ln w="28575">
            <a:solidFill>
              <a:srgbClr val="71C2D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9BFB75A2-638E-DAEF-DC02-461A237678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969" y="634545"/>
            <a:ext cx="4478771" cy="767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016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2D2604-3FFD-3827-1CD7-AF2615B2F1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F8ABBC7-1672-C583-2715-2F09CDDC46E8}"/>
              </a:ext>
            </a:extLst>
          </p:cNvPr>
          <p:cNvSpPr txBox="1"/>
          <p:nvPr/>
        </p:nvSpPr>
        <p:spPr>
          <a:xfrm>
            <a:off x="11115069" y="6384937"/>
            <a:ext cx="6955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 I 02</a:t>
            </a:r>
            <a:endParaRPr lang="en-TR" sz="1100" dirty="0">
              <a:solidFill>
                <a:srgbClr val="005B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BC1F0F-63E4-D9DC-3237-52ED425B35D0}"/>
              </a:ext>
            </a:extLst>
          </p:cNvPr>
          <p:cNvSpPr txBox="1"/>
          <p:nvPr/>
        </p:nvSpPr>
        <p:spPr>
          <a:xfrm>
            <a:off x="479393" y="669011"/>
            <a:ext cx="8693425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R" sz="5700" b="1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ADF93B-7D4F-6A3F-2E05-9EFC0894A308}"/>
              </a:ext>
            </a:extLst>
          </p:cNvPr>
          <p:cNvSpPr txBox="1"/>
          <p:nvPr/>
        </p:nvSpPr>
        <p:spPr>
          <a:xfrm>
            <a:off x="479393" y="6219676"/>
            <a:ext cx="28931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R" sz="1200" b="1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Headline</a:t>
            </a:r>
          </a:p>
          <a:p>
            <a:r>
              <a:rPr lang="en-TR" sz="1200" i="1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7726798-3B29-3BA6-25D0-C228E6462B81}"/>
              </a:ext>
            </a:extLst>
          </p:cNvPr>
          <p:cNvSpPr txBox="1"/>
          <p:nvPr/>
        </p:nvSpPr>
        <p:spPr>
          <a:xfrm>
            <a:off x="479393" y="4054613"/>
            <a:ext cx="3683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Body Headline</a:t>
            </a:r>
          </a:p>
          <a:p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sed diam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Si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meliora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dies,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vina,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poemata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reddit, scire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velim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chartis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quotus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arroget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annus.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Scriptor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abhinc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annos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centum qui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decidit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inter perfectos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veteresque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referri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debet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 inter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vilis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atque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novos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TR" sz="1400" dirty="0">
              <a:solidFill>
                <a:srgbClr val="005B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A77EFD-C3F6-5FEB-A87B-77E52E1FE187}"/>
              </a:ext>
            </a:extLst>
          </p:cNvPr>
          <p:cNvSpPr txBox="1"/>
          <p:nvPr/>
        </p:nvSpPr>
        <p:spPr>
          <a:xfrm>
            <a:off x="4289393" y="4054613"/>
            <a:ext cx="3683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Body Headline</a:t>
            </a:r>
          </a:p>
          <a:p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sed diam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Si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meliora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dies,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vina,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poemata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reddit, scire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velim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chartis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quotus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arroget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annus.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Scriptor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abhinc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annos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centum qui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decidit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inter perfectos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veteresque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referri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debet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 inter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vilis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atque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novos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TR" sz="1400" dirty="0">
              <a:solidFill>
                <a:srgbClr val="005B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955377-E279-C4B4-B980-36FFC043F91C}"/>
              </a:ext>
            </a:extLst>
          </p:cNvPr>
          <p:cNvSpPr txBox="1"/>
          <p:nvPr/>
        </p:nvSpPr>
        <p:spPr>
          <a:xfrm>
            <a:off x="8099393" y="4054613"/>
            <a:ext cx="3683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Body Headline</a:t>
            </a:r>
          </a:p>
          <a:p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sed diam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Si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meliora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dies,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vina,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poemata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reddit, scire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velim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chartis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quotus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arroget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annus.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Scriptor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abhinc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annos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centum qui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decidit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inter perfectos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veteresque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referri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debet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 inter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vilis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atque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novos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TR" sz="1400" dirty="0">
              <a:solidFill>
                <a:srgbClr val="005B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F0223C-98CB-42AB-8972-1BD07F99A1FB}"/>
              </a:ext>
            </a:extLst>
          </p:cNvPr>
          <p:cNvSpPr/>
          <p:nvPr/>
        </p:nvSpPr>
        <p:spPr>
          <a:xfrm>
            <a:off x="563671" y="1769487"/>
            <a:ext cx="3395770" cy="215727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A7835E-C606-E8D8-AA28-E5BB7F1278C4}"/>
              </a:ext>
            </a:extLst>
          </p:cNvPr>
          <p:cNvSpPr/>
          <p:nvPr/>
        </p:nvSpPr>
        <p:spPr>
          <a:xfrm>
            <a:off x="4380928" y="1769487"/>
            <a:ext cx="3395770" cy="215727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988ACD-731C-CAD5-D53A-490073D3E711}"/>
              </a:ext>
            </a:extLst>
          </p:cNvPr>
          <p:cNvSpPr/>
          <p:nvPr/>
        </p:nvSpPr>
        <p:spPr>
          <a:xfrm>
            <a:off x="8198185" y="1769487"/>
            <a:ext cx="3395770" cy="215727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4D5FD6A-4D04-D3B6-9F8F-FEB33C341C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5725" y="360949"/>
            <a:ext cx="2328230" cy="39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79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CE34BD-F60F-C7F5-CCC7-BF3889F954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A6FADA3-B9D6-F1C4-CE6D-D19E620F25AE}"/>
              </a:ext>
            </a:extLst>
          </p:cNvPr>
          <p:cNvSpPr txBox="1"/>
          <p:nvPr/>
        </p:nvSpPr>
        <p:spPr>
          <a:xfrm>
            <a:off x="11115069" y="6384937"/>
            <a:ext cx="6955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 I 02</a:t>
            </a:r>
            <a:endParaRPr lang="en-TR" sz="1100" dirty="0">
              <a:solidFill>
                <a:srgbClr val="005B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F90737-9ED5-EF73-3DEB-788BBE7C1C0E}"/>
              </a:ext>
            </a:extLst>
          </p:cNvPr>
          <p:cNvSpPr txBox="1"/>
          <p:nvPr/>
        </p:nvSpPr>
        <p:spPr>
          <a:xfrm>
            <a:off x="479393" y="669011"/>
            <a:ext cx="8693425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R" sz="5700" b="1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A00908B-5B23-4988-D4B4-BB77C0111F13}"/>
              </a:ext>
            </a:extLst>
          </p:cNvPr>
          <p:cNvSpPr txBox="1"/>
          <p:nvPr/>
        </p:nvSpPr>
        <p:spPr>
          <a:xfrm>
            <a:off x="479393" y="6219676"/>
            <a:ext cx="28931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R" sz="1200" b="1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Headline</a:t>
            </a:r>
          </a:p>
          <a:p>
            <a:r>
              <a:rPr lang="en-TR" sz="1200" i="1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72BDA2E-8AAC-CA42-A322-E97E3138F490}"/>
              </a:ext>
            </a:extLst>
          </p:cNvPr>
          <p:cNvSpPr txBox="1"/>
          <p:nvPr/>
        </p:nvSpPr>
        <p:spPr>
          <a:xfrm>
            <a:off x="479392" y="4497943"/>
            <a:ext cx="541133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Body Headline</a:t>
            </a:r>
          </a:p>
          <a:p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sed diam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Si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meliora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dies,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vina,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poemata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reddit, scire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velim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chartis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quotus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arroget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annus.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Scriptor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abhinc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annos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centum qui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decidit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inter perfectos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veteresque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referri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debet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 inter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vilis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atque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novos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TR" sz="1400" dirty="0">
              <a:solidFill>
                <a:srgbClr val="005B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158D1D5-11C9-73C5-AEAB-66E169C28E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5725" y="360949"/>
            <a:ext cx="2328230" cy="399125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8F7C559-B9AD-9E0A-D77A-2F7A8C5CE7FD}"/>
              </a:ext>
            </a:extLst>
          </p:cNvPr>
          <p:cNvSpPr/>
          <p:nvPr/>
        </p:nvSpPr>
        <p:spPr>
          <a:xfrm>
            <a:off x="563671" y="1766360"/>
            <a:ext cx="5327057" cy="26037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EED62BA-B073-3C05-E632-2A33B16934BB}"/>
              </a:ext>
            </a:extLst>
          </p:cNvPr>
          <p:cNvSpPr/>
          <p:nvPr/>
        </p:nvSpPr>
        <p:spPr>
          <a:xfrm>
            <a:off x="6262105" y="1766360"/>
            <a:ext cx="5327057" cy="26037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17F120-F4C5-55F5-4201-F70A56A5F786}"/>
              </a:ext>
            </a:extLst>
          </p:cNvPr>
          <p:cNvSpPr txBox="1"/>
          <p:nvPr/>
        </p:nvSpPr>
        <p:spPr>
          <a:xfrm>
            <a:off x="6257340" y="4497943"/>
            <a:ext cx="541133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Body Headline</a:t>
            </a:r>
          </a:p>
          <a:p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sed diam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Si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meliora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dies,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vina,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poemata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reddit, scire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velim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chartis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quotus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arroget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annus.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Scriptor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abhinc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annos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centum qui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decidit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inter perfectos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veteresque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referri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debet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 inter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vilis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atque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novos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TR" sz="1400" dirty="0">
              <a:solidFill>
                <a:srgbClr val="005B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057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FBE815-37D1-F1D6-A024-7FC9507AA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6ACC6C36-6168-DFEE-DDA7-C59DF0EF58AA}"/>
              </a:ext>
            </a:extLst>
          </p:cNvPr>
          <p:cNvSpPr/>
          <p:nvPr/>
        </p:nvSpPr>
        <p:spPr>
          <a:xfrm>
            <a:off x="561859" y="2399260"/>
            <a:ext cx="2537546" cy="342017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DE34E92-C813-EADD-B48B-511AD05B72C7}"/>
              </a:ext>
            </a:extLst>
          </p:cNvPr>
          <p:cNvSpPr/>
          <p:nvPr/>
        </p:nvSpPr>
        <p:spPr>
          <a:xfrm>
            <a:off x="561859" y="5351665"/>
            <a:ext cx="2537546" cy="467765"/>
          </a:xfrm>
          <a:prstGeom prst="rect">
            <a:avLst/>
          </a:prstGeom>
          <a:solidFill>
            <a:srgbClr val="005BB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924E493-3AD1-D494-5C9E-232E855EF14B}"/>
              </a:ext>
            </a:extLst>
          </p:cNvPr>
          <p:cNvSpPr/>
          <p:nvPr/>
        </p:nvSpPr>
        <p:spPr>
          <a:xfrm>
            <a:off x="3411076" y="2399260"/>
            <a:ext cx="2537546" cy="342017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20EAED9-800A-F7B1-6CAE-5F1BACE7A05B}"/>
              </a:ext>
            </a:extLst>
          </p:cNvPr>
          <p:cNvSpPr/>
          <p:nvPr/>
        </p:nvSpPr>
        <p:spPr>
          <a:xfrm>
            <a:off x="6260293" y="2399260"/>
            <a:ext cx="2537546" cy="342017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3D6F371-7D21-E55B-23F8-206908C6BD1C}"/>
              </a:ext>
            </a:extLst>
          </p:cNvPr>
          <p:cNvSpPr/>
          <p:nvPr/>
        </p:nvSpPr>
        <p:spPr>
          <a:xfrm>
            <a:off x="9056502" y="2399260"/>
            <a:ext cx="2537546" cy="342017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A9CF0E-5EB8-8E78-DFFD-B16915947F64}"/>
              </a:ext>
            </a:extLst>
          </p:cNvPr>
          <p:cNvSpPr txBox="1"/>
          <p:nvPr/>
        </p:nvSpPr>
        <p:spPr>
          <a:xfrm>
            <a:off x="11115069" y="6384937"/>
            <a:ext cx="6955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 I 02</a:t>
            </a:r>
            <a:endParaRPr lang="en-TR" sz="1100" dirty="0">
              <a:solidFill>
                <a:srgbClr val="005B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8C2C8B-CA24-ADB6-2C4A-41210736CA41}"/>
              </a:ext>
            </a:extLst>
          </p:cNvPr>
          <p:cNvSpPr txBox="1"/>
          <p:nvPr/>
        </p:nvSpPr>
        <p:spPr>
          <a:xfrm>
            <a:off x="479393" y="6219676"/>
            <a:ext cx="28931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R" sz="1200" b="1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Headline</a:t>
            </a:r>
          </a:p>
          <a:p>
            <a:r>
              <a:rPr lang="en-TR" sz="1200" i="1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9B02CC0-4FF3-1EF2-40B7-513FE5619BE6}"/>
              </a:ext>
            </a:extLst>
          </p:cNvPr>
          <p:cNvSpPr txBox="1"/>
          <p:nvPr/>
        </p:nvSpPr>
        <p:spPr>
          <a:xfrm>
            <a:off x="831249" y="5400881"/>
            <a:ext cx="1998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Body Headline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814B9D8-1455-EB7B-D172-6CDCB80E91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5725" y="360949"/>
            <a:ext cx="2328230" cy="399125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DF059283-673C-B749-3C6E-07E23442222F}"/>
              </a:ext>
            </a:extLst>
          </p:cNvPr>
          <p:cNvSpPr/>
          <p:nvPr/>
        </p:nvSpPr>
        <p:spPr>
          <a:xfrm>
            <a:off x="3411077" y="5351665"/>
            <a:ext cx="2537546" cy="467765"/>
          </a:xfrm>
          <a:prstGeom prst="rect">
            <a:avLst/>
          </a:prstGeom>
          <a:solidFill>
            <a:srgbClr val="005BB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27F52AF-F472-3EC6-C11A-0B3004202CC3}"/>
              </a:ext>
            </a:extLst>
          </p:cNvPr>
          <p:cNvSpPr txBox="1"/>
          <p:nvPr/>
        </p:nvSpPr>
        <p:spPr>
          <a:xfrm>
            <a:off x="3680467" y="5400881"/>
            <a:ext cx="1998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Body Headline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A218851-5428-00DC-E11D-5F34F79D3AFD}"/>
              </a:ext>
            </a:extLst>
          </p:cNvPr>
          <p:cNvSpPr/>
          <p:nvPr/>
        </p:nvSpPr>
        <p:spPr>
          <a:xfrm>
            <a:off x="6260294" y="5351665"/>
            <a:ext cx="2537546" cy="467765"/>
          </a:xfrm>
          <a:prstGeom prst="rect">
            <a:avLst/>
          </a:prstGeom>
          <a:solidFill>
            <a:srgbClr val="005BB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3C3446D-6154-5965-0F4B-84917F7AB625}"/>
              </a:ext>
            </a:extLst>
          </p:cNvPr>
          <p:cNvSpPr txBox="1"/>
          <p:nvPr/>
        </p:nvSpPr>
        <p:spPr>
          <a:xfrm>
            <a:off x="6529684" y="5400881"/>
            <a:ext cx="1998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Body Headline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9BD8BCD-66EB-39B4-C85E-A185A02E1AC8}"/>
              </a:ext>
            </a:extLst>
          </p:cNvPr>
          <p:cNvSpPr/>
          <p:nvPr/>
        </p:nvSpPr>
        <p:spPr>
          <a:xfrm>
            <a:off x="9056503" y="5351665"/>
            <a:ext cx="2537546" cy="467765"/>
          </a:xfrm>
          <a:prstGeom prst="rect">
            <a:avLst/>
          </a:prstGeom>
          <a:solidFill>
            <a:srgbClr val="005BB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83C01F0-43D0-E331-4C55-13D0A6F71210}"/>
              </a:ext>
            </a:extLst>
          </p:cNvPr>
          <p:cNvSpPr txBox="1"/>
          <p:nvPr/>
        </p:nvSpPr>
        <p:spPr>
          <a:xfrm>
            <a:off x="9325893" y="5400881"/>
            <a:ext cx="1998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Body Headline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D452EC3-9F04-6077-5AB0-B53A32889D70}"/>
              </a:ext>
            </a:extLst>
          </p:cNvPr>
          <p:cNvSpPr txBox="1"/>
          <p:nvPr/>
        </p:nvSpPr>
        <p:spPr>
          <a:xfrm>
            <a:off x="479393" y="669011"/>
            <a:ext cx="11114562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TR" sz="5700" b="1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6B8DB64-C807-4C88-4C5A-1EC82E2D821B}"/>
              </a:ext>
            </a:extLst>
          </p:cNvPr>
          <p:cNvSpPr txBox="1"/>
          <p:nvPr/>
        </p:nvSpPr>
        <p:spPr>
          <a:xfrm>
            <a:off x="479393" y="1684959"/>
            <a:ext cx="111145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sed diam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Si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meliora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dies,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vina,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poemata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reddit, scire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velim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chartis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quotus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arroget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annus.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Scriptor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abhinc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annos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centum qui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decidit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inter perfectos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veteresque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referri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debet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 inter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vilis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atque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novos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TR" sz="1400" dirty="0">
              <a:solidFill>
                <a:srgbClr val="005B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285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82F95C-C5FC-16B0-833E-6FAA8BF97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7B3E28B-D586-CDE3-7A2E-820CA9BE64E6}"/>
              </a:ext>
            </a:extLst>
          </p:cNvPr>
          <p:cNvSpPr txBox="1"/>
          <p:nvPr/>
        </p:nvSpPr>
        <p:spPr>
          <a:xfrm>
            <a:off x="11115069" y="6384937"/>
            <a:ext cx="6955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 I 02</a:t>
            </a:r>
            <a:endParaRPr lang="en-TR" sz="1100" dirty="0">
              <a:solidFill>
                <a:srgbClr val="005B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73E7262-AD0B-EE4B-935F-62770FD3A642}"/>
              </a:ext>
            </a:extLst>
          </p:cNvPr>
          <p:cNvSpPr txBox="1"/>
          <p:nvPr/>
        </p:nvSpPr>
        <p:spPr>
          <a:xfrm>
            <a:off x="479393" y="2098729"/>
            <a:ext cx="4869847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R" sz="5700" b="1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F39251-1734-ED64-C49B-B0439A27416C}"/>
              </a:ext>
            </a:extLst>
          </p:cNvPr>
          <p:cNvSpPr txBox="1"/>
          <p:nvPr/>
        </p:nvSpPr>
        <p:spPr>
          <a:xfrm>
            <a:off x="479393" y="6219676"/>
            <a:ext cx="28931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R" sz="1200" b="1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Headline</a:t>
            </a:r>
          </a:p>
          <a:p>
            <a:r>
              <a:rPr lang="en-TR" sz="1200" i="1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FE8842-0EA7-0673-B7CC-B05D6D6AB8D3}"/>
              </a:ext>
            </a:extLst>
          </p:cNvPr>
          <p:cNvSpPr txBox="1"/>
          <p:nvPr/>
        </p:nvSpPr>
        <p:spPr>
          <a:xfrm>
            <a:off x="479392" y="3312722"/>
            <a:ext cx="508652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sed diam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Si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meliora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dies,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vina,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poemata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reddit, scire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velim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chartis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quotus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arroget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annus.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Scriptor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abhinc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annos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centum qui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decidit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inter perfectos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veteresque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referri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debet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 inter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vilis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atque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novos</a:t>
            </a:r>
            <a:r>
              <a:rPr lang="en-US" sz="14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TR" sz="1400" dirty="0">
              <a:solidFill>
                <a:srgbClr val="005B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9F04790-B679-5776-7977-264C43DA6C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5725" y="360949"/>
            <a:ext cx="2328230" cy="39912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9E2BCFD-3475-001E-EA6C-DD5182E19401}"/>
              </a:ext>
            </a:extLst>
          </p:cNvPr>
          <p:cNvSpPr/>
          <p:nvPr/>
        </p:nvSpPr>
        <p:spPr>
          <a:xfrm>
            <a:off x="6271507" y="1402080"/>
            <a:ext cx="5516611" cy="44805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462331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A0B8CB-6D85-64DD-AD33-5CEBE6BB3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52B4866-CEAC-87F7-64D4-C2C3BFA1DFD4}"/>
              </a:ext>
            </a:extLst>
          </p:cNvPr>
          <p:cNvSpPr txBox="1"/>
          <p:nvPr/>
        </p:nvSpPr>
        <p:spPr>
          <a:xfrm>
            <a:off x="11115069" y="6384937"/>
            <a:ext cx="6955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 I 02</a:t>
            </a:r>
            <a:endParaRPr lang="en-TR" sz="1100" dirty="0">
              <a:solidFill>
                <a:srgbClr val="005B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23EBA3-3DE4-9096-DBDC-765F35B3DAAE}"/>
              </a:ext>
            </a:extLst>
          </p:cNvPr>
          <p:cNvSpPr txBox="1"/>
          <p:nvPr/>
        </p:nvSpPr>
        <p:spPr>
          <a:xfrm>
            <a:off x="479393" y="2098729"/>
            <a:ext cx="4869847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R" sz="5700" b="1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0C2DB9-F32E-AA98-A031-C5D7BDDB31F1}"/>
              </a:ext>
            </a:extLst>
          </p:cNvPr>
          <p:cNvSpPr txBox="1"/>
          <p:nvPr/>
        </p:nvSpPr>
        <p:spPr>
          <a:xfrm>
            <a:off x="479393" y="6219676"/>
            <a:ext cx="28931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R" sz="1200" b="1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Headline</a:t>
            </a:r>
          </a:p>
          <a:p>
            <a:r>
              <a:rPr lang="en-TR" sz="1200" i="1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B93F5B-5FF8-D44F-E6EA-930480936A8B}"/>
              </a:ext>
            </a:extLst>
          </p:cNvPr>
          <p:cNvSpPr txBox="1"/>
          <p:nvPr/>
        </p:nvSpPr>
        <p:spPr>
          <a:xfrm>
            <a:off x="479393" y="3258955"/>
            <a:ext cx="46564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8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8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US" sz="28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8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8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sed diam </a:t>
            </a:r>
            <a:r>
              <a:rPr lang="en-US" sz="2800" dirty="0" err="1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US" sz="28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TR" sz="2800" dirty="0">
              <a:solidFill>
                <a:srgbClr val="005B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2804842-750A-26D3-E5AD-DCCAE7319B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5725" y="360949"/>
            <a:ext cx="2328230" cy="39912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B2A7EBE2-B6B4-6669-3E38-35573FDCFD7C}"/>
              </a:ext>
            </a:extLst>
          </p:cNvPr>
          <p:cNvSpPr/>
          <p:nvPr/>
        </p:nvSpPr>
        <p:spPr>
          <a:xfrm>
            <a:off x="9071561" y="1402080"/>
            <a:ext cx="2716557" cy="44805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311D3A8-F88B-6C87-A7E4-66D8506B6C64}"/>
              </a:ext>
            </a:extLst>
          </p:cNvPr>
          <p:cNvSpPr/>
          <p:nvPr/>
        </p:nvSpPr>
        <p:spPr>
          <a:xfrm>
            <a:off x="6271507" y="1402080"/>
            <a:ext cx="2716557" cy="21945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953C971-B2AF-D441-3C7B-6A560B2AF786}"/>
              </a:ext>
            </a:extLst>
          </p:cNvPr>
          <p:cNvSpPr/>
          <p:nvPr/>
        </p:nvSpPr>
        <p:spPr>
          <a:xfrm>
            <a:off x="6271507" y="3688080"/>
            <a:ext cx="2716557" cy="21945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665508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80B7C9-3364-4D75-E460-C74B39A0A7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F6724593-80BF-5CBB-0235-7E8D6808F6E0}"/>
              </a:ext>
            </a:extLst>
          </p:cNvPr>
          <p:cNvSpPr/>
          <p:nvPr/>
        </p:nvSpPr>
        <p:spPr>
          <a:xfrm>
            <a:off x="561859" y="1038570"/>
            <a:ext cx="11032096" cy="47808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8F7E232-21FF-4C32-E1FF-36ED4A45454A}"/>
              </a:ext>
            </a:extLst>
          </p:cNvPr>
          <p:cNvSpPr/>
          <p:nvPr/>
        </p:nvSpPr>
        <p:spPr>
          <a:xfrm>
            <a:off x="561859" y="5351665"/>
            <a:ext cx="11032096" cy="467765"/>
          </a:xfrm>
          <a:prstGeom prst="rect">
            <a:avLst/>
          </a:prstGeom>
          <a:solidFill>
            <a:srgbClr val="005BB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FE6BF9-8962-9716-9B5A-AADDF62A6E0B}"/>
              </a:ext>
            </a:extLst>
          </p:cNvPr>
          <p:cNvSpPr txBox="1"/>
          <p:nvPr/>
        </p:nvSpPr>
        <p:spPr>
          <a:xfrm>
            <a:off x="11115069" y="6384937"/>
            <a:ext cx="6955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 I 02</a:t>
            </a:r>
            <a:endParaRPr lang="en-TR" sz="1100" dirty="0">
              <a:solidFill>
                <a:srgbClr val="005B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58591F8-6401-AFC2-B4A8-9ADC152D55D2}"/>
              </a:ext>
            </a:extLst>
          </p:cNvPr>
          <p:cNvSpPr txBox="1"/>
          <p:nvPr/>
        </p:nvSpPr>
        <p:spPr>
          <a:xfrm>
            <a:off x="479393" y="6219676"/>
            <a:ext cx="28931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R" sz="1200" b="1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Headline</a:t>
            </a:r>
          </a:p>
          <a:p>
            <a:r>
              <a:rPr lang="en-TR" sz="1200" i="1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6003CF-FF4E-F1FD-092E-B15E4FB4698A}"/>
              </a:ext>
            </a:extLst>
          </p:cNvPr>
          <p:cNvSpPr txBox="1"/>
          <p:nvPr/>
        </p:nvSpPr>
        <p:spPr>
          <a:xfrm>
            <a:off x="561859" y="5400881"/>
            <a:ext cx="11032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Body Headline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CECEE28-E8B3-37DE-F01D-79D2598AFE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5725" y="360949"/>
            <a:ext cx="2328230" cy="39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453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8FA102-AA90-EA17-9279-F20F6CF3D2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3B5A5AD-91E5-289C-7A0E-230E6F5F715C}"/>
              </a:ext>
            </a:extLst>
          </p:cNvPr>
          <p:cNvSpPr txBox="1"/>
          <p:nvPr/>
        </p:nvSpPr>
        <p:spPr>
          <a:xfrm>
            <a:off x="1664161" y="3029843"/>
            <a:ext cx="88543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TR" sz="3600" dirty="0">
                <a:solidFill>
                  <a:srgbClr val="005B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30BFB2F-6F70-9C41-33E0-33B7805AE659}"/>
              </a:ext>
            </a:extLst>
          </p:cNvPr>
          <p:cNvCxnSpPr>
            <a:cxnSpLocks/>
          </p:cNvCxnSpPr>
          <p:nvPr/>
        </p:nvCxnSpPr>
        <p:spPr>
          <a:xfrm>
            <a:off x="1673443" y="2579075"/>
            <a:ext cx="8845114" cy="0"/>
          </a:xfrm>
          <a:prstGeom prst="line">
            <a:avLst/>
          </a:prstGeom>
          <a:ln w="28575">
            <a:solidFill>
              <a:srgbClr val="71C2D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4684A15-5538-6857-D050-EF31F49E676D}"/>
              </a:ext>
            </a:extLst>
          </p:cNvPr>
          <p:cNvCxnSpPr>
            <a:cxnSpLocks/>
          </p:cNvCxnSpPr>
          <p:nvPr/>
        </p:nvCxnSpPr>
        <p:spPr>
          <a:xfrm>
            <a:off x="1673443" y="4022113"/>
            <a:ext cx="8845114" cy="0"/>
          </a:xfrm>
          <a:prstGeom prst="line">
            <a:avLst/>
          </a:prstGeom>
          <a:ln w="28575">
            <a:solidFill>
              <a:srgbClr val="71C2D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1" name="Picture 20">
            <a:extLst>
              <a:ext uri="{FF2B5EF4-FFF2-40B4-BE49-F238E27FC236}">
                <a16:creationId xmlns:a16="http://schemas.microsoft.com/office/drawing/2014/main" id="{670A58D9-4417-A0DD-FDBE-BD4D85447E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6685" y="5670484"/>
            <a:ext cx="4478771" cy="767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914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446</Words>
  <Application>Microsoft Macintosh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</cp:revision>
  <dcterms:created xsi:type="dcterms:W3CDTF">2024-08-14T07:24:37Z</dcterms:created>
  <dcterms:modified xsi:type="dcterms:W3CDTF">2025-09-19T13:18:28Z</dcterms:modified>
</cp:coreProperties>
</file>