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5011400" cy="7620000"/>
  <p:notesSz cx="15011400" cy="7620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25855" y="2362200"/>
            <a:ext cx="12759690" cy="160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51710" y="4267200"/>
            <a:ext cx="10507980" cy="190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750570" y="1752600"/>
            <a:ext cx="6529959" cy="5029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7730871" y="1752600"/>
            <a:ext cx="6529959" cy="5029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Relationship Id="rId11" Type="http://schemas.openxmlformats.org/officeDocument/2006/relationships/image" Target="../media/image5.png"/><Relationship Id="rId12" Type="http://schemas.openxmlformats.org/officeDocument/2006/relationships/image" Target="../media/image6.png"/><Relationship Id="rId13" Type="http://schemas.openxmlformats.org/officeDocument/2006/relationships/image" Target="../media/image7.png"/><Relationship Id="rId14" Type="http://schemas.openxmlformats.org/officeDocument/2006/relationships/image" Target="../media/image8.png"/><Relationship Id="rId15" Type="http://schemas.openxmlformats.org/officeDocument/2006/relationships/image" Target="../media/image9.png"/><Relationship Id="rId16" Type="http://schemas.openxmlformats.org/officeDocument/2006/relationships/image" Target="../media/image10.png"/><Relationship Id="rId17" Type="http://schemas.openxmlformats.org/officeDocument/2006/relationships/image" Target="../media/image11.png"/><Relationship Id="rId18" Type="http://schemas.openxmlformats.org/officeDocument/2006/relationships/image" Target="../media/image12.png"/><Relationship Id="rId19" Type="http://schemas.openxmlformats.org/officeDocument/2006/relationships/image" Target="../media/image13.png"/><Relationship Id="rId20" Type="http://schemas.openxmlformats.org/officeDocument/2006/relationships/image" Target="../media/image14.png"/><Relationship Id="rId21" Type="http://schemas.openxmlformats.org/officeDocument/2006/relationships/image" Target="../media/image15.png"/><Relationship Id="rId22" Type="http://schemas.openxmlformats.org/officeDocument/2006/relationships/image" Target="../media/image16.png"/><Relationship Id="rId23" Type="http://schemas.openxmlformats.org/officeDocument/2006/relationships/image" Target="../media/image17.png"/><Relationship Id="rId24" Type="http://schemas.openxmlformats.org/officeDocument/2006/relationships/image" Target="../media/image18.png"/><Relationship Id="rId25" Type="http://schemas.openxmlformats.org/officeDocument/2006/relationships/image" Target="../media/image19.png"/><Relationship Id="rId26" Type="http://schemas.openxmlformats.org/officeDocument/2006/relationships/image" Target="../media/image20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73682" y="3888028"/>
            <a:ext cx="2297912" cy="3607778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7635636" y="3932262"/>
            <a:ext cx="2174240" cy="3519804"/>
          </a:xfrm>
          <a:custGeom>
            <a:avLst/>
            <a:gdLst/>
            <a:ahLst/>
            <a:cxnLst/>
            <a:rect l="l" t="t" r="r" b="b"/>
            <a:pathLst>
              <a:path w="2174240" h="3519804">
                <a:moveTo>
                  <a:pt x="1964359" y="0"/>
                </a:moveTo>
                <a:lnTo>
                  <a:pt x="187896" y="11429"/>
                </a:lnTo>
                <a:lnTo>
                  <a:pt x="137835" y="18527"/>
                </a:lnTo>
                <a:lnTo>
                  <a:pt x="92824" y="37949"/>
                </a:lnTo>
                <a:lnTo>
                  <a:pt x="54700" y="67841"/>
                </a:lnTo>
                <a:lnTo>
                  <a:pt x="25297" y="106352"/>
                </a:lnTo>
                <a:lnTo>
                  <a:pt x="6452" y="151628"/>
                </a:lnTo>
                <a:lnTo>
                  <a:pt x="0" y="201815"/>
                </a:lnTo>
                <a:lnTo>
                  <a:pt x="19583" y="3331743"/>
                </a:lnTo>
                <a:lnTo>
                  <a:pt x="26713" y="3381806"/>
                </a:lnTo>
                <a:lnTo>
                  <a:pt x="46155" y="3426754"/>
                </a:lnTo>
                <a:lnTo>
                  <a:pt x="76055" y="3464782"/>
                </a:lnTo>
                <a:lnTo>
                  <a:pt x="114558" y="3494085"/>
                </a:lnTo>
                <a:lnTo>
                  <a:pt x="159810" y="3512858"/>
                </a:lnTo>
                <a:lnTo>
                  <a:pt x="209956" y="3519296"/>
                </a:lnTo>
                <a:lnTo>
                  <a:pt x="1986432" y="3507879"/>
                </a:lnTo>
                <a:lnTo>
                  <a:pt x="2036518" y="3500739"/>
                </a:lnTo>
                <a:lnTo>
                  <a:pt x="2081493" y="3481332"/>
                </a:lnTo>
                <a:lnTo>
                  <a:pt x="2119544" y="3451498"/>
                </a:lnTo>
                <a:lnTo>
                  <a:pt x="2148859" y="3413073"/>
                </a:lnTo>
                <a:lnTo>
                  <a:pt x="2167627" y="3367898"/>
                </a:lnTo>
                <a:lnTo>
                  <a:pt x="2174036" y="3317811"/>
                </a:lnTo>
                <a:lnTo>
                  <a:pt x="2154364" y="187858"/>
                </a:lnTo>
                <a:lnTo>
                  <a:pt x="2147297" y="137760"/>
                </a:lnTo>
                <a:lnTo>
                  <a:pt x="2127941" y="92728"/>
                </a:lnTo>
                <a:lnTo>
                  <a:pt x="2098133" y="54600"/>
                </a:lnTo>
                <a:lnTo>
                  <a:pt x="2059709" y="25211"/>
                </a:lnTo>
                <a:lnTo>
                  <a:pt x="2014506" y="6399"/>
                </a:lnTo>
                <a:lnTo>
                  <a:pt x="1964359" y="0"/>
                </a:lnTo>
                <a:close/>
              </a:path>
            </a:pathLst>
          </a:custGeom>
          <a:solidFill>
            <a:srgbClr val="D7D8D7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637690" y="3935552"/>
            <a:ext cx="2169934" cy="3512705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8517316" y="3254452"/>
            <a:ext cx="464337" cy="369662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518472" y="3254997"/>
            <a:ext cx="229286" cy="356529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8730952" y="3241649"/>
            <a:ext cx="250763" cy="369798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8566385" y="3635882"/>
            <a:ext cx="384476" cy="605260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8555754" y="3997886"/>
            <a:ext cx="70211" cy="214795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8599659" y="3854893"/>
            <a:ext cx="167640" cy="309880"/>
          </a:xfrm>
          <a:custGeom>
            <a:avLst/>
            <a:gdLst/>
            <a:ahLst/>
            <a:cxnLst/>
            <a:rect l="l" t="t" r="r" b="b"/>
            <a:pathLst>
              <a:path w="167640" h="309879">
                <a:moveTo>
                  <a:pt x="119058" y="0"/>
                </a:moveTo>
                <a:lnTo>
                  <a:pt x="69786" y="11028"/>
                </a:lnTo>
                <a:lnTo>
                  <a:pt x="43375" y="40636"/>
                </a:lnTo>
                <a:lnTo>
                  <a:pt x="23629" y="80960"/>
                </a:lnTo>
                <a:lnTo>
                  <a:pt x="11545" y="120799"/>
                </a:lnTo>
                <a:lnTo>
                  <a:pt x="7912" y="152061"/>
                </a:lnTo>
                <a:lnTo>
                  <a:pt x="88" y="148061"/>
                </a:lnTo>
                <a:lnTo>
                  <a:pt x="3425" y="197359"/>
                </a:lnTo>
                <a:lnTo>
                  <a:pt x="15747" y="242307"/>
                </a:lnTo>
                <a:lnTo>
                  <a:pt x="40041" y="277001"/>
                </a:lnTo>
                <a:lnTo>
                  <a:pt x="83832" y="304626"/>
                </a:lnTo>
                <a:lnTo>
                  <a:pt x="114917" y="309741"/>
                </a:lnTo>
                <a:lnTo>
                  <a:pt x="139012" y="308913"/>
                </a:lnTo>
                <a:lnTo>
                  <a:pt x="167233" y="303217"/>
                </a:lnTo>
                <a:lnTo>
                  <a:pt x="148740" y="304369"/>
                </a:lnTo>
                <a:lnTo>
                  <a:pt x="132494" y="304175"/>
                </a:lnTo>
                <a:lnTo>
                  <a:pt x="81855" y="291442"/>
                </a:lnTo>
                <a:lnTo>
                  <a:pt x="54862" y="263339"/>
                </a:lnTo>
                <a:lnTo>
                  <a:pt x="37431" y="226934"/>
                </a:lnTo>
                <a:lnTo>
                  <a:pt x="28684" y="182013"/>
                </a:lnTo>
                <a:lnTo>
                  <a:pt x="28384" y="164304"/>
                </a:lnTo>
                <a:lnTo>
                  <a:pt x="31247" y="149784"/>
                </a:lnTo>
                <a:lnTo>
                  <a:pt x="40058" y="115949"/>
                </a:lnTo>
                <a:lnTo>
                  <a:pt x="55171" y="74150"/>
                </a:lnTo>
                <a:lnTo>
                  <a:pt x="76942" y="35735"/>
                </a:lnTo>
                <a:lnTo>
                  <a:pt x="105724" y="12054"/>
                </a:lnTo>
                <a:lnTo>
                  <a:pt x="141871" y="14457"/>
                </a:lnTo>
                <a:lnTo>
                  <a:pt x="145680" y="14994"/>
                </a:lnTo>
                <a:lnTo>
                  <a:pt x="148002" y="13580"/>
                </a:lnTo>
                <a:lnTo>
                  <a:pt x="147043" y="10653"/>
                </a:lnTo>
                <a:lnTo>
                  <a:pt x="141008" y="6646"/>
                </a:lnTo>
                <a:lnTo>
                  <a:pt x="119058" y="0"/>
                </a:lnTo>
                <a:close/>
              </a:path>
            </a:pathLst>
          </a:custGeom>
          <a:solidFill>
            <a:srgbClr val="A19A8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8623030" y="3862323"/>
            <a:ext cx="163195" cy="294640"/>
          </a:xfrm>
          <a:custGeom>
            <a:avLst/>
            <a:gdLst/>
            <a:ahLst/>
            <a:cxnLst/>
            <a:rect l="l" t="t" r="r" b="b"/>
            <a:pathLst>
              <a:path w="163195" h="294639">
                <a:moveTo>
                  <a:pt x="91572" y="0"/>
                </a:moveTo>
                <a:lnTo>
                  <a:pt x="43002" y="30344"/>
                </a:lnTo>
                <a:lnTo>
                  <a:pt x="13576" y="107637"/>
                </a:lnTo>
                <a:lnTo>
                  <a:pt x="2163" y="154990"/>
                </a:lnTo>
                <a:lnTo>
                  <a:pt x="0" y="186039"/>
                </a:lnTo>
                <a:lnTo>
                  <a:pt x="8561" y="214524"/>
                </a:lnTo>
                <a:lnTo>
                  <a:pt x="29324" y="254183"/>
                </a:lnTo>
                <a:lnTo>
                  <a:pt x="54274" y="281519"/>
                </a:lnTo>
                <a:lnTo>
                  <a:pt x="90857" y="294235"/>
                </a:lnTo>
                <a:lnTo>
                  <a:pt x="130110" y="293888"/>
                </a:lnTo>
                <a:lnTo>
                  <a:pt x="163067" y="282034"/>
                </a:lnTo>
                <a:lnTo>
                  <a:pt x="127598" y="292095"/>
                </a:lnTo>
                <a:lnTo>
                  <a:pt x="98456" y="293076"/>
                </a:lnTo>
                <a:lnTo>
                  <a:pt x="74839" y="286581"/>
                </a:lnTo>
                <a:lnTo>
                  <a:pt x="55943" y="274211"/>
                </a:lnTo>
                <a:lnTo>
                  <a:pt x="26514" y="246244"/>
                </a:lnTo>
                <a:lnTo>
                  <a:pt x="13917" y="220405"/>
                </a:lnTo>
                <a:lnTo>
                  <a:pt x="15643" y="181829"/>
                </a:lnTo>
                <a:lnTo>
                  <a:pt x="29184" y="115651"/>
                </a:lnTo>
                <a:lnTo>
                  <a:pt x="49906" y="52120"/>
                </a:lnTo>
                <a:lnTo>
                  <a:pt x="74536" y="17513"/>
                </a:lnTo>
                <a:lnTo>
                  <a:pt x="100718" y="4693"/>
                </a:lnTo>
                <a:lnTo>
                  <a:pt x="126098" y="6520"/>
                </a:lnTo>
                <a:lnTo>
                  <a:pt x="118536" y="3459"/>
                </a:lnTo>
                <a:lnTo>
                  <a:pt x="106635" y="416"/>
                </a:lnTo>
                <a:lnTo>
                  <a:pt x="91572" y="0"/>
                </a:lnTo>
                <a:close/>
              </a:path>
            </a:pathLst>
          </a:custGeom>
          <a:solidFill>
            <a:srgbClr val="BAAFA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g object 26"/>
          <p:cNvSpPr/>
          <p:nvPr/>
        </p:nvSpPr>
        <p:spPr>
          <a:xfrm>
            <a:off x="8610803" y="3859123"/>
            <a:ext cx="146685" cy="309245"/>
          </a:xfrm>
          <a:custGeom>
            <a:avLst/>
            <a:gdLst/>
            <a:ahLst/>
            <a:cxnLst/>
            <a:rect l="l" t="t" r="r" b="b"/>
            <a:pathLst>
              <a:path w="146684" h="309245">
                <a:moveTo>
                  <a:pt x="88493" y="309067"/>
                </a:moveTo>
                <a:lnTo>
                  <a:pt x="46189" y="290893"/>
                </a:lnTo>
                <a:lnTo>
                  <a:pt x="22974" y="255790"/>
                </a:lnTo>
                <a:lnTo>
                  <a:pt x="13233" y="212483"/>
                </a:lnTo>
                <a:lnTo>
                  <a:pt x="11341" y="169697"/>
                </a:lnTo>
                <a:lnTo>
                  <a:pt x="8724" y="166763"/>
                </a:lnTo>
                <a:lnTo>
                  <a:pt x="838" y="163525"/>
                </a:lnTo>
                <a:lnTo>
                  <a:pt x="0" y="162801"/>
                </a:lnTo>
                <a:lnTo>
                  <a:pt x="4635" y="215023"/>
                </a:lnTo>
                <a:lnTo>
                  <a:pt x="19939" y="261785"/>
                </a:lnTo>
                <a:lnTo>
                  <a:pt x="47383" y="295630"/>
                </a:lnTo>
                <a:lnTo>
                  <a:pt x="88493" y="309067"/>
                </a:lnTo>
                <a:close/>
              </a:path>
              <a:path w="146684" h="309245">
                <a:moveTo>
                  <a:pt x="146469" y="12623"/>
                </a:moveTo>
                <a:lnTo>
                  <a:pt x="138760" y="8064"/>
                </a:lnTo>
                <a:lnTo>
                  <a:pt x="131216" y="4470"/>
                </a:lnTo>
                <a:lnTo>
                  <a:pt x="123850" y="1790"/>
                </a:lnTo>
                <a:lnTo>
                  <a:pt x="116662" y="0"/>
                </a:lnTo>
                <a:lnTo>
                  <a:pt x="92329" y="723"/>
                </a:lnTo>
                <a:lnTo>
                  <a:pt x="70878" y="11506"/>
                </a:lnTo>
                <a:lnTo>
                  <a:pt x="52565" y="30607"/>
                </a:lnTo>
                <a:lnTo>
                  <a:pt x="37668" y="56286"/>
                </a:lnTo>
                <a:lnTo>
                  <a:pt x="37045" y="57645"/>
                </a:lnTo>
                <a:lnTo>
                  <a:pt x="38023" y="59270"/>
                </a:lnTo>
                <a:lnTo>
                  <a:pt x="37274" y="60617"/>
                </a:lnTo>
                <a:lnTo>
                  <a:pt x="28282" y="81229"/>
                </a:lnTo>
                <a:lnTo>
                  <a:pt x="21920" y="104279"/>
                </a:lnTo>
                <a:lnTo>
                  <a:pt x="17983" y="128701"/>
                </a:lnTo>
                <a:lnTo>
                  <a:pt x="16205" y="153492"/>
                </a:lnTo>
                <a:lnTo>
                  <a:pt x="17780" y="153911"/>
                </a:lnTo>
                <a:lnTo>
                  <a:pt x="20701" y="155321"/>
                </a:lnTo>
                <a:lnTo>
                  <a:pt x="25577" y="159016"/>
                </a:lnTo>
                <a:lnTo>
                  <a:pt x="26339" y="142557"/>
                </a:lnTo>
                <a:lnTo>
                  <a:pt x="27089" y="135496"/>
                </a:lnTo>
                <a:lnTo>
                  <a:pt x="37020" y="94208"/>
                </a:lnTo>
                <a:lnTo>
                  <a:pt x="50749" y="56210"/>
                </a:lnTo>
                <a:lnTo>
                  <a:pt x="71894" y="24142"/>
                </a:lnTo>
                <a:lnTo>
                  <a:pt x="102971" y="6705"/>
                </a:lnTo>
                <a:lnTo>
                  <a:pt x="146469" y="12623"/>
                </a:lnTo>
                <a:close/>
              </a:path>
            </a:pathLst>
          </a:custGeom>
          <a:solidFill>
            <a:srgbClr val="655F63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7" name="bg object 27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8564524" y="3618667"/>
            <a:ext cx="324789" cy="624262"/>
          </a:xfrm>
          <a:prstGeom prst="rect">
            <a:avLst/>
          </a:prstGeom>
        </p:spPr>
      </p:pic>
      <p:pic>
        <p:nvPicPr>
          <p:cNvPr id="28" name="bg object 28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8569345" y="4022115"/>
            <a:ext cx="54818" cy="153301"/>
          </a:xfrm>
          <a:prstGeom prst="rect">
            <a:avLst/>
          </a:prstGeom>
        </p:spPr>
      </p:pic>
      <p:pic>
        <p:nvPicPr>
          <p:cNvPr id="29" name="bg object 29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8658466" y="3534154"/>
            <a:ext cx="175693" cy="112701"/>
          </a:xfrm>
          <a:prstGeom prst="rect">
            <a:avLst/>
          </a:prstGeom>
        </p:spPr>
      </p:pic>
      <p:sp>
        <p:nvSpPr>
          <p:cNvPr id="30" name="bg object 30"/>
          <p:cNvSpPr/>
          <p:nvPr/>
        </p:nvSpPr>
        <p:spPr>
          <a:xfrm>
            <a:off x="8603651" y="4017063"/>
            <a:ext cx="45085" cy="128270"/>
          </a:xfrm>
          <a:custGeom>
            <a:avLst/>
            <a:gdLst/>
            <a:ahLst/>
            <a:cxnLst/>
            <a:rect l="l" t="t" r="r" b="b"/>
            <a:pathLst>
              <a:path w="45084" h="128270">
                <a:moveTo>
                  <a:pt x="673" y="0"/>
                </a:moveTo>
                <a:lnTo>
                  <a:pt x="0" y="28393"/>
                </a:lnTo>
                <a:lnTo>
                  <a:pt x="5760" y="63520"/>
                </a:lnTo>
                <a:lnTo>
                  <a:pt x="19969" y="98935"/>
                </a:lnTo>
                <a:lnTo>
                  <a:pt x="44641" y="128193"/>
                </a:lnTo>
                <a:lnTo>
                  <a:pt x="31415" y="111735"/>
                </a:lnTo>
                <a:lnTo>
                  <a:pt x="21752" y="89693"/>
                </a:lnTo>
                <a:lnTo>
                  <a:pt x="15466" y="67289"/>
                </a:lnTo>
                <a:lnTo>
                  <a:pt x="12370" y="49745"/>
                </a:lnTo>
                <a:lnTo>
                  <a:pt x="11551" y="39365"/>
                </a:lnTo>
                <a:lnTo>
                  <a:pt x="11062" y="26250"/>
                </a:lnTo>
                <a:lnTo>
                  <a:pt x="11116" y="14212"/>
                </a:lnTo>
                <a:lnTo>
                  <a:pt x="11926" y="7061"/>
                </a:lnTo>
                <a:lnTo>
                  <a:pt x="4699" y="1676"/>
                </a:lnTo>
                <a:lnTo>
                  <a:pt x="673" y="0"/>
                </a:lnTo>
                <a:close/>
              </a:path>
            </a:pathLst>
          </a:custGeom>
          <a:solidFill>
            <a:srgbClr val="1C1A2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bg object 31"/>
          <p:cNvSpPr/>
          <p:nvPr/>
        </p:nvSpPr>
        <p:spPr>
          <a:xfrm>
            <a:off x="8661975" y="3528671"/>
            <a:ext cx="165735" cy="72390"/>
          </a:xfrm>
          <a:custGeom>
            <a:avLst/>
            <a:gdLst/>
            <a:ahLst/>
            <a:cxnLst/>
            <a:rect l="l" t="t" r="r" b="b"/>
            <a:pathLst>
              <a:path w="165734" h="72389">
                <a:moveTo>
                  <a:pt x="102746" y="0"/>
                </a:moveTo>
                <a:lnTo>
                  <a:pt x="81093" y="518"/>
                </a:lnTo>
                <a:lnTo>
                  <a:pt x="59696" y="518"/>
                </a:lnTo>
                <a:lnTo>
                  <a:pt x="43354" y="990"/>
                </a:lnTo>
                <a:lnTo>
                  <a:pt x="24798" y="1956"/>
                </a:lnTo>
                <a:lnTo>
                  <a:pt x="13347" y="2955"/>
                </a:lnTo>
                <a:lnTo>
                  <a:pt x="4965" y="4162"/>
                </a:lnTo>
                <a:lnTo>
                  <a:pt x="0" y="8772"/>
                </a:lnTo>
                <a:lnTo>
                  <a:pt x="0" y="60232"/>
                </a:lnTo>
                <a:lnTo>
                  <a:pt x="48277" y="71296"/>
                </a:lnTo>
                <a:lnTo>
                  <a:pt x="82727" y="72119"/>
                </a:lnTo>
                <a:lnTo>
                  <a:pt x="99926" y="71913"/>
                </a:lnTo>
                <a:lnTo>
                  <a:pt x="117171" y="71296"/>
                </a:lnTo>
                <a:lnTo>
                  <a:pt x="134400" y="70271"/>
                </a:lnTo>
                <a:lnTo>
                  <a:pt x="159219" y="68132"/>
                </a:lnTo>
                <a:lnTo>
                  <a:pt x="160695" y="66258"/>
                </a:lnTo>
                <a:lnTo>
                  <a:pt x="83945" y="66258"/>
                </a:lnTo>
                <a:lnTo>
                  <a:pt x="48911" y="65454"/>
                </a:lnTo>
                <a:lnTo>
                  <a:pt x="14490" y="63039"/>
                </a:lnTo>
                <a:lnTo>
                  <a:pt x="10693" y="62671"/>
                </a:lnTo>
                <a:lnTo>
                  <a:pt x="7493" y="55724"/>
                </a:lnTo>
                <a:lnTo>
                  <a:pt x="7493" y="13598"/>
                </a:lnTo>
                <a:lnTo>
                  <a:pt x="9969" y="10677"/>
                </a:lnTo>
                <a:lnTo>
                  <a:pt x="165442" y="10677"/>
                </a:lnTo>
                <a:lnTo>
                  <a:pt x="165442" y="8772"/>
                </a:lnTo>
                <a:lnTo>
                  <a:pt x="158877" y="3768"/>
                </a:lnTo>
                <a:lnTo>
                  <a:pt x="140503" y="1640"/>
                </a:lnTo>
                <a:lnTo>
                  <a:pt x="123112" y="518"/>
                </a:lnTo>
                <a:lnTo>
                  <a:pt x="102746" y="0"/>
                </a:lnTo>
                <a:close/>
              </a:path>
              <a:path w="165734" h="72389">
                <a:moveTo>
                  <a:pt x="165442" y="10677"/>
                </a:moveTo>
                <a:lnTo>
                  <a:pt x="157897" y="10677"/>
                </a:lnTo>
                <a:lnTo>
                  <a:pt x="160014" y="13125"/>
                </a:lnTo>
                <a:lnTo>
                  <a:pt x="160401" y="13598"/>
                </a:lnTo>
                <a:lnTo>
                  <a:pt x="160401" y="55724"/>
                </a:lnTo>
                <a:lnTo>
                  <a:pt x="157187" y="62671"/>
                </a:lnTo>
                <a:lnTo>
                  <a:pt x="153390" y="63039"/>
                </a:lnTo>
                <a:lnTo>
                  <a:pt x="118976" y="65454"/>
                </a:lnTo>
                <a:lnTo>
                  <a:pt x="83945" y="66258"/>
                </a:lnTo>
                <a:lnTo>
                  <a:pt x="160695" y="66258"/>
                </a:lnTo>
                <a:lnTo>
                  <a:pt x="165442" y="60232"/>
                </a:lnTo>
                <a:lnTo>
                  <a:pt x="165442" y="10677"/>
                </a:lnTo>
                <a:close/>
              </a:path>
              <a:path w="165734" h="72389">
                <a:moveTo>
                  <a:pt x="154364" y="10677"/>
                </a:moveTo>
                <a:lnTo>
                  <a:pt x="13893" y="10677"/>
                </a:lnTo>
                <a:lnTo>
                  <a:pt x="48623" y="13125"/>
                </a:lnTo>
                <a:lnTo>
                  <a:pt x="83805" y="13942"/>
                </a:lnTo>
                <a:lnTo>
                  <a:pt x="119280" y="13125"/>
                </a:lnTo>
                <a:lnTo>
                  <a:pt x="154364" y="10677"/>
                </a:lnTo>
                <a:close/>
              </a:path>
            </a:pathLst>
          </a:custGeom>
          <a:solidFill>
            <a:srgbClr val="B2A9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bg object 32"/>
          <p:cNvSpPr/>
          <p:nvPr/>
        </p:nvSpPr>
        <p:spPr>
          <a:xfrm>
            <a:off x="8696506" y="3529170"/>
            <a:ext cx="92075" cy="12065"/>
          </a:xfrm>
          <a:custGeom>
            <a:avLst/>
            <a:gdLst/>
            <a:ahLst/>
            <a:cxnLst/>
            <a:rect l="l" t="t" r="r" b="b"/>
            <a:pathLst>
              <a:path w="92075" h="12064">
                <a:moveTo>
                  <a:pt x="46037" y="0"/>
                </a:moveTo>
                <a:lnTo>
                  <a:pt x="28117" y="470"/>
                </a:lnTo>
                <a:lnTo>
                  <a:pt x="13484" y="1755"/>
                </a:lnTo>
                <a:lnTo>
                  <a:pt x="3617" y="3664"/>
                </a:lnTo>
                <a:lnTo>
                  <a:pt x="0" y="6007"/>
                </a:lnTo>
                <a:lnTo>
                  <a:pt x="3617" y="8349"/>
                </a:lnTo>
                <a:lnTo>
                  <a:pt x="13484" y="10258"/>
                </a:lnTo>
                <a:lnTo>
                  <a:pt x="28117" y="11543"/>
                </a:lnTo>
                <a:lnTo>
                  <a:pt x="46037" y="12014"/>
                </a:lnTo>
                <a:lnTo>
                  <a:pt x="63957" y="11543"/>
                </a:lnTo>
                <a:lnTo>
                  <a:pt x="78590" y="10258"/>
                </a:lnTo>
                <a:lnTo>
                  <a:pt x="88457" y="8349"/>
                </a:lnTo>
                <a:lnTo>
                  <a:pt x="92075" y="6007"/>
                </a:lnTo>
                <a:lnTo>
                  <a:pt x="88457" y="3664"/>
                </a:lnTo>
                <a:lnTo>
                  <a:pt x="78590" y="1755"/>
                </a:lnTo>
                <a:lnTo>
                  <a:pt x="63957" y="470"/>
                </a:lnTo>
                <a:lnTo>
                  <a:pt x="46037" y="0"/>
                </a:lnTo>
                <a:close/>
              </a:path>
            </a:pathLst>
          </a:custGeom>
          <a:solidFill>
            <a:srgbClr val="9A948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bg object 33"/>
          <p:cNvSpPr/>
          <p:nvPr/>
        </p:nvSpPr>
        <p:spPr>
          <a:xfrm>
            <a:off x="8706842" y="3529170"/>
            <a:ext cx="71755" cy="12065"/>
          </a:xfrm>
          <a:custGeom>
            <a:avLst/>
            <a:gdLst/>
            <a:ahLst/>
            <a:cxnLst/>
            <a:rect l="l" t="t" r="r" b="b"/>
            <a:pathLst>
              <a:path w="71754" h="12064">
                <a:moveTo>
                  <a:pt x="35699" y="0"/>
                </a:moveTo>
                <a:lnTo>
                  <a:pt x="21800" y="470"/>
                </a:lnTo>
                <a:lnTo>
                  <a:pt x="10453" y="1755"/>
                </a:lnTo>
                <a:lnTo>
                  <a:pt x="2804" y="3664"/>
                </a:lnTo>
                <a:lnTo>
                  <a:pt x="0" y="6007"/>
                </a:lnTo>
                <a:lnTo>
                  <a:pt x="2804" y="8349"/>
                </a:lnTo>
                <a:lnTo>
                  <a:pt x="10453" y="10258"/>
                </a:lnTo>
                <a:lnTo>
                  <a:pt x="21800" y="11543"/>
                </a:lnTo>
                <a:lnTo>
                  <a:pt x="35699" y="12014"/>
                </a:lnTo>
                <a:lnTo>
                  <a:pt x="49593" y="11543"/>
                </a:lnTo>
                <a:lnTo>
                  <a:pt x="60940" y="10258"/>
                </a:lnTo>
                <a:lnTo>
                  <a:pt x="68593" y="8349"/>
                </a:lnTo>
                <a:lnTo>
                  <a:pt x="71399" y="6007"/>
                </a:lnTo>
                <a:lnTo>
                  <a:pt x="68593" y="3664"/>
                </a:lnTo>
                <a:lnTo>
                  <a:pt x="60940" y="1755"/>
                </a:lnTo>
                <a:lnTo>
                  <a:pt x="49593" y="470"/>
                </a:lnTo>
                <a:lnTo>
                  <a:pt x="35699" y="0"/>
                </a:lnTo>
                <a:close/>
              </a:path>
            </a:pathLst>
          </a:custGeom>
          <a:solidFill>
            <a:srgbClr val="7E79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bg object 34"/>
          <p:cNvSpPr/>
          <p:nvPr/>
        </p:nvSpPr>
        <p:spPr>
          <a:xfrm>
            <a:off x="8714152" y="3531278"/>
            <a:ext cx="57150" cy="8255"/>
          </a:xfrm>
          <a:custGeom>
            <a:avLst/>
            <a:gdLst/>
            <a:ahLst/>
            <a:cxnLst/>
            <a:rect l="l" t="t" r="r" b="b"/>
            <a:pathLst>
              <a:path w="57150" h="8254">
                <a:moveTo>
                  <a:pt x="28384" y="0"/>
                </a:moveTo>
                <a:lnTo>
                  <a:pt x="17332" y="305"/>
                </a:lnTo>
                <a:lnTo>
                  <a:pt x="8310" y="1139"/>
                </a:lnTo>
                <a:lnTo>
                  <a:pt x="2229" y="2378"/>
                </a:lnTo>
                <a:lnTo>
                  <a:pt x="0" y="3898"/>
                </a:lnTo>
                <a:lnTo>
                  <a:pt x="2229" y="5420"/>
                </a:lnTo>
                <a:lnTo>
                  <a:pt x="8310" y="6664"/>
                </a:lnTo>
                <a:lnTo>
                  <a:pt x="17332" y="7502"/>
                </a:lnTo>
                <a:lnTo>
                  <a:pt x="28384" y="7810"/>
                </a:lnTo>
                <a:lnTo>
                  <a:pt x="39438" y="7502"/>
                </a:lnTo>
                <a:lnTo>
                  <a:pt x="48464" y="6664"/>
                </a:lnTo>
                <a:lnTo>
                  <a:pt x="54550" y="5420"/>
                </a:lnTo>
                <a:lnTo>
                  <a:pt x="56781" y="3898"/>
                </a:lnTo>
                <a:lnTo>
                  <a:pt x="54550" y="2378"/>
                </a:lnTo>
                <a:lnTo>
                  <a:pt x="48464" y="1139"/>
                </a:lnTo>
                <a:lnTo>
                  <a:pt x="39438" y="305"/>
                </a:lnTo>
                <a:lnTo>
                  <a:pt x="28384" y="0"/>
                </a:lnTo>
                <a:close/>
              </a:path>
            </a:pathLst>
          </a:custGeom>
          <a:solidFill>
            <a:srgbClr val="5A585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bg object 35"/>
          <p:cNvSpPr/>
          <p:nvPr/>
        </p:nvSpPr>
        <p:spPr>
          <a:xfrm>
            <a:off x="8721099" y="3532230"/>
            <a:ext cx="43180" cy="6350"/>
          </a:xfrm>
          <a:custGeom>
            <a:avLst/>
            <a:gdLst/>
            <a:ahLst/>
            <a:cxnLst/>
            <a:rect l="l" t="t" r="r" b="b"/>
            <a:pathLst>
              <a:path w="43179" h="6350">
                <a:moveTo>
                  <a:pt x="33286" y="0"/>
                </a:moveTo>
                <a:lnTo>
                  <a:pt x="9588" y="0"/>
                </a:lnTo>
                <a:lnTo>
                  <a:pt x="0" y="1320"/>
                </a:lnTo>
                <a:lnTo>
                  <a:pt x="0" y="4572"/>
                </a:lnTo>
                <a:lnTo>
                  <a:pt x="9588" y="5892"/>
                </a:lnTo>
                <a:lnTo>
                  <a:pt x="33286" y="5892"/>
                </a:lnTo>
                <a:lnTo>
                  <a:pt x="42887" y="4572"/>
                </a:lnTo>
                <a:lnTo>
                  <a:pt x="42887" y="2946"/>
                </a:lnTo>
                <a:lnTo>
                  <a:pt x="42887" y="1320"/>
                </a:lnTo>
                <a:lnTo>
                  <a:pt x="33286" y="0"/>
                </a:lnTo>
                <a:close/>
              </a:path>
            </a:pathLst>
          </a:custGeom>
          <a:solidFill>
            <a:srgbClr val="2D2A35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6" name="bg object 36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8710016" y="3471976"/>
            <a:ext cx="66586" cy="64325"/>
          </a:xfrm>
          <a:prstGeom prst="rect">
            <a:avLst/>
          </a:prstGeom>
        </p:spPr>
      </p:pic>
      <p:pic>
        <p:nvPicPr>
          <p:cNvPr id="37" name="bg object 37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8557082" y="3478815"/>
            <a:ext cx="297520" cy="700825"/>
          </a:xfrm>
          <a:prstGeom prst="rect">
            <a:avLst/>
          </a:prstGeom>
        </p:spPr>
      </p:pic>
      <p:pic>
        <p:nvPicPr>
          <p:cNvPr id="38" name="bg object 38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8597938" y="3876662"/>
            <a:ext cx="57581" cy="133908"/>
          </a:xfrm>
          <a:prstGeom prst="rect">
            <a:avLst/>
          </a:prstGeom>
        </p:spPr>
      </p:pic>
      <p:sp>
        <p:nvSpPr>
          <p:cNvPr id="39" name="bg object 39"/>
          <p:cNvSpPr/>
          <p:nvPr/>
        </p:nvSpPr>
        <p:spPr>
          <a:xfrm>
            <a:off x="8613719" y="3894084"/>
            <a:ext cx="37465" cy="117475"/>
          </a:xfrm>
          <a:custGeom>
            <a:avLst/>
            <a:gdLst/>
            <a:ahLst/>
            <a:cxnLst/>
            <a:rect l="l" t="t" r="r" b="b"/>
            <a:pathLst>
              <a:path w="37465" h="117475">
                <a:moveTo>
                  <a:pt x="0" y="0"/>
                </a:moveTo>
                <a:lnTo>
                  <a:pt x="23736" y="19264"/>
                </a:lnTo>
                <a:lnTo>
                  <a:pt x="28092" y="22669"/>
                </a:lnTo>
                <a:lnTo>
                  <a:pt x="28329" y="26225"/>
                </a:lnTo>
                <a:lnTo>
                  <a:pt x="28435" y="27812"/>
                </a:lnTo>
                <a:lnTo>
                  <a:pt x="26898" y="33388"/>
                </a:lnTo>
                <a:lnTo>
                  <a:pt x="21310" y="50469"/>
                </a:lnTo>
                <a:lnTo>
                  <a:pt x="17576" y="61985"/>
                </a:lnTo>
                <a:lnTo>
                  <a:pt x="12827" y="78711"/>
                </a:lnTo>
                <a:lnTo>
                  <a:pt x="8516" y="96975"/>
                </a:lnTo>
                <a:lnTo>
                  <a:pt x="6096" y="113106"/>
                </a:lnTo>
                <a:lnTo>
                  <a:pt x="8801" y="115239"/>
                </a:lnTo>
                <a:lnTo>
                  <a:pt x="13690" y="117043"/>
                </a:lnTo>
                <a:lnTo>
                  <a:pt x="18389" y="92481"/>
                </a:lnTo>
                <a:lnTo>
                  <a:pt x="21993" y="76485"/>
                </a:lnTo>
                <a:lnTo>
                  <a:pt x="26852" y="58824"/>
                </a:lnTo>
                <a:lnTo>
                  <a:pt x="31871" y="42351"/>
                </a:lnTo>
                <a:lnTo>
                  <a:pt x="35953" y="29921"/>
                </a:lnTo>
                <a:lnTo>
                  <a:pt x="37236" y="26225"/>
                </a:lnTo>
                <a:lnTo>
                  <a:pt x="35458" y="22669"/>
                </a:lnTo>
                <a:lnTo>
                  <a:pt x="33502" y="21170"/>
                </a:lnTo>
                <a:lnTo>
                  <a:pt x="27448" y="17246"/>
                </a:lnTo>
                <a:lnTo>
                  <a:pt x="0" y="0"/>
                </a:lnTo>
                <a:close/>
              </a:path>
            </a:pathLst>
          </a:custGeom>
          <a:solidFill>
            <a:srgbClr val="272631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40" name="bg object 40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8578798" y="4142486"/>
            <a:ext cx="192006" cy="83685"/>
          </a:xfrm>
          <a:prstGeom prst="rect">
            <a:avLst/>
          </a:prstGeom>
        </p:spPr>
      </p:pic>
      <p:pic>
        <p:nvPicPr>
          <p:cNvPr id="41" name="bg object 41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8776868" y="3643769"/>
            <a:ext cx="102938" cy="525627"/>
          </a:xfrm>
          <a:prstGeom prst="rect">
            <a:avLst/>
          </a:prstGeom>
        </p:spPr>
      </p:pic>
      <p:sp>
        <p:nvSpPr>
          <p:cNvPr id="42" name="bg object 42"/>
          <p:cNvSpPr/>
          <p:nvPr/>
        </p:nvSpPr>
        <p:spPr>
          <a:xfrm>
            <a:off x="8655420" y="3590237"/>
            <a:ext cx="179070" cy="60960"/>
          </a:xfrm>
          <a:custGeom>
            <a:avLst/>
            <a:gdLst/>
            <a:ahLst/>
            <a:cxnLst/>
            <a:rect l="l" t="t" r="r" b="b"/>
            <a:pathLst>
              <a:path w="179070" h="60960">
                <a:moveTo>
                  <a:pt x="15646" y="0"/>
                </a:moveTo>
                <a:lnTo>
                  <a:pt x="6270" y="0"/>
                </a:lnTo>
                <a:lnTo>
                  <a:pt x="0" y="5841"/>
                </a:lnTo>
                <a:lnTo>
                  <a:pt x="0" y="50215"/>
                </a:lnTo>
                <a:lnTo>
                  <a:pt x="6731" y="57022"/>
                </a:lnTo>
                <a:lnTo>
                  <a:pt x="33511" y="58868"/>
                </a:lnTo>
                <a:lnTo>
                  <a:pt x="52109" y="59753"/>
                </a:lnTo>
                <a:lnTo>
                  <a:pt x="70719" y="60286"/>
                </a:lnTo>
                <a:lnTo>
                  <a:pt x="89281" y="60464"/>
                </a:lnTo>
                <a:lnTo>
                  <a:pt x="107843" y="60286"/>
                </a:lnTo>
                <a:lnTo>
                  <a:pt x="126455" y="59753"/>
                </a:lnTo>
                <a:lnTo>
                  <a:pt x="145050" y="58868"/>
                </a:lnTo>
                <a:lnTo>
                  <a:pt x="171831" y="57022"/>
                </a:lnTo>
                <a:lnTo>
                  <a:pt x="175854" y="52946"/>
                </a:lnTo>
                <a:lnTo>
                  <a:pt x="90803" y="52946"/>
                </a:lnTo>
                <a:lnTo>
                  <a:pt x="52856" y="52250"/>
                </a:lnTo>
                <a:lnTo>
                  <a:pt x="16552" y="50215"/>
                </a:lnTo>
                <a:lnTo>
                  <a:pt x="16302" y="50215"/>
                </a:lnTo>
                <a:lnTo>
                  <a:pt x="11544" y="49847"/>
                </a:lnTo>
                <a:lnTo>
                  <a:pt x="8077" y="46342"/>
                </a:lnTo>
                <a:lnTo>
                  <a:pt x="8077" y="9994"/>
                </a:lnTo>
                <a:lnTo>
                  <a:pt x="10769" y="7480"/>
                </a:lnTo>
                <a:lnTo>
                  <a:pt x="178549" y="7480"/>
                </a:lnTo>
                <a:lnTo>
                  <a:pt x="178549" y="5841"/>
                </a:lnTo>
                <a:lnTo>
                  <a:pt x="175281" y="2790"/>
                </a:lnTo>
                <a:lnTo>
                  <a:pt x="89288" y="2790"/>
                </a:lnTo>
                <a:lnTo>
                  <a:pt x="52383" y="2093"/>
                </a:lnTo>
                <a:lnTo>
                  <a:pt x="15646" y="0"/>
                </a:lnTo>
                <a:close/>
              </a:path>
              <a:path w="179070" h="60960">
                <a:moveTo>
                  <a:pt x="178549" y="7480"/>
                </a:moveTo>
                <a:lnTo>
                  <a:pt x="170818" y="7480"/>
                </a:lnTo>
                <a:lnTo>
                  <a:pt x="173549" y="9598"/>
                </a:lnTo>
                <a:lnTo>
                  <a:pt x="174028" y="9994"/>
                </a:lnTo>
                <a:lnTo>
                  <a:pt x="174028" y="46342"/>
                </a:lnTo>
                <a:lnTo>
                  <a:pt x="170053" y="49847"/>
                </a:lnTo>
                <a:lnTo>
                  <a:pt x="165294" y="50215"/>
                </a:lnTo>
                <a:lnTo>
                  <a:pt x="165044" y="50215"/>
                </a:lnTo>
                <a:lnTo>
                  <a:pt x="128748" y="52250"/>
                </a:lnTo>
                <a:lnTo>
                  <a:pt x="90803" y="52946"/>
                </a:lnTo>
                <a:lnTo>
                  <a:pt x="175854" y="52946"/>
                </a:lnTo>
                <a:lnTo>
                  <a:pt x="178549" y="50215"/>
                </a:lnTo>
                <a:lnTo>
                  <a:pt x="178549" y="7480"/>
                </a:lnTo>
                <a:close/>
              </a:path>
              <a:path w="179070" h="60960">
                <a:moveTo>
                  <a:pt x="166980" y="7480"/>
                </a:moveTo>
                <a:lnTo>
                  <a:pt x="14986" y="7480"/>
                </a:lnTo>
                <a:lnTo>
                  <a:pt x="52547" y="9598"/>
                </a:lnTo>
                <a:lnTo>
                  <a:pt x="90654" y="10302"/>
                </a:lnTo>
                <a:lnTo>
                  <a:pt x="129080" y="9598"/>
                </a:lnTo>
                <a:lnTo>
                  <a:pt x="166980" y="7480"/>
                </a:lnTo>
                <a:close/>
              </a:path>
              <a:path w="179070" h="60960">
                <a:moveTo>
                  <a:pt x="172291" y="0"/>
                </a:moveTo>
                <a:lnTo>
                  <a:pt x="162902" y="0"/>
                </a:lnTo>
                <a:lnTo>
                  <a:pt x="126187" y="2093"/>
                </a:lnTo>
                <a:lnTo>
                  <a:pt x="89288" y="2790"/>
                </a:lnTo>
                <a:lnTo>
                  <a:pt x="175281" y="2790"/>
                </a:lnTo>
                <a:lnTo>
                  <a:pt x="172291" y="0"/>
                </a:lnTo>
                <a:close/>
              </a:path>
            </a:pathLst>
          </a:custGeom>
          <a:solidFill>
            <a:srgbClr val="B2A9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bg object 43"/>
          <p:cNvSpPr/>
          <p:nvPr/>
        </p:nvSpPr>
        <p:spPr>
          <a:xfrm>
            <a:off x="8677463" y="3648482"/>
            <a:ext cx="133350" cy="5715"/>
          </a:xfrm>
          <a:custGeom>
            <a:avLst/>
            <a:gdLst/>
            <a:ahLst/>
            <a:cxnLst/>
            <a:rect l="l" t="t" r="r" b="b"/>
            <a:pathLst>
              <a:path w="133350" h="5714">
                <a:moveTo>
                  <a:pt x="133057" y="0"/>
                </a:moveTo>
                <a:lnTo>
                  <a:pt x="82260" y="2210"/>
                </a:lnTo>
                <a:lnTo>
                  <a:pt x="39458" y="2114"/>
                </a:lnTo>
                <a:lnTo>
                  <a:pt x="10192" y="960"/>
                </a:lnTo>
                <a:lnTo>
                  <a:pt x="0" y="0"/>
                </a:lnTo>
                <a:lnTo>
                  <a:pt x="34190" y="4984"/>
                </a:lnTo>
                <a:lnTo>
                  <a:pt x="71296" y="5605"/>
                </a:lnTo>
                <a:lnTo>
                  <a:pt x="106018" y="3423"/>
                </a:lnTo>
                <a:lnTo>
                  <a:pt x="133057" y="0"/>
                </a:lnTo>
                <a:close/>
              </a:path>
            </a:pathLst>
          </a:custGeom>
          <a:solidFill>
            <a:srgbClr val="FAFBFE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44" name="bg object 44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8906609" y="3325667"/>
            <a:ext cx="74549" cy="221653"/>
          </a:xfrm>
          <a:prstGeom prst="rect">
            <a:avLst/>
          </a:prstGeom>
        </p:spPr>
      </p:pic>
      <p:pic>
        <p:nvPicPr>
          <p:cNvPr id="45" name="bg object 45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8557716" y="3316749"/>
            <a:ext cx="67446" cy="201828"/>
          </a:xfrm>
          <a:prstGeom prst="rect">
            <a:avLst/>
          </a:prstGeom>
        </p:spPr>
      </p:pic>
      <p:pic>
        <p:nvPicPr>
          <p:cNvPr id="46" name="bg object 46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8858116" y="3842838"/>
            <a:ext cx="96006" cy="97891"/>
          </a:xfrm>
          <a:prstGeom prst="rect">
            <a:avLst/>
          </a:prstGeom>
        </p:spPr>
      </p:pic>
      <p:sp>
        <p:nvSpPr>
          <p:cNvPr id="47" name="bg object 47"/>
          <p:cNvSpPr/>
          <p:nvPr/>
        </p:nvSpPr>
        <p:spPr>
          <a:xfrm>
            <a:off x="9118190" y="211034"/>
            <a:ext cx="638175" cy="2346960"/>
          </a:xfrm>
          <a:custGeom>
            <a:avLst/>
            <a:gdLst/>
            <a:ahLst/>
            <a:cxnLst/>
            <a:rect l="l" t="t" r="r" b="b"/>
            <a:pathLst>
              <a:path w="638175" h="2346960">
                <a:moveTo>
                  <a:pt x="167309" y="0"/>
                </a:moveTo>
                <a:lnTo>
                  <a:pt x="220714" y="15017"/>
                </a:lnTo>
                <a:lnTo>
                  <a:pt x="269527" y="30943"/>
                </a:lnTo>
                <a:lnTo>
                  <a:pt x="313581" y="48243"/>
                </a:lnTo>
                <a:lnTo>
                  <a:pt x="352706" y="67382"/>
                </a:lnTo>
                <a:lnTo>
                  <a:pt x="386733" y="88824"/>
                </a:lnTo>
                <a:lnTo>
                  <a:pt x="438817" y="140478"/>
                </a:lnTo>
                <a:lnTo>
                  <a:pt x="468481" y="206927"/>
                </a:lnTo>
                <a:lnTo>
                  <a:pt x="474484" y="246861"/>
                </a:lnTo>
                <a:lnTo>
                  <a:pt x="474374" y="291889"/>
                </a:lnTo>
                <a:lnTo>
                  <a:pt x="467983" y="342475"/>
                </a:lnTo>
                <a:lnTo>
                  <a:pt x="455142" y="399084"/>
                </a:lnTo>
                <a:lnTo>
                  <a:pt x="436069" y="461051"/>
                </a:lnTo>
                <a:lnTo>
                  <a:pt x="422700" y="500274"/>
                </a:lnTo>
                <a:lnTo>
                  <a:pt x="407116" y="544260"/>
                </a:lnTo>
                <a:lnTo>
                  <a:pt x="389570" y="592462"/>
                </a:lnTo>
                <a:lnTo>
                  <a:pt x="370317" y="644331"/>
                </a:lnTo>
                <a:lnTo>
                  <a:pt x="327710" y="756886"/>
                </a:lnTo>
                <a:lnTo>
                  <a:pt x="139904" y="1244355"/>
                </a:lnTo>
                <a:lnTo>
                  <a:pt x="98787" y="1353640"/>
                </a:lnTo>
                <a:lnTo>
                  <a:pt x="80503" y="1403384"/>
                </a:lnTo>
                <a:lnTo>
                  <a:pt x="64076" y="1449133"/>
                </a:lnTo>
                <a:lnTo>
                  <a:pt x="49758" y="1490339"/>
                </a:lnTo>
                <a:lnTo>
                  <a:pt x="28472" y="1556934"/>
                </a:lnTo>
                <a:lnTo>
                  <a:pt x="18681" y="1598790"/>
                </a:lnTo>
                <a:lnTo>
                  <a:pt x="11044" y="1679914"/>
                </a:lnTo>
                <a:lnTo>
                  <a:pt x="6959" y="1736513"/>
                </a:lnTo>
                <a:lnTo>
                  <a:pt x="3404" y="1798581"/>
                </a:lnTo>
                <a:lnTo>
                  <a:pt x="907" y="1862200"/>
                </a:lnTo>
                <a:lnTo>
                  <a:pt x="0" y="1923453"/>
                </a:lnTo>
                <a:lnTo>
                  <a:pt x="311" y="2010055"/>
                </a:lnTo>
                <a:lnTo>
                  <a:pt x="1876" y="2065443"/>
                </a:lnTo>
                <a:lnTo>
                  <a:pt x="6007" y="2113485"/>
                </a:lnTo>
                <a:lnTo>
                  <a:pt x="14020" y="2178050"/>
                </a:lnTo>
                <a:lnTo>
                  <a:pt x="48801" y="2280477"/>
                </a:lnTo>
                <a:lnTo>
                  <a:pt x="75265" y="2340686"/>
                </a:lnTo>
                <a:lnTo>
                  <a:pt x="92659" y="2346604"/>
                </a:lnTo>
                <a:lnTo>
                  <a:pt x="102372" y="2290885"/>
                </a:lnTo>
                <a:lnTo>
                  <a:pt x="112808" y="2240976"/>
                </a:lnTo>
                <a:lnTo>
                  <a:pt x="124153" y="2195218"/>
                </a:lnTo>
                <a:lnTo>
                  <a:pt x="136594" y="2151950"/>
                </a:lnTo>
                <a:lnTo>
                  <a:pt x="150318" y="2109512"/>
                </a:lnTo>
                <a:lnTo>
                  <a:pt x="165512" y="2066245"/>
                </a:lnTo>
                <a:lnTo>
                  <a:pt x="182362" y="2020489"/>
                </a:lnTo>
                <a:lnTo>
                  <a:pt x="247542" y="1845421"/>
                </a:lnTo>
                <a:lnTo>
                  <a:pt x="272969" y="1777750"/>
                </a:lnTo>
                <a:lnTo>
                  <a:pt x="298003" y="1711884"/>
                </a:lnTo>
                <a:lnTo>
                  <a:pt x="346650" y="1585669"/>
                </a:lnTo>
                <a:lnTo>
                  <a:pt x="495766" y="1204688"/>
                </a:lnTo>
                <a:lnTo>
                  <a:pt x="530367" y="1114087"/>
                </a:lnTo>
                <a:lnTo>
                  <a:pt x="546037" y="1071963"/>
                </a:lnTo>
                <a:lnTo>
                  <a:pt x="560539" y="1031992"/>
                </a:lnTo>
                <a:lnTo>
                  <a:pt x="573816" y="994201"/>
                </a:lnTo>
                <a:lnTo>
                  <a:pt x="596453" y="925268"/>
                </a:lnTo>
                <a:lnTo>
                  <a:pt x="613473" y="865379"/>
                </a:lnTo>
                <a:lnTo>
                  <a:pt x="624400" y="814750"/>
                </a:lnTo>
                <a:lnTo>
                  <a:pt x="631786" y="746543"/>
                </a:lnTo>
                <a:lnTo>
                  <a:pt x="635162" y="697588"/>
                </a:lnTo>
                <a:lnTo>
                  <a:pt x="637349" y="646883"/>
                </a:lnTo>
                <a:lnTo>
                  <a:pt x="638141" y="595200"/>
                </a:lnTo>
                <a:lnTo>
                  <a:pt x="637329" y="543312"/>
                </a:lnTo>
                <a:lnTo>
                  <a:pt x="634705" y="491991"/>
                </a:lnTo>
                <a:lnTo>
                  <a:pt x="630062" y="442011"/>
                </a:lnTo>
                <a:lnTo>
                  <a:pt x="623191" y="394143"/>
                </a:lnTo>
                <a:lnTo>
                  <a:pt x="613885" y="349160"/>
                </a:lnTo>
                <a:lnTo>
                  <a:pt x="601935" y="307836"/>
                </a:lnTo>
                <a:lnTo>
                  <a:pt x="587133" y="270941"/>
                </a:lnTo>
                <a:lnTo>
                  <a:pt x="517287" y="132991"/>
                </a:lnTo>
                <a:lnTo>
                  <a:pt x="450273" y="58785"/>
                </a:lnTo>
                <a:lnTo>
                  <a:pt x="346734" y="22921"/>
                </a:lnTo>
                <a:lnTo>
                  <a:pt x="167309" y="0"/>
                </a:lnTo>
                <a:close/>
              </a:path>
            </a:pathLst>
          </a:custGeom>
          <a:solidFill>
            <a:srgbClr val="73C3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bg object 48"/>
          <p:cNvSpPr/>
          <p:nvPr/>
        </p:nvSpPr>
        <p:spPr>
          <a:xfrm>
            <a:off x="8567496" y="216869"/>
            <a:ext cx="563880" cy="3136265"/>
          </a:xfrm>
          <a:custGeom>
            <a:avLst/>
            <a:gdLst/>
            <a:ahLst/>
            <a:cxnLst/>
            <a:rect l="l" t="t" r="r" b="b"/>
            <a:pathLst>
              <a:path w="563879" h="3136265">
                <a:moveTo>
                  <a:pt x="563853" y="0"/>
                </a:moveTo>
                <a:lnTo>
                  <a:pt x="490092" y="8673"/>
                </a:lnTo>
                <a:lnTo>
                  <a:pt x="417993" y="29611"/>
                </a:lnTo>
                <a:lnTo>
                  <a:pt x="382571" y="46612"/>
                </a:lnTo>
                <a:lnTo>
                  <a:pt x="347568" y="69000"/>
                </a:lnTo>
                <a:lnTo>
                  <a:pt x="312988" y="97548"/>
                </a:lnTo>
                <a:lnTo>
                  <a:pt x="278831" y="133029"/>
                </a:lnTo>
                <a:lnTo>
                  <a:pt x="245098" y="176216"/>
                </a:lnTo>
                <a:lnTo>
                  <a:pt x="211793" y="227884"/>
                </a:lnTo>
                <a:lnTo>
                  <a:pt x="178915" y="288805"/>
                </a:lnTo>
                <a:lnTo>
                  <a:pt x="146467" y="359752"/>
                </a:lnTo>
                <a:lnTo>
                  <a:pt x="66341" y="566490"/>
                </a:lnTo>
                <a:lnTo>
                  <a:pt x="25144" y="804217"/>
                </a:lnTo>
                <a:lnTo>
                  <a:pt x="9836" y="1224868"/>
                </a:lnTo>
                <a:lnTo>
                  <a:pt x="7377" y="1980374"/>
                </a:lnTo>
                <a:lnTo>
                  <a:pt x="1418" y="2227789"/>
                </a:lnTo>
                <a:lnTo>
                  <a:pt x="0" y="2430645"/>
                </a:lnTo>
                <a:lnTo>
                  <a:pt x="3632" y="2697287"/>
                </a:lnTo>
                <a:lnTo>
                  <a:pt x="12825" y="3136061"/>
                </a:lnTo>
                <a:lnTo>
                  <a:pt x="83108" y="3115271"/>
                </a:lnTo>
                <a:lnTo>
                  <a:pt x="141793" y="3107993"/>
                </a:lnTo>
                <a:lnTo>
                  <a:pt x="220615" y="3113914"/>
                </a:lnTo>
                <a:lnTo>
                  <a:pt x="351305" y="3132721"/>
                </a:lnTo>
                <a:lnTo>
                  <a:pt x="317739" y="1419453"/>
                </a:lnTo>
                <a:lnTo>
                  <a:pt x="310455" y="1264314"/>
                </a:lnTo>
                <a:lnTo>
                  <a:pt x="298107" y="907457"/>
                </a:lnTo>
                <a:lnTo>
                  <a:pt x="294952" y="511727"/>
                </a:lnTo>
                <a:lnTo>
                  <a:pt x="315250" y="239966"/>
                </a:lnTo>
                <a:lnTo>
                  <a:pt x="346731" y="119588"/>
                </a:lnTo>
                <a:lnTo>
                  <a:pt x="383120" y="54465"/>
                </a:lnTo>
                <a:lnTo>
                  <a:pt x="447725" y="22101"/>
                </a:lnTo>
                <a:lnTo>
                  <a:pt x="563853" y="0"/>
                </a:lnTo>
                <a:close/>
              </a:path>
            </a:pathLst>
          </a:custGeom>
          <a:solidFill>
            <a:srgbClr val="0292A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bg object 49"/>
          <p:cNvSpPr/>
          <p:nvPr/>
        </p:nvSpPr>
        <p:spPr>
          <a:xfrm>
            <a:off x="8580386" y="186892"/>
            <a:ext cx="1440815" cy="3166110"/>
          </a:xfrm>
          <a:custGeom>
            <a:avLst/>
            <a:gdLst/>
            <a:ahLst/>
            <a:cxnLst/>
            <a:rect l="l" t="t" r="r" b="b"/>
            <a:pathLst>
              <a:path w="1440815" h="3166110">
                <a:moveTo>
                  <a:pt x="506247" y="30772"/>
                </a:moveTo>
                <a:lnTo>
                  <a:pt x="462826" y="45948"/>
                </a:lnTo>
                <a:lnTo>
                  <a:pt x="398500" y="88379"/>
                </a:lnTo>
                <a:lnTo>
                  <a:pt x="366039" y="120688"/>
                </a:lnTo>
                <a:lnTo>
                  <a:pt x="332994" y="161950"/>
                </a:lnTo>
                <a:lnTo>
                  <a:pt x="299085" y="213334"/>
                </a:lnTo>
                <a:lnTo>
                  <a:pt x="263994" y="276009"/>
                </a:lnTo>
                <a:lnTo>
                  <a:pt x="227457" y="351129"/>
                </a:lnTo>
                <a:lnTo>
                  <a:pt x="140347" y="560743"/>
                </a:lnTo>
                <a:lnTo>
                  <a:pt x="91122" y="801776"/>
                </a:lnTo>
                <a:lnTo>
                  <a:pt x="61595" y="1228280"/>
                </a:lnTo>
                <a:lnTo>
                  <a:pt x="33591" y="1994281"/>
                </a:lnTo>
                <a:lnTo>
                  <a:pt x="19278" y="2245144"/>
                </a:lnTo>
                <a:lnTo>
                  <a:pt x="11010" y="2450808"/>
                </a:lnTo>
                <a:lnTo>
                  <a:pt x="5638" y="2721152"/>
                </a:lnTo>
                <a:lnTo>
                  <a:pt x="0" y="3166008"/>
                </a:lnTo>
                <a:lnTo>
                  <a:pt x="90220" y="3155289"/>
                </a:lnTo>
                <a:lnTo>
                  <a:pt x="155651" y="3151721"/>
                </a:lnTo>
                <a:lnTo>
                  <a:pt x="228066" y="3155289"/>
                </a:lnTo>
                <a:lnTo>
                  <a:pt x="339293" y="3166008"/>
                </a:lnTo>
                <a:lnTo>
                  <a:pt x="339432" y="3155289"/>
                </a:lnTo>
                <a:lnTo>
                  <a:pt x="339483" y="3151721"/>
                </a:lnTo>
                <a:lnTo>
                  <a:pt x="362915" y="1425536"/>
                </a:lnTo>
                <a:lnTo>
                  <a:pt x="360870" y="1268247"/>
                </a:lnTo>
                <a:lnTo>
                  <a:pt x="360591" y="906437"/>
                </a:lnTo>
                <a:lnTo>
                  <a:pt x="370814" y="505218"/>
                </a:lnTo>
                <a:lnTo>
                  <a:pt x="400304" y="229666"/>
                </a:lnTo>
                <a:lnTo>
                  <a:pt x="435483" y="108077"/>
                </a:lnTo>
                <a:lnTo>
                  <a:pt x="471551" y="45148"/>
                </a:lnTo>
                <a:lnTo>
                  <a:pt x="506247" y="30772"/>
                </a:lnTo>
                <a:close/>
              </a:path>
              <a:path w="1440815" h="3166110">
                <a:moveTo>
                  <a:pt x="633882" y="14782"/>
                </a:moveTo>
                <a:lnTo>
                  <a:pt x="530377" y="20777"/>
                </a:lnTo>
                <a:lnTo>
                  <a:pt x="506247" y="30772"/>
                </a:lnTo>
                <a:lnTo>
                  <a:pt x="528332" y="25311"/>
                </a:lnTo>
                <a:lnTo>
                  <a:pt x="562254" y="20243"/>
                </a:lnTo>
                <a:lnTo>
                  <a:pt x="597331" y="17132"/>
                </a:lnTo>
                <a:lnTo>
                  <a:pt x="633882" y="14782"/>
                </a:lnTo>
                <a:close/>
              </a:path>
              <a:path w="1440815" h="3166110">
                <a:moveTo>
                  <a:pt x="1440815" y="2445550"/>
                </a:moveTo>
                <a:lnTo>
                  <a:pt x="1439926" y="2401189"/>
                </a:lnTo>
                <a:lnTo>
                  <a:pt x="1437932" y="2355151"/>
                </a:lnTo>
                <a:lnTo>
                  <a:pt x="1434896" y="2307577"/>
                </a:lnTo>
                <a:lnTo>
                  <a:pt x="1430909" y="2258580"/>
                </a:lnTo>
                <a:lnTo>
                  <a:pt x="1426032" y="2208339"/>
                </a:lnTo>
                <a:lnTo>
                  <a:pt x="1420329" y="2156968"/>
                </a:lnTo>
                <a:lnTo>
                  <a:pt x="1413891" y="2104618"/>
                </a:lnTo>
                <a:lnTo>
                  <a:pt x="1406791" y="2051431"/>
                </a:lnTo>
                <a:lnTo>
                  <a:pt x="1399082" y="1997532"/>
                </a:lnTo>
                <a:lnTo>
                  <a:pt x="1390853" y="1943087"/>
                </a:lnTo>
                <a:lnTo>
                  <a:pt x="1382179" y="1888236"/>
                </a:lnTo>
                <a:lnTo>
                  <a:pt x="1373124" y="1833092"/>
                </a:lnTo>
                <a:lnTo>
                  <a:pt x="1363764" y="1777822"/>
                </a:lnTo>
                <a:lnTo>
                  <a:pt x="1344422" y="1667433"/>
                </a:lnTo>
                <a:lnTo>
                  <a:pt x="1286687" y="1347724"/>
                </a:lnTo>
                <a:lnTo>
                  <a:pt x="1269479" y="1248727"/>
                </a:lnTo>
                <a:lnTo>
                  <a:pt x="1261592" y="1201280"/>
                </a:lnTo>
                <a:lnTo>
                  <a:pt x="1254264" y="1155395"/>
                </a:lnTo>
                <a:lnTo>
                  <a:pt x="1247597" y="1111211"/>
                </a:lnTo>
                <a:lnTo>
                  <a:pt x="1241640" y="1068857"/>
                </a:lnTo>
                <a:lnTo>
                  <a:pt x="1227709" y="958583"/>
                </a:lnTo>
                <a:lnTo>
                  <a:pt x="1218679" y="892213"/>
                </a:lnTo>
                <a:lnTo>
                  <a:pt x="1209306" y="829233"/>
                </a:lnTo>
                <a:lnTo>
                  <a:pt x="1199515" y="769480"/>
                </a:lnTo>
                <a:lnTo>
                  <a:pt x="1189228" y="712800"/>
                </a:lnTo>
                <a:lnTo>
                  <a:pt x="1178382" y="659053"/>
                </a:lnTo>
                <a:lnTo>
                  <a:pt x="1166901" y="608088"/>
                </a:lnTo>
                <a:lnTo>
                  <a:pt x="1154696" y="559752"/>
                </a:lnTo>
                <a:lnTo>
                  <a:pt x="1141717" y="513892"/>
                </a:lnTo>
                <a:lnTo>
                  <a:pt x="1127861" y="470357"/>
                </a:lnTo>
                <a:lnTo>
                  <a:pt x="1113078" y="428993"/>
                </a:lnTo>
                <a:lnTo>
                  <a:pt x="1097292" y="389661"/>
                </a:lnTo>
                <a:lnTo>
                  <a:pt x="1080414" y="352183"/>
                </a:lnTo>
                <a:lnTo>
                  <a:pt x="1062380" y="316433"/>
                </a:lnTo>
                <a:lnTo>
                  <a:pt x="1043114" y="282257"/>
                </a:lnTo>
                <a:lnTo>
                  <a:pt x="1022540" y="249491"/>
                </a:lnTo>
                <a:lnTo>
                  <a:pt x="1000582" y="217995"/>
                </a:lnTo>
                <a:lnTo>
                  <a:pt x="895057" y="79717"/>
                </a:lnTo>
                <a:lnTo>
                  <a:pt x="817549" y="13182"/>
                </a:lnTo>
                <a:lnTo>
                  <a:pt x="729957" y="0"/>
                </a:lnTo>
                <a:lnTo>
                  <a:pt x="594169" y="21793"/>
                </a:lnTo>
                <a:lnTo>
                  <a:pt x="636651" y="22212"/>
                </a:lnTo>
                <a:lnTo>
                  <a:pt x="674941" y="30822"/>
                </a:lnTo>
                <a:lnTo>
                  <a:pt x="739914" y="69494"/>
                </a:lnTo>
                <a:lnTo>
                  <a:pt x="767092" y="97980"/>
                </a:lnTo>
                <a:lnTo>
                  <a:pt x="791057" y="131521"/>
                </a:lnTo>
                <a:lnTo>
                  <a:pt x="812063" y="169354"/>
                </a:lnTo>
                <a:lnTo>
                  <a:pt x="830364" y="210667"/>
                </a:lnTo>
                <a:lnTo>
                  <a:pt x="846201" y="254698"/>
                </a:lnTo>
                <a:lnTo>
                  <a:pt x="859828" y="300647"/>
                </a:lnTo>
                <a:lnTo>
                  <a:pt x="871474" y="347738"/>
                </a:lnTo>
                <a:lnTo>
                  <a:pt x="881405" y="395198"/>
                </a:lnTo>
                <a:lnTo>
                  <a:pt x="889876" y="442226"/>
                </a:lnTo>
                <a:lnTo>
                  <a:pt x="897115" y="488061"/>
                </a:lnTo>
                <a:lnTo>
                  <a:pt x="903376" y="531888"/>
                </a:lnTo>
                <a:lnTo>
                  <a:pt x="908913" y="572947"/>
                </a:lnTo>
                <a:lnTo>
                  <a:pt x="917143" y="641438"/>
                </a:lnTo>
                <a:lnTo>
                  <a:pt x="925258" y="720077"/>
                </a:lnTo>
                <a:lnTo>
                  <a:pt x="952309" y="1006208"/>
                </a:lnTo>
                <a:lnTo>
                  <a:pt x="963383" y="1114780"/>
                </a:lnTo>
                <a:lnTo>
                  <a:pt x="969505" y="1170940"/>
                </a:lnTo>
                <a:lnTo>
                  <a:pt x="976071" y="1228178"/>
                </a:lnTo>
                <a:lnTo>
                  <a:pt x="983119" y="1286344"/>
                </a:lnTo>
                <a:lnTo>
                  <a:pt x="990701" y="1345323"/>
                </a:lnTo>
                <a:lnTo>
                  <a:pt x="998867" y="1404962"/>
                </a:lnTo>
                <a:lnTo>
                  <a:pt x="1007643" y="1465160"/>
                </a:lnTo>
                <a:lnTo>
                  <a:pt x="1017079" y="1525752"/>
                </a:lnTo>
                <a:lnTo>
                  <a:pt x="1068539" y="1830679"/>
                </a:lnTo>
                <a:lnTo>
                  <a:pt x="1094917" y="2015007"/>
                </a:lnTo>
                <a:lnTo>
                  <a:pt x="1117714" y="2232279"/>
                </a:lnTo>
                <a:lnTo>
                  <a:pt x="1148270" y="2575166"/>
                </a:lnTo>
                <a:lnTo>
                  <a:pt x="1150950" y="2613164"/>
                </a:lnTo>
                <a:lnTo>
                  <a:pt x="1154887" y="2701201"/>
                </a:lnTo>
                <a:lnTo>
                  <a:pt x="1153909" y="2800413"/>
                </a:lnTo>
                <a:lnTo>
                  <a:pt x="1141831" y="2871876"/>
                </a:lnTo>
                <a:lnTo>
                  <a:pt x="1190205" y="2877159"/>
                </a:lnTo>
                <a:lnTo>
                  <a:pt x="1216634" y="2879102"/>
                </a:lnTo>
                <a:lnTo>
                  <a:pt x="1243850" y="2878886"/>
                </a:lnTo>
                <a:lnTo>
                  <a:pt x="1271320" y="2875191"/>
                </a:lnTo>
                <a:lnTo>
                  <a:pt x="1324889" y="2852318"/>
                </a:lnTo>
                <a:lnTo>
                  <a:pt x="1373060" y="2800185"/>
                </a:lnTo>
                <a:lnTo>
                  <a:pt x="1393774" y="2759938"/>
                </a:lnTo>
                <a:lnTo>
                  <a:pt x="1411554" y="2708541"/>
                </a:lnTo>
                <a:lnTo>
                  <a:pt x="1425841" y="2644673"/>
                </a:lnTo>
                <a:lnTo>
                  <a:pt x="1436116" y="2567076"/>
                </a:lnTo>
                <a:lnTo>
                  <a:pt x="1438986" y="2528633"/>
                </a:lnTo>
                <a:lnTo>
                  <a:pt x="1440522" y="2488069"/>
                </a:lnTo>
                <a:lnTo>
                  <a:pt x="1440815" y="2445550"/>
                </a:lnTo>
                <a:close/>
              </a:path>
            </a:pathLst>
          </a:custGeom>
          <a:solidFill>
            <a:srgbClr val="73C3D5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50" name="bg object 50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9048041" y="1809839"/>
            <a:ext cx="889085" cy="1399769"/>
          </a:xfrm>
          <a:prstGeom prst="rect">
            <a:avLst/>
          </a:prstGeom>
        </p:spPr>
      </p:pic>
      <p:sp>
        <p:nvSpPr>
          <p:cNvPr id="51" name="bg object 51"/>
          <p:cNvSpPr/>
          <p:nvPr/>
        </p:nvSpPr>
        <p:spPr>
          <a:xfrm>
            <a:off x="8875890" y="96735"/>
            <a:ext cx="1063625" cy="2969260"/>
          </a:xfrm>
          <a:custGeom>
            <a:avLst/>
            <a:gdLst/>
            <a:ahLst/>
            <a:cxnLst/>
            <a:rect l="l" t="t" r="r" b="b"/>
            <a:pathLst>
              <a:path w="1063625" h="2969260">
                <a:moveTo>
                  <a:pt x="336118" y="32118"/>
                </a:moveTo>
                <a:lnTo>
                  <a:pt x="324319" y="30594"/>
                </a:lnTo>
                <a:lnTo>
                  <a:pt x="234327" y="43053"/>
                </a:lnTo>
                <a:lnTo>
                  <a:pt x="140373" y="100660"/>
                </a:lnTo>
                <a:lnTo>
                  <a:pt x="0" y="219621"/>
                </a:lnTo>
                <a:lnTo>
                  <a:pt x="291896" y="42303"/>
                </a:lnTo>
                <a:lnTo>
                  <a:pt x="336118" y="32118"/>
                </a:lnTo>
                <a:close/>
              </a:path>
              <a:path w="1063625" h="2969260">
                <a:moveTo>
                  <a:pt x="668223" y="161975"/>
                </a:moveTo>
                <a:lnTo>
                  <a:pt x="628535" y="107823"/>
                </a:lnTo>
                <a:lnTo>
                  <a:pt x="475513" y="0"/>
                </a:lnTo>
                <a:lnTo>
                  <a:pt x="336118" y="32118"/>
                </a:lnTo>
                <a:lnTo>
                  <a:pt x="452805" y="47155"/>
                </a:lnTo>
                <a:lnTo>
                  <a:pt x="621245" y="116687"/>
                </a:lnTo>
                <a:lnTo>
                  <a:pt x="668223" y="161975"/>
                </a:lnTo>
                <a:close/>
              </a:path>
              <a:path w="1063625" h="2969260">
                <a:moveTo>
                  <a:pt x="828649" y="380885"/>
                </a:moveTo>
                <a:lnTo>
                  <a:pt x="806488" y="334530"/>
                </a:lnTo>
                <a:lnTo>
                  <a:pt x="738251" y="229476"/>
                </a:lnTo>
                <a:lnTo>
                  <a:pt x="668223" y="161975"/>
                </a:lnTo>
                <a:lnTo>
                  <a:pt x="828649" y="380885"/>
                </a:lnTo>
                <a:close/>
              </a:path>
              <a:path w="1063625" h="2969260">
                <a:moveTo>
                  <a:pt x="1063599" y="2910103"/>
                </a:moveTo>
                <a:lnTo>
                  <a:pt x="1048296" y="2922511"/>
                </a:lnTo>
                <a:lnTo>
                  <a:pt x="1016584" y="2939796"/>
                </a:lnTo>
                <a:lnTo>
                  <a:pt x="968222" y="2953677"/>
                </a:lnTo>
                <a:lnTo>
                  <a:pt x="902931" y="2955861"/>
                </a:lnTo>
                <a:lnTo>
                  <a:pt x="850836" y="2948825"/>
                </a:lnTo>
                <a:lnTo>
                  <a:pt x="801560" y="2937268"/>
                </a:lnTo>
                <a:lnTo>
                  <a:pt x="755027" y="2921520"/>
                </a:lnTo>
                <a:lnTo>
                  <a:pt x="711149" y="2901912"/>
                </a:lnTo>
                <a:lnTo>
                  <a:pt x="669836" y="2878785"/>
                </a:lnTo>
                <a:lnTo>
                  <a:pt x="631012" y="2852458"/>
                </a:lnTo>
                <a:lnTo>
                  <a:pt x="594575" y="2823260"/>
                </a:lnTo>
                <a:lnTo>
                  <a:pt x="560438" y="2791536"/>
                </a:lnTo>
                <a:lnTo>
                  <a:pt x="528523" y="2757601"/>
                </a:lnTo>
                <a:lnTo>
                  <a:pt x="498741" y="2721813"/>
                </a:lnTo>
                <a:lnTo>
                  <a:pt x="471004" y="2684475"/>
                </a:lnTo>
                <a:lnTo>
                  <a:pt x="445223" y="2645930"/>
                </a:lnTo>
                <a:lnTo>
                  <a:pt x="421322" y="2606510"/>
                </a:lnTo>
                <a:lnTo>
                  <a:pt x="399199" y="2566543"/>
                </a:lnTo>
                <a:lnTo>
                  <a:pt x="378777" y="2526360"/>
                </a:lnTo>
                <a:lnTo>
                  <a:pt x="359956" y="2486304"/>
                </a:lnTo>
                <a:lnTo>
                  <a:pt x="342671" y="2446693"/>
                </a:lnTo>
                <a:lnTo>
                  <a:pt x="325894" y="2402065"/>
                </a:lnTo>
                <a:lnTo>
                  <a:pt x="311416" y="2353983"/>
                </a:lnTo>
                <a:lnTo>
                  <a:pt x="299072" y="2303195"/>
                </a:lnTo>
                <a:lnTo>
                  <a:pt x="288709" y="2250440"/>
                </a:lnTo>
                <a:lnTo>
                  <a:pt x="280149" y="2196465"/>
                </a:lnTo>
                <a:lnTo>
                  <a:pt x="273227" y="2141994"/>
                </a:lnTo>
                <a:lnTo>
                  <a:pt x="267792" y="2087765"/>
                </a:lnTo>
                <a:lnTo>
                  <a:pt x="272161" y="2142147"/>
                </a:lnTo>
                <a:lnTo>
                  <a:pt x="278003" y="2196808"/>
                </a:lnTo>
                <a:lnTo>
                  <a:pt x="285496" y="2251024"/>
                </a:lnTo>
                <a:lnTo>
                  <a:pt x="294817" y="2304046"/>
                </a:lnTo>
                <a:lnTo>
                  <a:pt x="306158" y="2355126"/>
                </a:lnTo>
                <a:lnTo>
                  <a:pt x="319697" y="2403538"/>
                </a:lnTo>
                <a:lnTo>
                  <a:pt x="335610" y="2448547"/>
                </a:lnTo>
                <a:lnTo>
                  <a:pt x="352120" y="2488501"/>
                </a:lnTo>
                <a:lnTo>
                  <a:pt x="370128" y="2528938"/>
                </a:lnTo>
                <a:lnTo>
                  <a:pt x="389763" y="2569514"/>
                </a:lnTo>
                <a:lnTo>
                  <a:pt x="411086" y="2609926"/>
                </a:lnTo>
                <a:lnTo>
                  <a:pt x="434213" y="2649817"/>
                </a:lnTo>
                <a:lnTo>
                  <a:pt x="459219" y="2688869"/>
                </a:lnTo>
                <a:lnTo>
                  <a:pt x="486206" y="2726753"/>
                </a:lnTo>
                <a:lnTo>
                  <a:pt x="515277" y="2763139"/>
                </a:lnTo>
                <a:lnTo>
                  <a:pt x="546506" y="2797695"/>
                </a:lnTo>
                <a:lnTo>
                  <a:pt x="580009" y="2830093"/>
                </a:lnTo>
                <a:lnTo>
                  <a:pt x="615848" y="2860002"/>
                </a:lnTo>
                <a:lnTo>
                  <a:pt x="654151" y="2887091"/>
                </a:lnTo>
                <a:lnTo>
                  <a:pt x="694994" y="2911043"/>
                </a:lnTo>
                <a:lnTo>
                  <a:pt x="738466" y="2931503"/>
                </a:lnTo>
                <a:lnTo>
                  <a:pt x="784669" y="2948165"/>
                </a:lnTo>
                <a:lnTo>
                  <a:pt x="833691" y="2960700"/>
                </a:lnTo>
                <a:lnTo>
                  <a:pt x="885634" y="2968752"/>
                </a:lnTo>
                <a:lnTo>
                  <a:pt x="951712" y="2966847"/>
                </a:lnTo>
                <a:lnTo>
                  <a:pt x="1002055" y="2951708"/>
                </a:lnTo>
                <a:lnTo>
                  <a:pt x="1035812" y="2932823"/>
                </a:lnTo>
                <a:lnTo>
                  <a:pt x="1052144" y="2919704"/>
                </a:lnTo>
                <a:lnTo>
                  <a:pt x="1050899" y="2921228"/>
                </a:lnTo>
                <a:lnTo>
                  <a:pt x="1053287" y="2919526"/>
                </a:lnTo>
                <a:lnTo>
                  <a:pt x="1057960" y="2915513"/>
                </a:lnTo>
                <a:lnTo>
                  <a:pt x="1063599" y="2910103"/>
                </a:lnTo>
                <a:close/>
              </a:path>
            </a:pathLst>
          </a:custGeom>
          <a:solidFill>
            <a:srgbClr val="0292A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bg object 52"/>
          <p:cNvSpPr/>
          <p:nvPr/>
        </p:nvSpPr>
        <p:spPr>
          <a:xfrm>
            <a:off x="8563251" y="3021114"/>
            <a:ext cx="17145" cy="270510"/>
          </a:xfrm>
          <a:custGeom>
            <a:avLst/>
            <a:gdLst/>
            <a:ahLst/>
            <a:cxnLst/>
            <a:rect l="l" t="t" r="r" b="b"/>
            <a:pathLst>
              <a:path w="17145" h="270510">
                <a:moveTo>
                  <a:pt x="12509" y="0"/>
                </a:moveTo>
                <a:lnTo>
                  <a:pt x="0" y="269938"/>
                </a:lnTo>
                <a:lnTo>
                  <a:pt x="4279" y="267677"/>
                </a:lnTo>
                <a:lnTo>
                  <a:pt x="9080" y="264134"/>
                </a:lnTo>
                <a:lnTo>
                  <a:pt x="15887" y="260603"/>
                </a:lnTo>
                <a:lnTo>
                  <a:pt x="16544" y="248981"/>
                </a:lnTo>
                <a:lnTo>
                  <a:pt x="17030" y="219062"/>
                </a:lnTo>
                <a:lnTo>
                  <a:pt x="12509" y="0"/>
                </a:lnTo>
                <a:close/>
              </a:path>
            </a:pathLst>
          </a:custGeom>
          <a:solidFill>
            <a:srgbClr val="3D76B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bg object 53"/>
          <p:cNvSpPr/>
          <p:nvPr/>
        </p:nvSpPr>
        <p:spPr>
          <a:xfrm>
            <a:off x="8578776" y="3073432"/>
            <a:ext cx="344805" cy="290830"/>
          </a:xfrm>
          <a:custGeom>
            <a:avLst/>
            <a:gdLst/>
            <a:ahLst/>
            <a:cxnLst/>
            <a:rect l="l" t="t" r="r" b="b"/>
            <a:pathLst>
              <a:path w="344804" h="290829">
                <a:moveTo>
                  <a:pt x="163987" y="0"/>
                </a:moveTo>
                <a:lnTo>
                  <a:pt x="103803" y="305"/>
                </a:lnTo>
                <a:lnTo>
                  <a:pt x="49395" y="1174"/>
                </a:lnTo>
                <a:lnTo>
                  <a:pt x="6654" y="2672"/>
                </a:lnTo>
                <a:lnTo>
                  <a:pt x="2077" y="244725"/>
                </a:lnTo>
                <a:lnTo>
                  <a:pt x="1535" y="252838"/>
                </a:lnTo>
                <a:lnTo>
                  <a:pt x="0" y="266908"/>
                </a:lnTo>
                <a:lnTo>
                  <a:pt x="494" y="273979"/>
                </a:lnTo>
                <a:lnTo>
                  <a:pt x="3625" y="280010"/>
                </a:lnTo>
                <a:lnTo>
                  <a:pt x="8861" y="284348"/>
                </a:lnTo>
                <a:lnTo>
                  <a:pt x="15671" y="286339"/>
                </a:lnTo>
                <a:lnTo>
                  <a:pt x="71762" y="289399"/>
                </a:lnTo>
                <a:lnTo>
                  <a:pt x="131906" y="290373"/>
                </a:lnTo>
                <a:lnTo>
                  <a:pt x="191819" y="289829"/>
                </a:lnTo>
                <a:lnTo>
                  <a:pt x="247213" y="288334"/>
                </a:lnTo>
                <a:lnTo>
                  <a:pt x="293803" y="286456"/>
                </a:lnTo>
                <a:lnTo>
                  <a:pt x="336740" y="284244"/>
                </a:lnTo>
                <a:lnTo>
                  <a:pt x="343865" y="276205"/>
                </a:lnTo>
                <a:lnTo>
                  <a:pt x="341591" y="229989"/>
                </a:lnTo>
                <a:lnTo>
                  <a:pt x="344665" y="3129"/>
                </a:lnTo>
                <a:lnTo>
                  <a:pt x="320287" y="1824"/>
                </a:lnTo>
                <a:lnTo>
                  <a:pt x="278121" y="824"/>
                </a:lnTo>
                <a:lnTo>
                  <a:pt x="224057" y="194"/>
                </a:lnTo>
                <a:lnTo>
                  <a:pt x="163987" y="0"/>
                </a:lnTo>
                <a:close/>
              </a:path>
            </a:pathLst>
          </a:custGeom>
          <a:solidFill>
            <a:srgbClr val="0292AE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54" name="bg object 54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8395525" y="3941013"/>
            <a:ext cx="407263" cy="224904"/>
          </a:xfrm>
          <a:prstGeom prst="rect">
            <a:avLst/>
          </a:prstGeom>
        </p:spPr>
      </p:pic>
      <p:sp>
        <p:nvSpPr>
          <p:cNvPr id="55" name="bg object 55"/>
          <p:cNvSpPr/>
          <p:nvPr/>
        </p:nvSpPr>
        <p:spPr>
          <a:xfrm>
            <a:off x="4674420" y="751057"/>
            <a:ext cx="2755265" cy="4258310"/>
          </a:xfrm>
          <a:custGeom>
            <a:avLst/>
            <a:gdLst/>
            <a:ahLst/>
            <a:cxnLst/>
            <a:rect l="l" t="t" r="r" b="b"/>
            <a:pathLst>
              <a:path w="2755265" h="4258310">
                <a:moveTo>
                  <a:pt x="2554858" y="4258106"/>
                </a:moveTo>
                <a:lnTo>
                  <a:pt x="2600805" y="4252815"/>
                </a:lnTo>
                <a:lnTo>
                  <a:pt x="2642984" y="4237742"/>
                </a:lnTo>
                <a:lnTo>
                  <a:pt x="2680192" y="4214090"/>
                </a:lnTo>
                <a:lnTo>
                  <a:pt x="2711226" y="4183062"/>
                </a:lnTo>
                <a:lnTo>
                  <a:pt x="2734882" y="4145858"/>
                </a:lnTo>
                <a:lnTo>
                  <a:pt x="2749959" y="4103683"/>
                </a:lnTo>
                <a:lnTo>
                  <a:pt x="2755252" y="4057738"/>
                </a:lnTo>
                <a:lnTo>
                  <a:pt x="2755252" y="200393"/>
                </a:lnTo>
                <a:lnTo>
                  <a:pt x="2749959" y="154438"/>
                </a:lnTo>
                <a:lnTo>
                  <a:pt x="2734882" y="112257"/>
                </a:lnTo>
                <a:lnTo>
                  <a:pt x="2711226" y="75049"/>
                </a:lnTo>
                <a:lnTo>
                  <a:pt x="2680192" y="44018"/>
                </a:lnTo>
                <a:lnTo>
                  <a:pt x="2642984" y="20364"/>
                </a:lnTo>
                <a:lnTo>
                  <a:pt x="2600805" y="5291"/>
                </a:lnTo>
                <a:lnTo>
                  <a:pt x="2554858" y="0"/>
                </a:lnTo>
                <a:lnTo>
                  <a:pt x="200367" y="0"/>
                </a:lnTo>
                <a:lnTo>
                  <a:pt x="154422" y="5291"/>
                </a:lnTo>
                <a:lnTo>
                  <a:pt x="112247" y="20364"/>
                </a:lnTo>
                <a:lnTo>
                  <a:pt x="75044" y="44018"/>
                </a:lnTo>
                <a:lnTo>
                  <a:pt x="44016" y="75049"/>
                </a:lnTo>
                <a:lnTo>
                  <a:pt x="20364" y="112257"/>
                </a:lnTo>
                <a:lnTo>
                  <a:pt x="5291" y="154438"/>
                </a:lnTo>
                <a:lnTo>
                  <a:pt x="0" y="200393"/>
                </a:lnTo>
                <a:lnTo>
                  <a:pt x="0" y="4057738"/>
                </a:lnTo>
                <a:lnTo>
                  <a:pt x="5291" y="4103683"/>
                </a:lnTo>
                <a:lnTo>
                  <a:pt x="20364" y="4145858"/>
                </a:lnTo>
                <a:lnTo>
                  <a:pt x="44016" y="4183062"/>
                </a:lnTo>
                <a:lnTo>
                  <a:pt x="75044" y="4214090"/>
                </a:lnTo>
                <a:lnTo>
                  <a:pt x="112247" y="4237742"/>
                </a:lnTo>
                <a:lnTo>
                  <a:pt x="154422" y="4252815"/>
                </a:lnTo>
                <a:lnTo>
                  <a:pt x="200367" y="4258106"/>
                </a:lnTo>
                <a:lnTo>
                  <a:pt x="2554858" y="4258106"/>
                </a:lnTo>
                <a:close/>
              </a:path>
            </a:pathLst>
          </a:custGeom>
          <a:ln w="8839">
            <a:solidFill>
              <a:srgbClr val="97979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bg object 56"/>
          <p:cNvSpPr/>
          <p:nvPr/>
        </p:nvSpPr>
        <p:spPr>
          <a:xfrm>
            <a:off x="4670095" y="1942401"/>
            <a:ext cx="2750185" cy="1503045"/>
          </a:xfrm>
          <a:custGeom>
            <a:avLst/>
            <a:gdLst/>
            <a:ahLst/>
            <a:cxnLst/>
            <a:rect l="l" t="t" r="r" b="b"/>
            <a:pathLst>
              <a:path w="2750184" h="1503045">
                <a:moveTo>
                  <a:pt x="2749575" y="0"/>
                </a:moveTo>
                <a:lnTo>
                  <a:pt x="1312494" y="0"/>
                </a:lnTo>
                <a:lnTo>
                  <a:pt x="1151674" y="0"/>
                </a:lnTo>
                <a:lnTo>
                  <a:pt x="0" y="0"/>
                </a:lnTo>
                <a:lnTo>
                  <a:pt x="0" y="1502867"/>
                </a:lnTo>
                <a:lnTo>
                  <a:pt x="1151674" y="1502867"/>
                </a:lnTo>
                <a:lnTo>
                  <a:pt x="1312494" y="1502867"/>
                </a:lnTo>
                <a:lnTo>
                  <a:pt x="2749575" y="1502867"/>
                </a:lnTo>
                <a:lnTo>
                  <a:pt x="2749575" y="0"/>
                </a:lnTo>
                <a:close/>
              </a:path>
            </a:pathLst>
          </a:custGeom>
          <a:solidFill>
            <a:srgbClr val="73C3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0570" y="304800"/>
            <a:ext cx="13510260" cy="1219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0570" y="1752600"/>
            <a:ext cx="13510260" cy="5029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5103876" y="7086600"/>
            <a:ext cx="4803648" cy="381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750570" y="7086600"/>
            <a:ext cx="3452622" cy="381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0808208" y="7086600"/>
            <a:ext cx="3452622" cy="381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1.jpg"/><Relationship Id="rId3" Type="http://schemas.openxmlformats.org/officeDocument/2006/relationships/image" Target="../media/image22.png"/><Relationship Id="rId4" Type="http://schemas.openxmlformats.org/officeDocument/2006/relationships/image" Target="../media/image23.png"/><Relationship Id="rId5" Type="http://schemas.openxmlformats.org/officeDocument/2006/relationships/image" Target="../media/image24.png"/><Relationship Id="rId6" Type="http://schemas.openxmlformats.org/officeDocument/2006/relationships/image" Target="../media/image25.png"/><Relationship Id="rId7" Type="http://schemas.openxmlformats.org/officeDocument/2006/relationships/image" Target="../media/image26.jpg"/><Relationship Id="rId8" Type="http://schemas.openxmlformats.org/officeDocument/2006/relationships/image" Target="../media/image27.png"/><Relationship Id="rId9" Type="http://schemas.openxmlformats.org/officeDocument/2006/relationships/image" Target="../media/image28.png"/><Relationship Id="rId10" Type="http://schemas.openxmlformats.org/officeDocument/2006/relationships/image" Target="../media/image29.png"/><Relationship Id="rId11" Type="http://schemas.openxmlformats.org/officeDocument/2006/relationships/image" Target="../media/image30.png"/><Relationship Id="rId12" Type="http://schemas.openxmlformats.org/officeDocument/2006/relationships/image" Target="../media/image31.png"/><Relationship Id="rId13" Type="http://schemas.openxmlformats.org/officeDocument/2006/relationships/image" Target="../media/image32.png"/><Relationship Id="rId14" Type="http://schemas.openxmlformats.org/officeDocument/2006/relationships/image" Target="../media/image33.png"/><Relationship Id="rId15" Type="http://schemas.openxmlformats.org/officeDocument/2006/relationships/image" Target="../media/image34.png"/><Relationship Id="rId16" Type="http://schemas.openxmlformats.org/officeDocument/2006/relationships/image" Target="../media/image35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442575" y="3649359"/>
            <a:ext cx="1238250" cy="94488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dirty="0" sz="1400" spc="-20" b="1">
                <a:solidFill>
                  <a:srgbClr val="1D1C1A"/>
                </a:solidFill>
                <a:latin typeface="Anek Latin"/>
                <a:cs typeface="Anek Latin"/>
              </a:rPr>
              <a:t>Name,</a:t>
            </a:r>
            <a:r>
              <a:rPr dirty="0" sz="1400" spc="-30" b="1">
                <a:solidFill>
                  <a:srgbClr val="1D1C1A"/>
                </a:solidFill>
                <a:latin typeface="Anek Latin"/>
                <a:cs typeface="Anek Latin"/>
              </a:rPr>
              <a:t> </a:t>
            </a:r>
            <a:r>
              <a:rPr dirty="0" sz="1400" spc="-10" b="1">
                <a:solidFill>
                  <a:srgbClr val="1D1C1A"/>
                </a:solidFill>
                <a:latin typeface="Anek Latin"/>
                <a:cs typeface="Anek Latin"/>
              </a:rPr>
              <a:t>Surname</a:t>
            </a:r>
            <a:endParaRPr sz="1400">
              <a:latin typeface="Anek Latin"/>
              <a:cs typeface="Anek Latin"/>
            </a:endParaRPr>
          </a:p>
          <a:p>
            <a:pPr algn="ctr" marL="361315" marR="323850" indent="-67945">
              <a:lnSpc>
                <a:spcPct val="165700"/>
              </a:lnSpc>
            </a:pPr>
            <a:r>
              <a:rPr dirty="0" sz="1400" spc="-10">
                <a:solidFill>
                  <a:srgbClr val="1D1C1A"/>
                </a:solidFill>
                <a:latin typeface="Anek Latin Light"/>
                <a:cs typeface="Anek Latin Light"/>
              </a:rPr>
              <a:t>Title Section</a:t>
            </a:r>
            <a:endParaRPr sz="1400">
              <a:latin typeface="Anek Latin Light"/>
              <a:cs typeface="Anek Latin Light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4919675" y="503580"/>
            <a:ext cx="2273300" cy="2941955"/>
            <a:chOff x="4919675" y="503580"/>
            <a:chExt cx="2273300" cy="2941955"/>
          </a:xfrm>
        </p:grpSpPr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396687" y="1942388"/>
              <a:ext cx="1310690" cy="1502879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5950090" y="1478736"/>
              <a:ext cx="567690" cy="146050"/>
            </a:xfrm>
            <a:custGeom>
              <a:avLst/>
              <a:gdLst/>
              <a:ahLst/>
              <a:cxnLst/>
              <a:rect l="l" t="t" r="r" b="b"/>
              <a:pathLst>
                <a:path w="567690" h="146050">
                  <a:moveTo>
                    <a:pt x="312750" y="35039"/>
                  </a:moveTo>
                  <a:lnTo>
                    <a:pt x="301002" y="23291"/>
                  </a:lnTo>
                  <a:lnTo>
                    <a:pt x="266179" y="23291"/>
                  </a:lnTo>
                  <a:lnTo>
                    <a:pt x="254431" y="35039"/>
                  </a:lnTo>
                  <a:lnTo>
                    <a:pt x="254431" y="110629"/>
                  </a:lnTo>
                  <a:lnTo>
                    <a:pt x="266179" y="122377"/>
                  </a:lnTo>
                  <a:lnTo>
                    <a:pt x="271945" y="122377"/>
                  </a:lnTo>
                  <a:lnTo>
                    <a:pt x="283591" y="113652"/>
                  </a:lnTo>
                  <a:lnTo>
                    <a:pt x="295236" y="122377"/>
                  </a:lnTo>
                  <a:lnTo>
                    <a:pt x="301002" y="122377"/>
                  </a:lnTo>
                  <a:lnTo>
                    <a:pt x="312750" y="110629"/>
                  </a:lnTo>
                  <a:lnTo>
                    <a:pt x="312750" y="77228"/>
                  </a:lnTo>
                  <a:lnTo>
                    <a:pt x="287972" y="77228"/>
                  </a:lnTo>
                  <a:lnTo>
                    <a:pt x="287972" y="97599"/>
                  </a:lnTo>
                  <a:lnTo>
                    <a:pt x="279209" y="97599"/>
                  </a:lnTo>
                  <a:lnTo>
                    <a:pt x="279209" y="48069"/>
                  </a:lnTo>
                  <a:lnTo>
                    <a:pt x="287972" y="48069"/>
                  </a:lnTo>
                  <a:lnTo>
                    <a:pt x="287972" y="68440"/>
                  </a:lnTo>
                  <a:lnTo>
                    <a:pt x="312750" y="68440"/>
                  </a:lnTo>
                  <a:lnTo>
                    <a:pt x="312750" y="35039"/>
                  </a:lnTo>
                  <a:close/>
                </a:path>
                <a:path w="567690" h="146050">
                  <a:moveTo>
                    <a:pt x="567169" y="5829"/>
                  </a:moveTo>
                  <a:lnTo>
                    <a:pt x="535482" y="5829"/>
                  </a:lnTo>
                  <a:lnTo>
                    <a:pt x="535482" y="17462"/>
                  </a:lnTo>
                  <a:lnTo>
                    <a:pt x="405218" y="128193"/>
                  </a:lnTo>
                  <a:lnTo>
                    <a:pt x="356425" y="128193"/>
                  </a:lnTo>
                  <a:lnTo>
                    <a:pt x="346443" y="120294"/>
                  </a:lnTo>
                  <a:lnTo>
                    <a:pt x="336029" y="112064"/>
                  </a:lnTo>
                  <a:lnTo>
                    <a:pt x="336029" y="33591"/>
                  </a:lnTo>
                  <a:lnTo>
                    <a:pt x="346443" y="25361"/>
                  </a:lnTo>
                  <a:lnTo>
                    <a:pt x="356425" y="17462"/>
                  </a:lnTo>
                  <a:lnTo>
                    <a:pt x="535482" y="17462"/>
                  </a:lnTo>
                  <a:lnTo>
                    <a:pt x="535482" y="5829"/>
                  </a:lnTo>
                  <a:lnTo>
                    <a:pt x="356425" y="5829"/>
                  </a:lnTo>
                  <a:lnTo>
                    <a:pt x="336029" y="25361"/>
                  </a:lnTo>
                  <a:lnTo>
                    <a:pt x="324396" y="13728"/>
                  </a:lnTo>
                  <a:lnTo>
                    <a:pt x="324396" y="30200"/>
                  </a:lnTo>
                  <a:lnTo>
                    <a:pt x="324396" y="115455"/>
                  </a:lnTo>
                  <a:lnTo>
                    <a:pt x="305841" y="134010"/>
                  </a:lnTo>
                  <a:lnTo>
                    <a:pt x="291338" y="134010"/>
                  </a:lnTo>
                  <a:lnTo>
                    <a:pt x="283578" y="128193"/>
                  </a:lnTo>
                  <a:lnTo>
                    <a:pt x="275831" y="134010"/>
                  </a:lnTo>
                  <a:lnTo>
                    <a:pt x="261327" y="134010"/>
                  </a:lnTo>
                  <a:lnTo>
                    <a:pt x="247624" y="120294"/>
                  </a:lnTo>
                  <a:lnTo>
                    <a:pt x="242785" y="115455"/>
                  </a:lnTo>
                  <a:lnTo>
                    <a:pt x="242785" y="30200"/>
                  </a:lnTo>
                  <a:lnTo>
                    <a:pt x="247611" y="25361"/>
                  </a:lnTo>
                  <a:lnTo>
                    <a:pt x="261327" y="11620"/>
                  </a:lnTo>
                  <a:lnTo>
                    <a:pt x="305841" y="11620"/>
                  </a:lnTo>
                  <a:lnTo>
                    <a:pt x="324396" y="30200"/>
                  </a:lnTo>
                  <a:lnTo>
                    <a:pt x="324396" y="13728"/>
                  </a:lnTo>
                  <a:lnTo>
                    <a:pt x="322300" y="11620"/>
                  </a:lnTo>
                  <a:lnTo>
                    <a:pt x="310692" y="0"/>
                  </a:lnTo>
                  <a:lnTo>
                    <a:pt x="256501" y="0"/>
                  </a:lnTo>
                  <a:lnTo>
                    <a:pt x="231140" y="25361"/>
                  </a:lnTo>
                  <a:lnTo>
                    <a:pt x="231140" y="33591"/>
                  </a:lnTo>
                  <a:lnTo>
                    <a:pt x="231140" y="112064"/>
                  </a:lnTo>
                  <a:lnTo>
                    <a:pt x="210769" y="128193"/>
                  </a:lnTo>
                  <a:lnTo>
                    <a:pt x="161950" y="128193"/>
                  </a:lnTo>
                  <a:lnTo>
                    <a:pt x="31673" y="17462"/>
                  </a:lnTo>
                  <a:lnTo>
                    <a:pt x="210769" y="17462"/>
                  </a:lnTo>
                  <a:lnTo>
                    <a:pt x="231140" y="33591"/>
                  </a:lnTo>
                  <a:lnTo>
                    <a:pt x="231140" y="25361"/>
                  </a:lnTo>
                  <a:lnTo>
                    <a:pt x="222910" y="17462"/>
                  </a:lnTo>
                  <a:lnTo>
                    <a:pt x="210769" y="5829"/>
                  </a:lnTo>
                  <a:lnTo>
                    <a:pt x="0" y="5829"/>
                  </a:lnTo>
                  <a:lnTo>
                    <a:pt x="157657" y="139839"/>
                  </a:lnTo>
                  <a:lnTo>
                    <a:pt x="210769" y="139839"/>
                  </a:lnTo>
                  <a:lnTo>
                    <a:pt x="222910" y="128193"/>
                  </a:lnTo>
                  <a:lnTo>
                    <a:pt x="231140" y="120294"/>
                  </a:lnTo>
                  <a:lnTo>
                    <a:pt x="256501" y="145656"/>
                  </a:lnTo>
                  <a:lnTo>
                    <a:pt x="310692" y="145656"/>
                  </a:lnTo>
                  <a:lnTo>
                    <a:pt x="322326" y="134010"/>
                  </a:lnTo>
                  <a:lnTo>
                    <a:pt x="336029" y="120294"/>
                  </a:lnTo>
                  <a:lnTo>
                    <a:pt x="356425" y="139839"/>
                  </a:lnTo>
                  <a:lnTo>
                    <a:pt x="409460" y="139839"/>
                  </a:lnTo>
                  <a:lnTo>
                    <a:pt x="423164" y="128193"/>
                  </a:lnTo>
                  <a:lnTo>
                    <a:pt x="553478" y="17462"/>
                  </a:lnTo>
                  <a:lnTo>
                    <a:pt x="567169" y="5829"/>
                  </a:lnTo>
                  <a:close/>
                </a:path>
              </a:pathLst>
            </a:custGeom>
            <a:solidFill>
              <a:srgbClr val="0079C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919675" y="1030372"/>
              <a:ext cx="2254302" cy="390401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286154" y="1502022"/>
              <a:ext cx="183548" cy="99072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997677" y="1502022"/>
              <a:ext cx="183549" cy="99072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028946" y="1631048"/>
              <a:ext cx="409750" cy="83070"/>
            </a:xfrm>
            <a:prstGeom prst="rect">
              <a:avLst/>
            </a:prstGeom>
          </p:spPr>
        </p:pic>
        <p:sp>
          <p:nvSpPr>
            <p:cNvPr id="10" name="object 10" descr=""/>
            <p:cNvSpPr/>
            <p:nvPr/>
          </p:nvSpPr>
          <p:spPr>
            <a:xfrm>
              <a:off x="4941866" y="503580"/>
              <a:ext cx="0" cy="227965"/>
            </a:xfrm>
            <a:custGeom>
              <a:avLst/>
              <a:gdLst/>
              <a:ahLst/>
              <a:cxnLst/>
              <a:rect l="l" t="t" r="r" b="b"/>
              <a:pathLst>
                <a:path w="0" h="227965">
                  <a:moveTo>
                    <a:pt x="0" y="0"/>
                  </a:moveTo>
                  <a:lnTo>
                    <a:pt x="0" y="227571"/>
                  </a:lnTo>
                </a:path>
              </a:pathLst>
            </a:custGeom>
            <a:ln w="4419">
              <a:solidFill>
                <a:srgbClr val="E4097D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7190288" y="503580"/>
              <a:ext cx="0" cy="227965"/>
            </a:xfrm>
            <a:custGeom>
              <a:avLst/>
              <a:gdLst/>
              <a:ahLst/>
              <a:cxnLst/>
              <a:rect l="l" t="t" r="r" b="b"/>
              <a:pathLst>
                <a:path w="0" h="227965">
                  <a:moveTo>
                    <a:pt x="0" y="0"/>
                  </a:moveTo>
                  <a:lnTo>
                    <a:pt x="0" y="227571"/>
                  </a:lnTo>
                </a:path>
              </a:pathLst>
            </a:custGeom>
            <a:ln w="4419">
              <a:solidFill>
                <a:srgbClr val="E4097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2" name="object 12" descr=""/>
          <p:cNvGrpSpPr/>
          <p:nvPr/>
        </p:nvGrpSpPr>
        <p:grpSpPr>
          <a:xfrm>
            <a:off x="7685975" y="4292344"/>
            <a:ext cx="2035810" cy="3141345"/>
            <a:chOff x="7685975" y="4292344"/>
            <a:chExt cx="2035810" cy="3141345"/>
          </a:xfrm>
        </p:grpSpPr>
        <p:sp>
          <p:nvSpPr>
            <p:cNvPr id="13" name="object 13" descr=""/>
            <p:cNvSpPr/>
            <p:nvPr/>
          </p:nvSpPr>
          <p:spPr>
            <a:xfrm>
              <a:off x="7690420" y="4296789"/>
              <a:ext cx="2026920" cy="3132455"/>
            </a:xfrm>
            <a:custGeom>
              <a:avLst/>
              <a:gdLst/>
              <a:ahLst/>
              <a:cxnLst/>
              <a:rect l="l" t="t" r="r" b="b"/>
              <a:pathLst>
                <a:path w="2026920" h="3132454">
                  <a:moveTo>
                    <a:pt x="1879168" y="0"/>
                  </a:moveTo>
                  <a:lnTo>
                    <a:pt x="147396" y="0"/>
                  </a:lnTo>
                  <a:lnTo>
                    <a:pt x="100806" y="7514"/>
                  </a:lnTo>
                  <a:lnTo>
                    <a:pt x="60344" y="28437"/>
                  </a:lnTo>
                  <a:lnTo>
                    <a:pt x="28438" y="60342"/>
                  </a:lnTo>
                  <a:lnTo>
                    <a:pt x="7514" y="100800"/>
                  </a:lnTo>
                  <a:lnTo>
                    <a:pt x="0" y="147383"/>
                  </a:lnTo>
                  <a:lnTo>
                    <a:pt x="0" y="2984550"/>
                  </a:lnTo>
                  <a:lnTo>
                    <a:pt x="7514" y="3031134"/>
                  </a:lnTo>
                  <a:lnTo>
                    <a:pt x="28438" y="3071592"/>
                  </a:lnTo>
                  <a:lnTo>
                    <a:pt x="60344" y="3103496"/>
                  </a:lnTo>
                  <a:lnTo>
                    <a:pt x="100806" y="3124420"/>
                  </a:lnTo>
                  <a:lnTo>
                    <a:pt x="147396" y="3131934"/>
                  </a:lnTo>
                  <a:lnTo>
                    <a:pt x="1879168" y="3131934"/>
                  </a:lnTo>
                  <a:lnTo>
                    <a:pt x="1925751" y="3124420"/>
                  </a:lnTo>
                  <a:lnTo>
                    <a:pt x="1966209" y="3103496"/>
                  </a:lnTo>
                  <a:lnTo>
                    <a:pt x="1998114" y="3071592"/>
                  </a:lnTo>
                  <a:lnTo>
                    <a:pt x="2019037" y="3031134"/>
                  </a:lnTo>
                  <a:lnTo>
                    <a:pt x="2026551" y="2984550"/>
                  </a:lnTo>
                  <a:lnTo>
                    <a:pt x="2026551" y="147383"/>
                  </a:lnTo>
                  <a:lnTo>
                    <a:pt x="2019037" y="100800"/>
                  </a:lnTo>
                  <a:lnTo>
                    <a:pt x="1998114" y="60342"/>
                  </a:lnTo>
                  <a:lnTo>
                    <a:pt x="1966209" y="28437"/>
                  </a:lnTo>
                  <a:lnTo>
                    <a:pt x="1925751" y="7514"/>
                  </a:lnTo>
                  <a:lnTo>
                    <a:pt x="18791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7690420" y="4296789"/>
              <a:ext cx="2026920" cy="3132455"/>
            </a:xfrm>
            <a:custGeom>
              <a:avLst/>
              <a:gdLst/>
              <a:ahLst/>
              <a:cxnLst/>
              <a:rect l="l" t="t" r="r" b="b"/>
              <a:pathLst>
                <a:path w="2026920" h="3132454">
                  <a:moveTo>
                    <a:pt x="1879168" y="3131934"/>
                  </a:moveTo>
                  <a:lnTo>
                    <a:pt x="1925751" y="3124420"/>
                  </a:lnTo>
                  <a:lnTo>
                    <a:pt x="1966209" y="3103496"/>
                  </a:lnTo>
                  <a:lnTo>
                    <a:pt x="1998114" y="3071592"/>
                  </a:lnTo>
                  <a:lnTo>
                    <a:pt x="2019037" y="3031134"/>
                  </a:lnTo>
                  <a:lnTo>
                    <a:pt x="2026551" y="2984550"/>
                  </a:lnTo>
                  <a:lnTo>
                    <a:pt x="2026551" y="147383"/>
                  </a:lnTo>
                  <a:lnTo>
                    <a:pt x="2019037" y="100800"/>
                  </a:lnTo>
                  <a:lnTo>
                    <a:pt x="1998114" y="60342"/>
                  </a:lnTo>
                  <a:lnTo>
                    <a:pt x="1966209" y="28437"/>
                  </a:lnTo>
                  <a:lnTo>
                    <a:pt x="1925751" y="7514"/>
                  </a:lnTo>
                  <a:lnTo>
                    <a:pt x="1879168" y="0"/>
                  </a:lnTo>
                  <a:lnTo>
                    <a:pt x="147396" y="0"/>
                  </a:lnTo>
                  <a:lnTo>
                    <a:pt x="100806" y="7514"/>
                  </a:lnTo>
                  <a:lnTo>
                    <a:pt x="60344" y="28437"/>
                  </a:lnTo>
                  <a:lnTo>
                    <a:pt x="28438" y="60342"/>
                  </a:lnTo>
                  <a:lnTo>
                    <a:pt x="7514" y="100800"/>
                  </a:lnTo>
                  <a:lnTo>
                    <a:pt x="0" y="147383"/>
                  </a:lnTo>
                  <a:lnTo>
                    <a:pt x="0" y="2984550"/>
                  </a:lnTo>
                  <a:lnTo>
                    <a:pt x="7514" y="3031134"/>
                  </a:lnTo>
                  <a:lnTo>
                    <a:pt x="28438" y="3071592"/>
                  </a:lnTo>
                  <a:lnTo>
                    <a:pt x="60344" y="3103496"/>
                  </a:lnTo>
                  <a:lnTo>
                    <a:pt x="100806" y="3124420"/>
                  </a:lnTo>
                  <a:lnTo>
                    <a:pt x="147396" y="3131934"/>
                  </a:lnTo>
                  <a:lnTo>
                    <a:pt x="1879168" y="3131934"/>
                  </a:lnTo>
                  <a:close/>
                </a:path>
              </a:pathLst>
            </a:custGeom>
            <a:ln w="8839">
              <a:solidFill>
                <a:srgbClr val="979797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7687246" y="5173078"/>
              <a:ext cx="2022475" cy="1105535"/>
            </a:xfrm>
            <a:custGeom>
              <a:avLst/>
              <a:gdLst/>
              <a:ahLst/>
              <a:cxnLst/>
              <a:rect l="l" t="t" r="r" b="b"/>
              <a:pathLst>
                <a:path w="2022475" h="1105535">
                  <a:moveTo>
                    <a:pt x="2022386" y="0"/>
                  </a:moveTo>
                  <a:lnTo>
                    <a:pt x="965365" y="0"/>
                  </a:lnTo>
                  <a:lnTo>
                    <a:pt x="847090" y="0"/>
                  </a:lnTo>
                  <a:lnTo>
                    <a:pt x="0" y="0"/>
                  </a:lnTo>
                  <a:lnTo>
                    <a:pt x="0" y="1105382"/>
                  </a:lnTo>
                  <a:lnTo>
                    <a:pt x="847090" y="1105382"/>
                  </a:lnTo>
                  <a:lnTo>
                    <a:pt x="965365" y="1105382"/>
                  </a:lnTo>
                  <a:lnTo>
                    <a:pt x="2022386" y="1105382"/>
                  </a:lnTo>
                  <a:lnTo>
                    <a:pt x="2022386" y="0"/>
                  </a:lnTo>
                  <a:close/>
                </a:path>
              </a:pathLst>
            </a:custGeom>
            <a:solidFill>
              <a:srgbClr val="73C3D5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8266570" y="6425298"/>
            <a:ext cx="917575" cy="70167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dirty="0" sz="1000" b="1">
                <a:solidFill>
                  <a:srgbClr val="1D1C1A"/>
                </a:solidFill>
                <a:latin typeface="Anek Latin"/>
                <a:cs typeface="Anek Latin"/>
              </a:rPr>
              <a:t>Name,</a:t>
            </a:r>
            <a:r>
              <a:rPr dirty="0" sz="1000" spc="25" b="1">
                <a:solidFill>
                  <a:srgbClr val="1D1C1A"/>
                </a:solidFill>
                <a:latin typeface="Anek Latin"/>
                <a:cs typeface="Anek Latin"/>
              </a:rPr>
              <a:t> </a:t>
            </a:r>
            <a:r>
              <a:rPr dirty="0" sz="1000" spc="-10" b="1">
                <a:solidFill>
                  <a:srgbClr val="1D1C1A"/>
                </a:solidFill>
                <a:latin typeface="Anek Latin"/>
                <a:cs typeface="Anek Latin"/>
              </a:rPr>
              <a:t>Surname</a:t>
            </a:r>
            <a:endParaRPr sz="1000">
              <a:latin typeface="Anek Latin"/>
              <a:cs typeface="Anek Latin"/>
            </a:endParaRPr>
          </a:p>
          <a:p>
            <a:pPr algn="ctr" marL="233045" marR="275590" indent="-10795">
              <a:lnSpc>
                <a:spcPct val="170500"/>
              </a:lnSpc>
            </a:pPr>
            <a:r>
              <a:rPr dirty="0" sz="1000" spc="-10">
                <a:solidFill>
                  <a:srgbClr val="1D1C1A"/>
                </a:solidFill>
                <a:latin typeface="Anek Latin Light"/>
                <a:cs typeface="Anek Latin Light"/>
              </a:rPr>
              <a:t>Title Section</a:t>
            </a:r>
            <a:endParaRPr sz="1000">
              <a:latin typeface="Anek Latin Light"/>
              <a:cs typeface="Anek Latin Light"/>
            </a:endParaRPr>
          </a:p>
        </p:txBody>
      </p:sp>
      <p:grpSp>
        <p:nvGrpSpPr>
          <p:cNvPr id="17" name="object 17" descr=""/>
          <p:cNvGrpSpPr/>
          <p:nvPr/>
        </p:nvGrpSpPr>
        <p:grpSpPr>
          <a:xfrm>
            <a:off x="7616697" y="4279290"/>
            <a:ext cx="2167255" cy="3193415"/>
            <a:chOff x="7616697" y="4279290"/>
            <a:chExt cx="2167255" cy="3193415"/>
          </a:xfrm>
        </p:grpSpPr>
        <p:pic>
          <p:nvPicPr>
            <p:cNvPr id="18" name="object 18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221687" y="5173078"/>
              <a:ext cx="964031" cy="1105357"/>
            </a:xfrm>
            <a:prstGeom prst="rect">
              <a:avLst/>
            </a:prstGeom>
          </p:spPr>
        </p:pic>
        <p:pic>
          <p:nvPicPr>
            <p:cNvPr id="19" name="object 19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870835" y="4502241"/>
              <a:ext cx="1665738" cy="495447"/>
            </a:xfrm>
            <a:prstGeom prst="rect">
              <a:avLst/>
            </a:prstGeom>
          </p:spPr>
        </p:pic>
        <p:sp>
          <p:nvSpPr>
            <p:cNvPr id="20" name="object 20" descr=""/>
            <p:cNvSpPr/>
            <p:nvPr/>
          </p:nvSpPr>
          <p:spPr>
            <a:xfrm>
              <a:off x="8710726" y="5002034"/>
              <a:ext cx="14604" cy="5715"/>
            </a:xfrm>
            <a:custGeom>
              <a:avLst/>
              <a:gdLst/>
              <a:ahLst/>
              <a:cxnLst/>
              <a:rect l="l" t="t" r="r" b="b"/>
              <a:pathLst>
                <a:path w="14604" h="5714">
                  <a:moveTo>
                    <a:pt x="14541" y="0"/>
                  </a:moveTo>
                  <a:lnTo>
                    <a:pt x="0" y="0"/>
                  </a:lnTo>
                  <a:lnTo>
                    <a:pt x="0" y="5448"/>
                  </a:lnTo>
                  <a:lnTo>
                    <a:pt x="14541" y="5448"/>
                  </a:lnTo>
                  <a:lnTo>
                    <a:pt x="14541" y="0"/>
                  </a:lnTo>
                  <a:close/>
                </a:path>
              </a:pathLst>
            </a:custGeom>
            <a:solidFill>
              <a:srgbClr val="0079C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1" name="object 21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616697" y="4279290"/>
              <a:ext cx="2166747" cy="3192919"/>
            </a:xfrm>
            <a:prstGeom prst="rect">
              <a:avLst/>
            </a:prstGeom>
          </p:spPr>
        </p:pic>
      </p:grpSp>
      <p:pic>
        <p:nvPicPr>
          <p:cNvPr id="22" name="object 22" descr="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701240" y="2367843"/>
            <a:ext cx="176784" cy="596040"/>
          </a:xfrm>
          <a:prstGeom prst="rect">
            <a:avLst/>
          </a:prstGeom>
        </p:spPr>
      </p:pic>
      <p:pic>
        <p:nvPicPr>
          <p:cNvPr id="23" name="object 23" descr="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8685847" y="1580644"/>
            <a:ext cx="193868" cy="593580"/>
          </a:xfrm>
          <a:prstGeom prst="rect">
            <a:avLst/>
          </a:prstGeom>
        </p:spPr>
      </p:pic>
      <p:pic>
        <p:nvPicPr>
          <p:cNvPr id="24" name="object 24" descr="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9766326" y="2256734"/>
            <a:ext cx="181601" cy="598243"/>
          </a:xfrm>
          <a:prstGeom prst="rect">
            <a:avLst/>
          </a:prstGeom>
        </p:spPr>
      </p:pic>
      <p:pic>
        <p:nvPicPr>
          <p:cNvPr id="25" name="object 25" descr="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8754019" y="764181"/>
            <a:ext cx="198601" cy="592789"/>
          </a:xfrm>
          <a:prstGeom prst="rect">
            <a:avLst/>
          </a:prstGeom>
        </p:spPr>
      </p:pic>
      <p:grpSp>
        <p:nvGrpSpPr>
          <p:cNvPr id="26" name="object 26" descr=""/>
          <p:cNvGrpSpPr/>
          <p:nvPr/>
        </p:nvGrpSpPr>
        <p:grpSpPr>
          <a:xfrm>
            <a:off x="9145112" y="655205"/>
            <a:ext cx="706755" cy="1632585"/>
            <a:chOff x="9145112" y="655205"/>
            <a:chExt cx="706755" cy="1632585"/>
          </a:xfrm>
        </p:grpSpPr>
        <p:pic>
          <p:nvPicPr>
            <p:cNvPr id="27" name="object 27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9647115" y="1509721"/>
              <a:ext cx="204364" cy="596225"/>
            </a:xfrm>
            <a:prstGeom prst="rect">
              <a:avLst/>
            </a:prstGeom>
          </p:spPr>
        </p:pic>
        <p:pic>
          <p:nvPicPr>
            <p:cNvPr id="28" name="object 28" descr="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9307676" y="655205"/>
              <a:ext cx="438124" cy="1029264"/>
            </a:xfrm>
            <a:prstGeom prst="rect">
              <a:avLst/>
            </a:prstGeom>
          </p:spPr>
        </p:pic>
        <p:pic>
          <p:nvPicPr>
            <p:cNvPr id="29" name="object 29" descr="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9145112" y="1870050"/>
              <a:ext cx="187535" cy="417452"/>
            </a:xfrm>
            <a:prstGeom prst="rect">
              <a:avLst/>
            </a:prstGeom>
          </p:spPr>
        </p:pic>
      </p:grpSp>
      <p:sp>
        <p:nvSpPr>
          <p:cNvPr id="30" name="object 30" descr=""/>
          <p:cNvSpPr txBox="1"/>
          <p:nvPr/>
        </p:nvSpPr>
        <p:spPr>
          <a:xfrm>
            <a:off x="5802473" y="370588"/>
            <a:ext cx="427355" cy="1955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100">
                <a:solidFill>
                  <a:srgbClr val="E4097D"/>
                </a:solidFill>
                <a:latin typeface="Anek Latin Light"/>
                <a:cs typeface="Anek Latin Light"/>
              </a:rPr>
              <a:t>45</a:t>
            </a:r>
            <a:r>
              <a:rPr dirty="0" sz="1100" spc="-5">
                <a:solidFill>
                  <a:srgbClr val="E4097D"/>
                </a:solidFill>
                <a:latin typeface="Anek Latin Light"/>
                <a:cs typeface="Anek Latin Light"/>
              </a:rPr>
              <a:t> </a:t>
            </a:r>
            <a:r>
              <a:rPr dirty="0" sz="1100" spc="-25">
                <a:solidFill>
                  <a:srgbClr val="E4097D"/>
                </a:solidFill>
                <a:latin typeface="Anek Latin Light"/>
                <a:cs typeface="Anek Latin Light"/>
              </a:rPr>
              <a:t>mm</a:t>
            </a:r>
            <a:endParaRPr sz="1100">
              <a:latin typeface="Anek Latin Light"/>
              <a:cs typeface="Anek Latin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</dc:title>
  <dcterms:created xsi:type="dcterms:W3CDTF">2025-01-17T14:14:56Z</dcterms:created>
  <dcterms:modified xsi:type="dcterms:W3CDTF">2025-01-17T14:14:56Z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2025-01-17T00:00:00Z</vt:filetime>
  </property>
  <property fmtid="{D5CDD505-2E9C-101B-9397-08002B2CF9AE}" pid="3" name="Creator">
    <vt:lpwstr>Adobe Illustrator 28.3 (Macintosh)</vt:lpwstr>
  </property>
  <property fmtid="{D5CDD505-2E9C-101B-9397-08002B2CF9AE}" pid="4" name="LastSaved">
    <vt:filetime>2025-01-17T00:00:00Z</vt:filetime>
  </property>
  <property fmtid="{D5CDD505-2E9C-101B-9397-08002B2CF9AE}" pid="5" name="Producer">
    <vt:lpwstr>Adobe PDF library 17.00</vt:lpwstr>
  </property>
</Properties>
</file>