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4318000" cy="2520950"/>
  <p:notesSz cx="4318000" cy="25209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4326" y="781494"/>
            <a:ext cx="3675697" cy="529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48652" y="1411732"/>
            <a:ext cx="3027045" cy="630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16217" y="579818"/>
            <a:ext cx="1881092" cy="16638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227040" y="579818"/>
            <a:ext cx="1881092" cy="16638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217" y="100838"/>
            <a:ext cx="3891915" cy="4033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6217" y="579818"/>
            <a:ext cx="3891915" cy="16638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70279" y="2344483"/>
            <a:ext cx="1383792" cy="1260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16217" y="2344483"/>
            <a:ext cx="994600" cy="1260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113532" y="2344483"/>
            <a:ext cx="994600" cy="1260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17"/>
            <a:ext cx="4320540" cy="2519680"/>
            <a:chOff x="0" y="317"/>
            <a:chExt cx="4320540" cy="2519680"/>
          </a:xfrm>
        </p:grpSpPr>
        <p:sp>
          <p:nvSpPr>
            <p:cNvPr id="3" name="object 3" descr=""/>
            <p:cNvSpPr/>
            <p:nvPr/>
          </p:nvSpPr>
          <p:spPr>
            <a:xfrm>
              <a:off x="0" y="317"/>
              <a:ext cx="4320540" cy="2519680"/>
            </a:xfrm>
            <a:custGeom>
              <a:avLst/>
              <a:gdLst/>
              <a:ahLst/>
              <a:cxnLst/>
              <a:rect l="l" t="t" r="r" b="b"/>
              <a:pathLst>
                <a:path w="4320540" h="2519680">
                  <a:moveTo>
                    <a:pt x="4320006" y="0"/>
                  </a:moveTo>
                  <a:lnTo>
                    <a:pt x="4313631" y="0"/>
                  </a:lnTo>
                  <a:lnTo>
                    <a:pt x="4313631" y="6350"/>
                  </a:lnTo>
                  <a:lnTo>
                    <a:pt x="4313631" y="2513330"/>
                  </a:lnTo>
                  <a:lnTo>
                    <a:pt x="6337" y="2513330"/>
                  </a:lnTo>
                  <a:lnTo>
                    <a:pt x="6337" y="6350"/>
                  </a:lnTo>
                  <a:lnTo>
                    <a:pt x="4313631" y="6350"/>
                  </a:lnTo>
                  <a:lnTo>
                    <a:pt x="4313631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2513330"/>
                  </a:lnTo>
                  <a:lnTo>
                    <a:pt x="0" y="2519680"/>
                  </a:lnTo>
                  <a:lnTo>
                    <a:pt x="4320006" y="2519680"/>
                  </a:lnTo>
                  <a:lnTo>
                    <a:pt x="4320006" y="2513342"/>
                  </a:lnTo>
                  <a:lnTo>
                    <a:pt x="4320006" y="6350"/>
                  </a:lnTo>
                  <a:lnTo>
                    <a:pt x="4320006" y="6057"/>
                  </a:lnTo>
                  <a:lnTo>
                    <a:pt x="4320006" y="0"/>
                  </a:lnTo>
                  <a:close/>
                </a:path>
              </a:pathLst>
            </a:custGeom>
            <a:solidFill>
              <a:srgbClr val="A7A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80044" y="1086741"/>
              <a:ext cx="3360420" cy="0"/>
            </a:xfrm>
            <a:custGeom>
              <a:avLst/>
              <a:gdLst/>
              <a:ahLst/>
              <a:cxnLst/>
              <a:rect l="l" t="t" r="r" b="b"/>
              <a:pathLst>
                <a:path w="3360420" h="0">
                  <a:moveTo>
                    <a:pt x="0" y="0"/>
                  </a:moveTo>
                  <a:lnTo>
                    <a:pt x="3359924" y="0"/>
                  </a:lnTo>
                </a:path>
              </a:pathLst>
            </a:custGeom>
            <a:ln w="1828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80044" y="1322489"/>
              <a:ext cx="3360420" cy="0"/>
            </a:xfrm>
            <a:custGeom>
              <a:avLst/>
              <a:gdLst/>
              <a:ahLst/>
              <a:cxnLst/>
              <a:rect l="l" t="t" r="r" b="b"/>
              <a:pathLst>
                <a:path w="3360420" h="0">
                  <a:moveTo>
                    <a:pt x="0" y="0"/>
                  </a:moveTo>
                  <a:lnTo>
                    <a:pt x="3359924" y="0"/>
                  </a:lnTo>
                </a:path>
              </a:pathLst>
            </a:custGeom>
            <a:ln w="1828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80044" y="849364"/>
              <a:ext cx="3360420" cy="0"/>
            </a:xfrm>
            <a:custGeom>
              <a:avLst/>
              <a:gdLst/>
              <a:ahLst/>
              <a:cxnLst/>
              <a:rect l="l" t="t" r="r" b="b"/>
              <a:pathLst>
                <a:path w="3360420" h="0">
                  <a:moveTo>
                    <a:pt x="0" y="0"/>
                  </a:moveTo>
                  <a:lnTo>
                    <a:pt x="3359924" y="0"/>
                  </a:lnTo>
                </a:path>
              </a:pathLst>
            </a:custGeom>
            <a:ln w="1828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80044" y="1795612"/>
              <a:ext cx="3360420" cy="0"/>
            </a:xfrm>
            <a:custGeom>
              <a:avLst/>
              <a:gdLst/>
              <a:ahLst/>
              <a:cxnLst/>
              <a:rect l="l" t="t" r="r" b="b"/>
              <a:pathLst>
                <a:path w="3360420" h="0">
                  <a:moveTo>
                    <a:pt x="0" y="0"/>
                  </a:moveTo>
                  <a:lnTo>
                    <a:pt x="3359924" y="0"/>
                  </a:lnTo>
                </a:path>
              </a:pathLst>
            </a:custGeom>
            <a:ln w="1828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80044" y="1557531"/>
              <a:ext cx="3360420" cy="0"/>
            </a:xfrm>
            <a:custGeom>
              <a:avLst/>
              <a:gdLst/>
              <a:ahLst/>
              <a:cxnLst/>
              <a:rect l="l" t="t" r="r" b="b"/>
              <a:pathLst>
                <a:path w="3360420" h="0">
                  <a:moveTo>
                    <a:pt x="0" y="0"/>
                  </a:moveTo>
                  <a:lnTo>
                    <a:pt x="3359924" y="0"/>
                  </a:lnTo>
                </a:path>
              </a:pathLst>
            </a:custGeom>
            <a:ln w="18288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89794" y="245061"/>
              <a:ext cx="941069" cy="241935"/>
            </a:xfrm>
            <a:custGeom>
              <a:avLst/>
              <a:gdLst/>
              <a:ahLst/>
              <a:cxnLst/>
              <a:rect l="l" t="t" r="r" b="b"/>
              <a:pathLst>
                <a:path w="941069" h="241934">
                  <a:moveTo>
                    <a:pt x="410556" y="199428"/>
                  </a:moveTo>
                  <a:lnTo>
                    <a:pt x="383260" y="199428"/>
                  </a:lnTo>
                  <a:lnTo>
                    <a:pt x="425310" y="241477"/>
                  </a:lnTo>
                  <a:lnTo>
                    <a:pt x="515137" y="241477"/>
                  </a:lnTo>
                  <a:lnTo>
                    <a:pt x="534428" y="222186"/>
                  </a:lnTo>
                  <a:lnTo>
                    <a:pt x="433324" y="222186"/>
                  </a:lnTo>
                  <a:lnTo>
                    <a:pt x="410556" y="199428"/>
                  </a:lnTo>
                  <a:close/>
                </a:path>
                <a:path w="941069" h="241934">
                  <a:moveTo>
                    <a:pt x="349440" y="9639"/>
                  </a:moveTo>
                  <a:lnTo>
                    <a:pt x="0" y="9639"/>
                  </a:lnTo>
                  <a:lnTo>
                    <a:pt x="261416" y="231876"/>
                  </a:lnTo>
                  <a:lnTo>
                    <a:pt x="349440" y="231876"/>
                  </a:lnTo>
                  <a:lnTo>
                    <a:pt x="369586" y="212547"/>
                  </a:lnTo>
                  <a:lnTo>
                    <a:pt x="268554" y="212547"/>
                  </a:lnTo>
                  <a:lnTo>
                    <a:pt x="52527" y="28930"/>
                  </a:lnTo>
                  <a:lnTo>
                    <a:pt x="369570" y="28930"/>
                  </a:lnTo>
                  <a:lnTo>
                    <a:pt x="349440" y="9639"/>
                  </a:lnTo>
                  <a:close/>
                </a:path>
                <a:path w="941069" h="241934">
                  <a:moveTo>
                    <a:pt x="574434" y="199428"/>
                  </a:moveTo>
                  <a:lnTo>
                    <a:pt x="557187" y="199428"/>
                  </a:lnTo>
                  <a:lnTo>
                    <a:pt x="591007" y="231876"/>
                  </a:lnTo>
                  <a:lnTo>
                    <a:pt x="678942" y="231876"/>
                  </a:lnTo>
                  <a:lnTo>
                    <a:pt x="701686" y="212547"/>
                  </a:lnTo>
                  <a:lnTo>
                    <a:pt x="591007" y="212547"/>
                  </a:lnTo>
                  <a:lnTo>
                    <a:pt x="574434" y="199428"/>
                  </a:lnTo>
                  <a:close/>
                </a:path>
                <a:path w="941069" h="241934">
                  <a:moveTo>
                    <a:pt x="470217" y="212547"/>
                  </a:moveTo>
                  <a:lnTo>
                    <a:pt x="457365" y="222186"/>
                  </a:lnTo>
                  <a:lnTo>
                    <a:pt x="483082" y="222186"/>
                  </a:lnTo>
                  <a:lnTo>
                    <a:pt x="470217" y="212547"/>
                  </a:lnTo>
                  <a:close/>
                </a:path>
                <a:path w="941069" h="241934">
                  <a:moveTo>
                    <a:pt x="534377" y="19240"/>
                  </a:moveTo>
                  <a:lnTo>
                    <a:pt x="507123" y="19240"/>
                  </a:lnTo>
                  <a:lnTo>
                    <a:pt x="537857" y="50063"/>
                  </a:lnTo>
                  <a:lnTo>
                    <a:pt x="537857" y="191414"/>
                  </a:lnTo>
                  <a:lnTo>
                    <a:pt x="507123" y="222186"/>
                  </a:lnTo>
                  <a:lnTo>
                    <a:pt x="534428" y="222186"/>
                  </a:lnTo>
                  <a:lnTo>
                    <a:pt x="557187" y="199428"/>
                  </a:lnTo>
                  <a:lnTo>
                    <a:pt x="574434" y="199428"/>
                  </a:lnTo>
                  <a:lnTo>
                    <a:pt x="557187" y="185775"/>
                  </a:lnTo>
                  <a:lnTo>
                    <a:pt x="557187" y="55702"/>
                  </a:lnTo>
                  <a:lnTo>
                    <a:pt x="574434" y="42049"/>
                  </a:lnTo>
                  <a:lnTo>
                    <a:pt x="557187" y="42049"/>
                  </a:lnTo>
                  <a:lnTo>
                    <a:pt x="534377" y="19240"/>
                  </a:lnTo>
                  <a:close/>
                </a:path>
                <a:path w="941069" h="241934">
                  <a:moveTo>
                    <a:pt x="369570" y="28930"/>
                  </a:moveTo>
                  <a:lnTo>
                    <a:pt x="349440" y="28930"/>
                  </a:lnTo>
                  <a:lnTo>
                    <a:pt x="383260" y="55702"/>
                  </a:lnTo>
                  <a:lnTo>
                    <a:pt x="383260" y="185775"/>
                  </a:lnTo>
                  <a:lnTo>
                    <a:pt x="349440" y="212547"/>
                  </a:lnTo>
                  <a:lnTo>
                    <a:pt x="369586" y="212547"/>
                  </a:lnTo>
                  <a:lnTo>
                    <a:pt x="383260" y="199428"/>
                  </a:lnTo>
                  <a:lnTo>
                    <a:pt x="410556" y="199428"/>
                  </a:lnTo>
                  <a:lnTo>
                    <a:pt x="402539" y="191414"/>
                  </a:lnTo>
                  <a:lnTo>
                    <a:pt x="402539" y="50063"/>
                  </a:lnTo>
                  <a:lnTo>
                    <a:pt x="410542" y="42049"/>
                  </a:lnTo>
                  <a:lnTo>
                    <a:pt x="383260" y="42049"/>
                  </a:lnTo>
                  <a:lnTo>
                    <a:pt x="369570" y="28930"/>
                  </a:lnTo>
                  <a:close/>
                </a:path>
                <a:path w="941069" h="241934">
                  <a:moveTo>
                    <a:pt x="917747" y="28930"/>
                  </a:moveTo>
                  <a:lnTo>
                    <a:pt x="887920" y="28930"/>
                  </a:lnTo>
                  <a:lnTo>
                    <a:pt x="671893" y="212547"/>
                  </a:lnTo>
                  <a:lnTo>
                    <a:pt x="701686" y="212547"/>
                  </a:lnTo>
                  <a:lnTo>
                    <a:pt x="917747" y="28930"/>
                  </a:lnTo>
                  <a:close/>
                </a:path>
                <a:path w="941069" h="241934">
                  <a:moveTo>
                    <a:pt x="515137" y="0"/>
                  </a:moveTo>
                  <a:lnTo>
                    <a:pt x="425310" y="0"/>
                  </a:lnTo>
                  <a:lnTo>
                    <a:pt x="383260" y="42049"/>
                  </a:lnTo>
                  <a:lnTo>
                    <a:pt x="410542" y="42049"/>
                  </a:lnTo>
                  <a:lnTo>
                    <a:pt x="433324" y="19240"/>
                  </a:lnTo>
                  <a:lnTo>
                    <a:pt x="534377" y="19240"/>
                  </a:lnTo>
                  <a:lnTo>
                    <a:pt x="515137" y="0"/>
                  </a:lnTo>
                  <a:close/>
                </a:path>
                <a:path w="941069" h="241934">
                  <a:moveTo>
                    <a:pt x="940447" y="9639"/>
                  </a:moveTo>
                  <a:lnTo>
                    <a:pt x="591007" y="9639"/>
                  </a:lnTo>
                  <a:lnTo>
                    <a:pt x="557187" y="42049"/>
                  </a:lnTo>
                  <a:lnTo>
                    <a:pt x="574434" y="42049"/>
                  </a:lnTo>
                  <a:lnTo>
                    <a:pt x="591007" y="28930"/>
                  </a:lnTo>
                  <a:lnTo>
                    <a:pt x="917747" y="28930"/>
                  </a:lnTo>
                  <a:lnTo>
                    <a:pt x="940447" y="9639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1675" y="283673"/>
              <a:ext cx="96697" cy="164287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0781" y="327187"/>
              <a:ext cx="219417" cy="120807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2246972" y="283667"/>
              <a:ext cx="304800" cy="164465"/>
            </a:xfrm>
            <a:custGeom>
              <a:avLst/>
              <a:gdLst/>
              <a:ahLst/>
              <a:cxnLst/>
              <a:rect l="l" t="t" r="r" b="b"/>
              <a:pathLst>
                <a:path w="304800" h="164465">
                  <a:moveTo>
                    <a:pt x="33820" y="130530"/>
                  </a:moveTo>
                  <a:lnTo>
                    <a:pt x="0" y="116344"/>
                  </a:lnTo>
                  <a:lnTo>
                    <a:pt x="0" y="140347"/>
                  </a:lnTo>
                  <a:lnTo>
                    <a:pt x="33820" y="164350"/>
                  </a:lnTo>
                  <a:lnTo>
                    <a:pt x="33820" y="130530"/>
                  </a:lnTo>
                  <a:close/>
                </a:path>
                <a:path w="304800" h="164465">
                  <a:moveTo>
                    <a:pt x="33820" y="86956"/>
                  </a:moveTo>
                  <a:lnTo>
                    <a:pt x="0" y="85547"/>
                  </a:lnTo>
                  <a:lnTo>
                    <a:pt x="0" y="109550"/>
                  </a:lnTo>
                  <a:lnTo>
                    <a:pt x="33820" y="120777"/>
                  </a:lnTo>
                  <a:lnTo>
                    <a:pt x="33820" y="86956"/>
                  </a:lnTo>
                  <a:close/>
                </a:path>
                <a:path w="304800" h="164465">
                  <a:moveTo>
                    <a:pt x="33820" y="43510"/>
                  </a:moveTo>
                  <a:lnTo>
                    <a:pt x="0" y="54737"/>
                  </a:lnTo>
                  <a:lnTo>
                    <a:pt x="0" y="78740"/>
                  </a:lnTo>
                  <a:lnTo>
                    <a:pt x="33820" y="77330"/>
                  </a:lnTo>
                  <a:lnTo>
                    <a:pt x="33820" y="43510"/>
                  </a:lnTo>
                  <a:close/>
                </a:path>
                <a:path w="304800" h="164465">
                  <a:moveTo>
                    <a:pt x="304342" y="12"/>
                  </a:moveTo>
                  <a:lnTo>
                    <a:pt x="33820" y="12"/>
                  </a:lnTo>
                  <a:lnTo>
                    <a:pt x="0" y="23952"/>
                  </a:lnTo>
                  <a:lnTo>
                    <a:pt x="0" y="47904"/>
                  </a:lnTo>
                  <a:lnTo>
                    <a:pt x="33807" y="33832"/>
                  </a:lnTo>
                  <a:lnTo>
                    <a:pt x="264629" y="33832"/>
                  </a:lnTo>
                  <a:lnTo>
                    <a:pt x="304342" y="12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19811" y="327187"/>
              <a:ext cx="219454" cy="120807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768678" y="283667"/>
              <a:ext cx="304800" cy="164465"/>
            </a:xfrm>
            <a:custGeom>
              <a:avLst/>
              <a:gdLst/>
              <a:ahLst/>
              <a:cxnLst/>
              <a:rect l="l" t="t" r="r" b="b"/>
              <a:pathLst>
                <a:path w="304800" h="164465">
                  <a:moveTo>
                    <a:pt x="270535" y="12"/>
                  </a:moveTo>
                  <a:lnTo>
                    <a:pt x="0" y="12"/>
                  </a:lnTo>
                  <a:lnTo>
                    <a:pt x="39763" y="33832"/>
                  </a:lnTo>
                  <a:lnTo>
                    <a:pt x="270535" y="33832"/>
                  </a:lnTo>
                  <a:lnTo>
                    <a:pt x="270535" y="12"/>
                  </a:lnTo>
                  <a:close/>
                </a:path>
                <a:path w="304800" h="164465">
                  <a:moveTo>
                    <a:pt x="304380" y="116344"/>
                  </a:moveTo>
                  <a:lnTo>
                    <a:pt x="270560" y="130517"/>
                  </a:lnTo>
                  <a:lnTo>
                    <a:pt x="270560" y="164338"/>
                  </a:lnTo>
                  <a:lnTo>
                    <a:pt x="304380" y="140335"/>
                  </a:lnTo>
                  <a:lnTo>
                    <a:pt x="304380" y="116344"/>
                  </a:lnTo>
                  <a:close/>
                </a:path>
                <a:path w="304800" h="164465">
                  <a:moveTo>
                    <a:pt x="304380" y="85547"/>
                  </a:moveTo>
                  <a:lnTo>
                    <a:pt x="270560" y="86956"/>
                  </a:lnTo>
                  <a:lnTo>
                    <a:pt x="270560" y="120777"/>
                  </a:lnTo>
                  <a:lnTo>
                    <a:pt x="304380" y="109550"/>
                  </a:lnTo>
                  <a:lnTo>
                    <a:pt x="304380" y="85547"/>
                  </a:lnTo>
                  <a:close/>
                </a:path>
                <a:path w="304800" h="164465">
                  <a:moveTo>
                    <a:pt x="304380" y="54737"/>
                  </a:moveTo>
                  <a:lnTo>
                    <a:pt x="270560" y="43510"/>
                  </a:lnTo>
                  <a:lnTo>
                    <a:pt x="270560" y="77330"/>
                  </a:lnTo>
                  <a:lnTo>
                    <a:pt x="304380" y="78740"/>
                  </a:lnTo>
                  <a:lnTo>
                    <a:pt x="304380" y="54737"/>
                  </a:lnTo>
                  <a:close/>
                </a:path>
                <a:path w="304800" h="164465">
                  <a:moveTo>
                    <a:pt x="304380" y="23952"/>
                  </a:moveTo>
                  <a:lnTo>
                    <a:pt x="270560" y="0"/>
                  </a:lnTo>
                  <a:lnTo>
                    <a:pt x="270560" y="33820"/>
                  </a:lnTo>
                  <a:lnTo>
                    <a:pt x="304380" y="47917"/>
                  </a:lnTo>
                  <a:lnTo>
                    <a:pt x="304380" y="23952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820557" y="497611"/>
              <a:ext cx="679450" cy="137795"/>
            </a:xfrm>
            <a:custGeom>
              <a:avLst/>
              <a:gdLst/>
              <a:ahLst/>
              <a:cxnLst/>
              <a:rect l="l" t="t" r="r" b="b"/>
              <a:pathLst>
                <a:path w="679450" h="137795">
                  <a:moveTo>
                    <a:pt x="77939" y="125539"/>
                  </a:moveTo>
                  <a:lnTo>
                    <a:pt x="45326" y="125539"/>
                  </a:lnTo>
                  <a:lnTo>
                    <a:pt x="45326" y="137731"/>
                  </a:lnTo>
                  <a:lnTo>
                    <a:pt x="77939" y="137731"/>
                  </a:lnTo>
                  <a:lnTo>
                    <a:pt x="77939" y="125539"/>
                  </a:lnTo>
                  <a:close/>
                </a:path>
                <a:path w="679450" h="137795">
                  <a:moveTo>
                    <a:pt x="123329" y="80289"/>
                  </a:moveTo>
                  <a:lnTo>
                    <a:pt x="96342" y="80289"/>
                  </a:lnTo>
                  <a:lnTo>
                    <a:pt x="96342" y="82194"/>
                  </a:lnTo>
                  <a:lnTo>
                    <a:pt x="94272" y="89369"/>
                  </a:lnTo>
                  <a:lnTo>
                    <a:pt x="88214" y="93205"/>
                  </a:lnTo>
                  <a:lnTo>
                    <a:pt x="78447" y="94754"/>
                  </a:lnTo>
                  <a:lnTo>
                    <a:pt x="65214" y="95046"/>
                  </a:lnTo>
                  <a:lnTo>
                    <a:pt x="40030" y="94830"/>
                  </a:lnTo>
                  <a:lnTo>
                    <a:pt x="29057" y="89192"/>
                  </a:lnTo>
                  <a:lnTo>
                    <a:pt x="26416" y="83553"/>
                  </a:lnTo>
                  <a:lnTo>
                    <a:pt x="26416" y="61404"/>
                  </a:lnTo>
                  <a:lnTo>
                    <a:pt x="28511" y="51015"/>
                  </a:lnTo>
                  <a:lnTo>
                    <a:pt x="34455" y="45339"/>
                  </a:lnTo>
                  <a:lnTo>
                    <a:pt x="43726" y="42951"/>
                  </a:lnTo>
                  <a:lnTo>
                    <a:pt x="55829" y="42468"/>
                  </a:lnTo>
                  <a:lnTo>
                    <a:pt x="75755" y="42786"/>
                  </a:lnTo>
                  <a:lnTo>
                    <a:pt x="85331" y="44069"/>
                  </a:lnTo>
                  <a:lnTo>
                    <a:pt x="92583" y="47091"/>
                  </a:lnTo>
                  <a:lnTo>
                    <a:pt x="96126" y="52552"/>
                  </a:lnTo>
                  <a:lnTo>
                    <a:pt x="96126" y="55372"/>
                  </a:lnTo>
                  <a:lnTo>
                    <a:pt x="122097" y="55372"/>
                  </a:lnTo>
                  <a:lnTo>
                    <a:pt x="95364" y="23253"/>
                  </a:lnTo>
                  <a:lnTo>
                    <a:pt x="69659" y="22390"/>
                  </a:lnTo>
                  <a:lnTo>
                    <a:pt x="41922" y="22466"/>
                  </a:lnTo>
                  <a:lnTo>
                    <a:pt x="4762" y="36664"/>
                  </a:lnTo>
                  <a:lnTo>
                    <a:pt x="0" y="57404"/>
                  </a:lnTo>
                  <a:lnTo>
                    <a:pt x="0" y="80213"/>
                  </a:lnTo>
                  <a:lnTo>
                    <a:pt x="27698" y="114211"/>
                  </a:lnTo>
                  <a:lnTo>
                    <a:pt x="84366" y="115785"/>
                  </a:lnTo>
                  <a:lnTo>
                    <a:pt x="92494" y="115570"/>
                  </a:lnTo>
                  <a:lnTo>
                    <a:pt x="123266" y="92303"/>
                  </a:lnTo>
                  <a:lnTo>
                    <a:pt x="123329" y="80289"/>
                  </a:lnTo>
                  <a:close/>
                </a:path>
                <a:path w="679450" h="137795">
                  <a:moveTo>
                    <a:pt x="250228" y="22809"/>
                  </a:moveTo>
                  <a:lnTo>
                    <a:pt x="142697" y="22809"/>
                  </a:lnTo>
                  <a:lnTo>
                    <a:pt x="142697" y="41859"/>
                  </a:lnTo>
                  <a:lnTo>
                    <a:pt x="142697" y="60909"/>
                  </a:lnTo>
                  <a:lnTo>
                    <a:pt x="142697" y="74879"/>
                  </a:lnTo>
                  <a:lnTo>
                    <a:pt x="142697" y="95199"/>
                  </a:lnTo>
                  <a:lnTo>
                    <a:pt x="142697" y="115519"/>
                  </a:lnTo>
                  <a:lnTo>
                    <a:pt x="249694" y="115519"/>
                  </a:lnTo>
                  <a:lnTo>
                    <a:pt x="249694" y="95199"/>
                  </a:lnTo>
                  <a:lnTo>
                    <a:pt x="170129" y="95199"/>
                  </a:lnTo>
                  <a:lnTo>
                    <a:pt x="170129" y="74879"/>
                  </a:lnTo>
                  <a:lnTo>
                    <a:pt x="245122" y="74879"/>
                  </a:lnTo>
                  <a:lnTo>
                    <a:pt x="245122" y="60909"/>
                  </a:lnTo>
                  <a:lnTo>
                    <a:pt x="170129" y="60909"/>
                  </a:lnTo>
                  <a:lnTo>
                    <a:pt x="170129" y="41859"/>
                  </a:lnTo>
                  <a:lnTo>
                    <a:pt x="250228" y="41859"/>
                  </a:lnTo>
                  <a:lnTo>
                    <a:pt x="250228" y="22809"/>
                  </a:lnTo>
                  <a:close/>
                </a:path>
                <a:path w="679450" h="137795">
                  <a:moveTo>
                    <a:pt x="364934" y="97739"/>
                  </a:moveTo>
                  <a:lnTo>
                    <a:pt x="296773" y="97739"/>
                  </a:lnTo>
                  <a:lnTo>
                    <a:pt x="296773" y="22809"/>
                  </a:lnTo>
                  <a:lnTo>
                    <a:pt x="268503" y="22809"/>
                  </a:lnTo>
                  <a:lnTo>
                    <a:pt x="268503" y="97739"/>
                  </a:lnTo>
                  <a:lnTo>
                    <a:pt x="268503" y="115519"/>
                  </a:lnTo>
                  <a:lnTo>
                    <a:pt x="364934" y="115519"/>
                  </a:lnTo>
                  <a:lnTo>
                    <a:pt x="364934" y="97739"/>
                  </a:lnTo>
                  <a:close/>
                </a:path>
                <a:path w="679450" h="137795">
                  <a:moveTo>
                    <a:pt x="492226" y="22885"/>
                  </a:moveTo>
                  <a:lnTo>
                    <a:pt x="383857" y="22885"/>
                  </a:lnTo>
                  <a:lnTo>
                    <a:pt x="383857" y="43205"/>
                  </a:lnTo>
                  <a:lnTo>
                    <a:pt x="383857" y="60985"/>
                  </a:lnTo>
                  <a:lnTo>
                    <a:pt x="383857" y="76225"/>
                  </a:lnTo>
                  <a:lnTo>
                    <a:pt x="383857" y="95275"/>
                  </a:lnTo>
                  <a:lnTo>
                    <a:pt x="383857" y="115595"/>
                  </a:lnTo>
                  <a:lnTo>
                    <a:pt x="491693" y="115595"/>
                  </a:lnTo>
                  <a:lnTo>
                    <a:pt x="491693" y="95275"/>
                  </a:lnTo>
                  <a:lnTo>
                    <a:pt x="412394" y="95275"/>
                  </a:lnTo>
                  <a:lnTo>
                    <a:pt x="412394" y="76225"/>
                  </a:lnTo>
                  <a:lnTo>
                    <a:pt x="486587" y="76225"/>
                  </a:lnTo>
                  <a:lnTo>
                    <a:pt x="486587" y="60985"/>
                  </a:lnTo>
                  <a:lnTo>
                    <a:pt x="412394" y="60985"/>
                  </a:lnTo>
                  <a:lnTo>
                    <a:pt x="412394" y="43205"/>
                  </a:lnTo>
                  <a:lnTo>
                    <a:pt x="492226" y="43205"/>
                  </a:lnTo>
                  <a:lnTo>
                    <a:pt x="492226" y="22885"/>
                  </a:lnTo>
                  <a:close/>
                </a:path>
                <a:path w="679450" h="137795">
                  <a:moveTo>
                    <a:pt x="633310" y="90131"/>
                  </a:moveTo>
                  <a:lnTo>
                    <a:pt x="632726" y="82207"/>
                  </a:lnTo>
                  <a:lnTo>
                    <a:pt x="630402" y="76428"/>
                  </a:lnTo>
                  <a:lnTo>
                    <a:pt x="629907" y="75184"/>
                  </a:lnTo>
                  <a:lnTo>
                    <a:pt x="623252" y="70154"/>
                  </a:lnTo>
                  <a:lnTo>
                    <a:pt x="611162" y="68237"/>
                  </a:lnTo>
                  <a:lnTo>
                    <a:pt x="619277" y="66903"/>
                  </a:lnTo>
                  <a:lnTo>
                    <a:pt x="624916" y="62966"/>
                  </a:lnTo>
                  <a:lnTo>
                    <a:pt x="625741" y="61328"/>
                  </a:lnTo>
                  <a:lnTo>
                    <a:pt x="628192" y="56515"/>
                  </a:lnTo>
                  <a:lnTo>
                    <a:pt x="629259" y="47675"/>
                  </a:lnTo>
                  <a:lnTo>
                    <a:pt x="628434" y="42608"/>
                  </a:lnTo>
                  <a:lnTo>
                    <a:pt x="628396" y="42354"/>
                  </a:lnTo>
                  <a:lnTo>
                    <a:pt x="627227" y="35140"/>
                  </a:lnTo>
                  <a:lnTo>
                    <a:pt x="619937" y="27393"/>
                  </a:lnTo>
                  <a:lnTo>
                    <a:pt x="605586" y="23456"/>
                  </a:lnTo>
                  <a:lnTo>
                    <a:pt x="605167" y="23444"/>
                  </a:lnTo>
                  <a:lnTo>
                    <a:pt x="605167" y="76428"/>
                  </a:lnTo>
                  <a:lnTo>
                    <a:pt x="605167" y="95897"/>
                  </a:lnTo>
                  <a:lnTo>
                    <a:pt x="535686" y="95897"/>
                  </a:lnTo>
                  <a:lnTo>
                    <a:pt x="535686" y="76428"/>
                  </a:lnTo>
                  <a:lnTo>
                    <a:pt x="605167" y="76428"/>
                  </a:lnTo>
                  <a:lnTo>
                    <a:pt x="605167" y="23444"/>
                  </a:lnTo>
                  <a:lnTo>
                    <a:pt x="601865" y="23291"/>
                  </a:lnTo>
                  <a:lnTo>
                    <a:pt x="601865" y="44856"/>
                  </a:lnTo>
                  <a:lnTo>
                    <a:pt x="601865" y="59880"/>
                  </a:lnTo>
                  <a:lnTo>
                    <a:pt x="595795" y="61328"/>
                  </a:lnTo>
                  <a:lnTo>
                    <a:pt x="535686" y="61328"/>
                  </a:lnTo>
                  <a:lnTo>
                    <a:pt x="535686" y="42354"/>
                  </a:lnTo>
                  <a:lnTo>
                    <a:pt x="587070" y="42354"/>
                  </a:lnTo>
                  <a:lnTo>
                    <a:pt x="598119" y="42608"/>
                  </a:lnTo>
                  <a:lnTo>
                    <a:pt x="601865" y="44856"/>
                  </a:lnTo>
                  <a:lnTo>
                    <a:pt x="601865" y="23291"/>
                  </a:lnTo>
                  <a:lnTo>
                    <a:pt x="582358" y="22364"/>
                  </a:lnTo>
                  <a:lnTo>
                    <a:pt x="510057" y="22364"/>
                  </a:lnTo>
                  <a:lnTo>
                    <a:pt x="510057" y="115582"/>
                  </a:lnTo>
                  <a:lnTo>
                    <a:pt x="587248" y="115582"/>
                  </a:lnTo>
                  <a:lnTo>
                    <a:pt x="608152" y="114693"/>
                  </a:lnTo>
                  <a:lnTo>
                    <a:pt x="622465" y="111074"/>
                  </a:lnTo>
                  <a:lnTo>
                    <a:pt x="630682" y="103352"/>
                  </a:lnTo>
                  <a:lnTo>
                    <a:pt x="632155" y="95897"/>
                  </a:lnTo>
                  <a:lnTo>
                    <a:pt x="633310" y="90131"/>
                  </a:lnTo>
                  <a:close/>
                </a:path>
                <a:path w="679450" h="137795">
                  <a:moveTo>
                    <a:pt x="679348" y="22377"/>
                  </a:moveTo>
                  <a:lnTo>
                    <a:pt x="650862" y="22377"/>
                  </a:lnTo>
                  <a:lnTo>
                    <a:pt x="650862" y="115062"/>
                  </a:lnTo>
                  <a:lnTo>
                    <a:pt x="679348" y="115062"/>
                  </a:lnTo>
                  <a:lnTo>
                    <a:pt x="679348" y="22377"/>
                  </a:lnTo>
                  <a:close/>
                </a:path>
                <a:path w="679450" h="137795">
                  <a:moveTo>
                    <a:pt x="679361" y="0"/>
                  </a:moveTo>
                  <a:lnTo>
                    <a:pt x="650862" y="0"/>
                  </a:lnTo>
                  <a:lnTo>
                    <a:pt x="650862" y="12204"/>
                  </a:lnTo>
                  <a:lnTo>
                    <a:pt x="679361" y="12204"/>
                  </a:lnTo>
                  <a:lnTo>
                    <a:pt x="679361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6215" y="1928425"/>
              <a:ext cx="2783268" cy="43502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56</dc:title>
  <dcterms:created xsi:type="dcterms:W3CDTF">2024-12-10T14:28:26Z</dcterms:created>
  <dcterms:modified xsi:type="dcterms:W3CDTF">2024-12-10T14:28:26Z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