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5334000"/>
  <p:notesSz cx="7556500" cy="5334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1653540"/>
            <a:ext cx="6428422" cy="1120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2987040"/>
            <a:ext cx="529399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213360"/>
            <a:ext cx="6806565" cy="853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1226820"/>
            <a:ext cx="680656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4960620"/>
            <a:ext cx="2420112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868455" y="1718955"/>
            <a:ext cx="3823335" cy="982344"/>
            <a:chOff x="1868455" y="1718955"/>
            <a:chExt cx="3823335" cy="982344"/>
          </a:xfrm>
        </p:grpSpPr>
        <p:sp>
          <p:nvSpPr>
            <p:cNvPr id="3" name="object 3" descr=""/>
            <p:cNvSpPr/>
            <p:nvPr/>
          </p:nvSpPr>
          <p:spPr>
            <a:xfrm>
              <a:off x="1868449" y="1718957"/>
              <a:ext cx="3823335" cy="982344"/>
            </a:xfrm>
            <a:custGeom>
              <a:avLst/>
              <a:gdLst/>
              <a:ahLst/>
              <a:cxnLst/>
              <a:rect l="l" t="t" r="r" b="b"/>
              <a:pathLst>
                <a:path w="3823335" h="982344">
                  <a:moveTo>
                    <a:pt x="2108047" y="236169"/>
                  </a:moveTo>
                  <a:lnTo>
                    <a:pt x="2028850" y="157035"/>
                  </a:lnTo>
                  <a:lnTo>
                    <a:pt x="1794141" y="157035"/>
                  </a:lnTo>
                  <a:lnTo>
                    <a:pt x="1715008" y="236169"/>
                  </a:lnTo>
                  <a:lnTo>
                    <a:pt x="1715008" y="745705"/>
                  </a:lnTo>
                  <a:lnTo>
                    <a:pt x="1794141" y="824903"/>
                  </a:lnTo>
                  <a:lnTo>
                    <a:pt x="1832991" y="824903"/>
                  </a:lnTo>
                  <a:lnTo>
                    <a:pt x="1911502" y="766025"/>
                  </a:lnTo>
                  <a:lnTo>
                    <a:pt x="1990001" y="824903"/>
                  </a:lnTo>
                  <a:lnTo>
                    <a:pt x="2028850" y="824903"/>
                  </a:lnTo>
                  <a:lnTo>
                    <a:pt x="2108047" y="745705"/>
                  </a:lnTo>
                  <a:lnTo>
                    <a:pt x="2108047" y="520547"/>
                  </a:lnTo>
                  <a:lnTo>
                    <a:pt x="1941080" y="520547"/>
                  </a:lnTo>
                  <a:lnTo>
                    <a:pt x="1941080" y="657936"/>
                  </a:lnTo>
                  <a:lnTo>
                    <a:pt x="1881911" y="657936"/>
                  </a:lnTo>
                  <a:lnTo>
                    <a:pt x="1881911" y="323938"/>
                  </a:lnTo>
                  <a:lnTo>
                    <a:pt x="1941080" y="323938"/>
                  </a:lnTo>
                  <a:lnTo>
                    <a:pt x="1941080" y="461327"/>
                  </a:lnTo>
                  <a:lnTo>
                    <a:pt x="2108047" y="461327"/>
                  </a:lnTo>
                  <a:lnTo>
                    <a:pt x="2108047" y="236169"/>
                  </a:lnTo>
                  <a:close/>
                </a:path>
                <a:path w="3823335" h="982344">
                  <a:moveTo>
                    <a:pt x="3823004" y="39306"/>
                  </a:moveTo>
                  <a:lnTo>
                    <a:pt x="3609416" y="39306"/>
                  </a:lnTo>
                  <a:lnTo>
                    <a:pt x="3609416" y="117754"/>
                  </a:lnTo>
                  <a:lnTo>
                    <a:pt x="2731351" y="864133"/>
                  </a:lnTo>
                  <a:lnTo>
                    <a:pt x="2402421" y="864133"/>
                  </a:lnTo>
                  <a:lnTo>
                    <a:pt x="2335149" y="810895"/>
                  </a:lnTo>
                  <a:lnTo>
                    <a:pt x="2264981" y="755357"/>
                  </a:lnTo>
                  <a:lnTo>
                    <a:pt x="2264981" y="226529"/>
                  </a:lnTo>
                  <a:lnTo>
                    <a:pt x="2335149" y="170992"/>
                  </a:lnTo>
                  <a:lnTo>
                    <a:pt x="2402421" y="117754"/>
                  </a:lnTo>
                  <a:lnTo>
                    <a:pt x="3609416" y="117754"/>
                  </a:lnTo>
                  <a:lnTo>
                    <a:pt x="3609416" y="39306"/>
                  </a:lnTo>
                  <a:lnTo>
                    <a:pt x="2402421" y="39306"/>
                  </a:lnTo>
                  <a:lnTo>
                    <a:pt x="2264981" y="170992"/>
                  </a:lnTo>
                  <a:lnTo>
                    <a:pt x="2186584" y="92532"/>
                  </a:lnTo>
                  <a:lnTo>
                    <a:pt x="2186584" y="203568"/>
                  </a:lnTo>
                  <a:lnTo>
                    <a:pt x="2186584" y="778256"/>
                  </a:lnTo>
                  <a:lnTo>
                    <a:pt x="2061464" y="903325"/>
                  </a:lnTo>
                  <a:lnTo>
                    <a:pt x="1963788" y="903325"/>
                  </a:lnTo>
                  <a:lnTo>
                    <a:pt x="1911477" y="864133"/>
                  </a:lnTo>
                  <a:lnTo>
                    <a:pt x="1859267" y="903325"/>
                  </a:lnTo>
                  <a:lnTo>
                    <a:pt x="1761490" y="903325"/>
                  </a:lnTo>
                  <a:lnTo>
                    <a:pt x="1669059" y="810895"/>
                  </a:lnTo>
                  <a:lnTo>
                    <a:pt x="1636420" y="778256"/>
                  </a:lnTo>
                  <a:lnTo>
                    <a:pt x="1636420" y="203568"/>
                  </a:lnTo>
                  <a:lnTo>
                    <a:pt x="1668983" y="170992"/>
                  </a:lnTo>
                  <a:lnTo>
                    <a:pt x="1761490" y="78447"/>
                  </a:lnTo>
                  <a:lnTo>
                    <a:pt x="2061464" y="78447"/>
                  </a:lnTo>
                  <a:lnTo>
                    <a:pt x="2186584" y="203568"/>
                  </a:lnTo>
                  <a:lnTo>
                    <a:pt x="2186584" y="92532"/>
                  </a:lnTo>
                  <a:lnTo>
                    <a:pt x="2172525" y="78447"/>
                  </a:lnTo>
                  <a:lnTo>
                    <a:pt x="2094153" y="0"/>
                  </a:lnTo>
                  <a:lnTo>
                    <a:pt x="1728914" y="0"/>
                  </a:lnTo>
                  <a:lnTo>
                    <a:pt x="1557972" y="170992"/>
                  </a:lnTo>
                  <a:lnTo>
                    <a:pt x="1557972" y="226529"/>
                  </a:lnTo>
                  <a:lnTo>
                    <a:pt x="1557972" y="755357"/>
                  </a:lnTo>
                  <a:lnTo>
                    <a:pt x="1420583" y="864133"/>
                  </a:lnTo>
                  <a:lnTo>
                    <a:pt x="1091653" y="864133"/>
                  </a:lnTo>
                  <a:lnTo>
                    <a:pt x="213537" y="117754"/>
                  </a:lnTo>
                  <a:lnTo>
                    <a:pt x="1420583" y="117754"/>
                  </a:lnTo>
                  <a:lnTo>
                    <a:pt x="1557972" y="226529"/>
                  </a:lnTo>
                  <a:lnTo>
                    <a:pt x="1557972" y="170992"/>
                  </a:lnTo>
                  <a:lnTo>
                    <a:pt x="1502422" y="117754"/>
                  </a:lnTo>
                  <a:lnTo>
                    <a:pt x="1420583" y="39306"/>
                  </a:lnTo>
                  <a:lnTo>
                    <a:pt x="0" y="39306"/>
                  </a:lnTo>
                  <a:lnTo>
                    <a:pt x="1062647" y="942581"/>
                  </a:lnTo>
                  <a:lnTo>
                    <a:pt x="1420583" y="942581"/>
                  </a:lnTo>
                  <a:lnTo>
                    <a:pt x="1502422" y="864133"/>
                  </a:lnTo>
                  <a:lnTo>
                    <a:pt x="1557972" y="810895"/>
                  </a:lnTo>
                  <a:lnTo>
                    <a:pt x="1728914" y="981887"/>
                  </a:lnTo>
                  <a:lnTo>
                    <a:pt x="2094153" y="981887"/>
                  </a:lnTo>
                  <a:lnTo>
                    <a:pt x="2172639" y="903325"/>
                  </a:lnTo>
                  <a:lnTo>
                    <a:pt x="2264981" y="810895"/>
                  </a:lnTo>
                  <a:lnTo>
                    <a:pt x="2402421" y="942581"/>
                  </a:lnTo>
                  <a:lnTo>
                    <a:pt x="2759951" y="942581"/>
                  </a:lnTo>
                  <a:lnTo>
                    <a:pt x="2852280" y="864133"/>
                  </a:lnTo>
                  <a:lnTo>
                    <a:pt x="3730675" y="117754"/>
                  </a:lnTo>
                  <a:lnTo>
                    <a:pt x="3823004" y="39306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270870" y="1875967"/>
              <a:ext cx="1100455" cy="668020"/>
            </a:xfrm>
            <a:custGeom>
              <a:avLst/>
              <a:gdLst/>
              <a:ahLst/>
              <a:cxnLst/>
              <a:rect l="l" t="t" r="r" b="b"/>
              <a:pathLst>
                <a:path w="1100454" h="668019">
                  <a:moveTo>
                    <a:pt x="476326" y="530491"/>
                  </a:moveTo>
                  <a:lnTo>
                    <a:pt x="0" y="530491"/>
                  </a:lnTo>
                  <a:lnTo>
                    <a:pt x="0" y="667880"/>
                  </a:lnTo>
                  <a:lnTo>
                    <a:pt x="314312" y="667880"/>
                  </a:lnTo>
                  <a:lnTo>
                    <a:pt x="476326" y="530491"/>
                  </a:lnTo>
                  <a:close/>
                </a:path>
                <a:path w="1100454" h="668019">
                  <a:moveTo>
                    <a:pt x="684161" y="353504"/>
                  </a:moveTo>
                  <a:lnTo>
                    <a:pt x="63" y="353504"/>
                  </a:lnTo>
                  <a:lnTo>
                    <a:pt x="63" y="490943"/>
                  </a:lnTo>
                  <a:lnTo>
                    <a:pt x="522541" y="490943"/>
                  </a:lnTo>
                  <a:lnTo>
                    <a:pt x="684161" y="353504"/>
                  </a:lnTo>
                  <a:close/>
                </a:path>
                <a:path w="1100454" h="668019">
                  <a:moveTo>
                    <a:pt x="892073" y="176911"/>
                  </a:moveTo>
                  <a:lnTo>
                    <a:pt x="25" y="176911"/>
                  </a:lnTo>
                  <a:lnTo>
                    <a:pt x="25" y="314299"/>
                  </a:lnTo>
                  <a:lnTo>
                    <a:pt x="730402" y="314299"/>
                  </a:lnTo>
                  <a:lnTo>
                    <a:pt x="892073" y="176911"/>
                  </a:lnTo>
                  <a:close/>
                </a:path>
                <a:path w="1100454" h="668019">
                  <a:moveTo>
                    <a:pt x="1099947" y="0"/>
                  </a:moveTo>
                  <a:lnTo>
                    <a:pt x="63" y="0"/>
                  </a:lnTo>
                  <a:lnTo>
                    <a:pt x="63" y="137388"/>
                  </a:lnTo>
                  <a:lnTo>
                    <a:pt x="938276" y="137388"/>
                  </a:lnTo>
                  <a:lnTo>
                    <a:pt x="1099947" y="0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33518" y="2223829"/>
              <a:ext cx="137388" cy="320015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33518" y="1875962"/>
              <a:ext cx="137388" cy="319935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189111" y="1875967"/>
              <a:ext cx="1100455" cy="668020"/>
            </a:xfrm>
            <a:custGeom>
              <a:avLst/>
              <a:gdLst/>
              <a:ahLst/>
              <a:cxnLst/>
              <a:rect l="l" t="t" r="r" b="b"/>
              <a:pathLst>
                <a:path w="1100454" h="668019">
                  <a:moveTo>
                    <a:pt x="1099883" y="0"/>
                  </a:moveTo>
                  <a:lnTo>
                    <a:pt x="0" y="0"/>
                  </a:lnTo>
                  <a:lnTo>
                    <a:pt x="161620" y="137388"/>
                  </a:lnTo>
                  <a:lnTo>
                    <a:pt x="1099883" y="137388"/>
                  </a:lnTo>
                  <a:lnTo>
                    <a:pt x="1099883" y="0"/>
                  </a:lnTo>
                  <a:close/>
                </a:path>
                <a:path w="1100454" h="668019">
                  <a:moveTo>
                    <a:pt x="1099921" y="176911"/>
                  </a:moveTo>
                  <a:lnTo>
                    <a:pt x="207873" y="176911"/>
                  </a:lnTo>
                  <a:lnTo>
                    <a:pt x="369544" y="314299"/>
                  </a:lnTo>
                  <a:lnTo>
                    <a:pt x="1099921" y="314299"/>
                  </a:lnTo>
                  <a:lnTo>
                    <a:pt x="1099921" y="176911"/>
                  </a:lnTo>
                  <a:close/>
                </a:path>
                <a:path w="1100454" h="668019">
                  <a:moveTo>
                    <a:pt x="1099934" y="530491"/>
                  </a:moveTo>
                  <a:lnTo>
                    <a:pt x="623608" y="530491"/>
                  </a:lnTo>
                  <a:lnTo>
                    <a:pt x="785571" y="667880"/>
                  </a:lnTo>
                  <a:lnTo>
                    <a:pt x="1099934" y="667880"/>
                  </a:lnTo>
                  <a:lnTo>
                    <a:pt x="1099934" y="530491"/>
                  </a:lnTo>
                  <a:close/>
                </a:path>
                <a:path w="1100454" h="668019">
                  <a:moveTo>
                    <a:pt x="1099947" y="353504"/>
                  </a:moveTo>
                  <a:lnTo>
                    <a:pt x="415734" y="353504"/>
                  </a:lnTo>
                  <a:lnTo>
                    <a:pt x="577405" y="490943"/>
                  </a:lnTo>
                  <a:lnTo>
                    <a:pt x="1099947" y="490943"/>
                  </a:lnTo>
                  <a:lnTo>
                    <a:pt x="1099947" y="353504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89024" y="2223829"/>
              <a:ext cx="137388" cy="32001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89024" y="1875962"/>
              <a:ext cx="137388" cy="319935"/>
            </a:xfrm>
            <a:prstGeom prst="rect">
              <a:avLst/>
            </a:prstGeom>
          </p:spPr>
        </p:pic>
      </p:grpSp>
      <p:sp>
        <p:nvSpPr>
          <p:cNvPr id="10" name="object 10" descr=""/>
          <p:cNvSpPr/>
          <p:nvPr/>
        </p:nvSpPr>
        <p:spPr>
          <a:xfrm>
            <a:off x="5045964" y="2745676"/>
            <a:ext cx="116205" cy="467995"/>
          </a:xfrm>
          <a:custGeom>
            <a:avLst/>
            <a:gdLst/>
            <a:ahLst/>
            <a:cxnLst/>
            <a:rect l="l" t="t" r="r" b="b"/>
            <a:pathLst>
              <a:path w="116204" h="467994">
                <a:moveTo>
                  <a:pt x="115862" y="90932"/>
                </a:moveTo>
                <a:lnTo>
                  <a:pt x="0" y="90932"/>
                </a:lnTo>
                <a:lnTo>
                  <a:pt x="0" y="467804"/>
                </a:lnTo>
                <a:lnTo>
                  <a:pt x="115862" y="467804"/>
                </a:lnTo>
                <a:lnTo>
                  <a:pt x="115862" y="90932"/>
                </a:lnTo>
                <a:close/>
              </a:path>
              <a:path w="116204" h="467994">
                <a:moveTo>
                  <a:pt x="115862" y="0"/>
                </a:moveTo>
                <a:lnTo>
                  <a:pt x="0" y="0"/>
                </a:lnTo>
                <a:lnTo>
                  <a:pt x="0" y="49669"/>
                </a:lnTo>
                <a:lnTo>
                  <a:pt x="115862" y="49669"/>
                </a:lnTo>
                <a:lnTo>
                  <a:pt x="115862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2980144" y="2836811"/>
            <a:ext cx="437515" cy="378460"/>
          </a:xfrm>
          <a:custGeom>
            <a:avLst/>
            <a:gdLst/>
            <a:ahLst/>
            <a:cxnLst/>
            <a:rect l="l" t="t" r="r" b="b"/>
            <a:pathLst>
              <a:path w="437514" h="378460">
                <a:moveTo>
                  <a:pt x="437070" y="0"/>
                </a:moveTo>
                <a:lnTo>
                  <a:pt x="0" y="0"/>
                </a:lnTo>
                <a:lnTo>
                  <a:pt x="0" y="76200"/>
                </a:lnTo>
                <a:lnTo>
                  <a:pt x="0" y="154940"/>
                </a:lnTo>
                <a:lnTo>
                  <a:pt x="0" y="215900"/>
                </a:lnTo>
                <a:lnTo>
                  <a:pt x="0" y="297180"/>
                </a:lnTo>
                <a:lnTo>
                  <a:pt x="0" y="378460"/>
                </a:lnTo>
                <a:lnTo>
                  <a:pt x="435000" y="378460"/>
                </a:lnTo>
                <a:lnTo>
                  <a:pt x="435000" y="297180"/>
                </a:lnTo>
                <a:lnTo>
                  <a:pt x="111544" y="297180"/>
                </a:lnTo>
                <a:lnTo>
                  <a:pt x="111544" y="215900"/>
                </a:lnTo>
                <a:lnTo>
                  <a:pt x="416407" y="215900"/>
                </a:lnTo>
                <a:lnTo>
                  <a:pt x="416407" y="154940"/>
                </a:lnTo>
                <a:lnTo>
                  <a:pt x="111544" y="154940"/>
                </a:lnTo>
                <a:lnTo>
                  <a:pt x="111544" y="76200"/>
                </a:lnTo>
                <a:lnTo>
                  <a:pt x="437070" y="76200"/>
                </a:lnTo>
                <a:lnTo>
                  <a:pt x="437070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491560" y="2836811"/>
            <a:ext cx="392430" cy="378460"/>
          </a:xfrm>
          <a:custGeom>
            <a:avLst/>
            <a:gdLst/>
            <a:ahLst/>
            <a:cxnLst/>
            <a:rect l="l" t="t" r="r" b="b"/>
            <a:pathLst>
              <a:path w="392429" h="378460">
                <a:moveTo>
                  <a:pt x="392061" y="304800"/>
                </a:moveTo>
                <a:lnTo>
                  <a:pt x="114935" y="304800"/>
                </a:lnTo>
                <a:lnTo>
                  <a:pt x="114935" y="0"/>
                </a:lnTo>
                <a:lnTo>
                  <a:pt x="0" y="0"/>
                </a:lnTo>
                <a:lnTo>
                  <a:pt x="0" y="304800"/>
                </a:lnTo>
                <a:lnTo>
                  <a:pt x="0" y="378460"/>
                </a:lnTo>
                <a:lnTo>
                  <a:pt x="392061" y="378460"/>
                </a:lnTo>
                <a:lnTo>
                  <a:pt x="392061" y="30480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960495" y="2837141"/>
            <a:ext cx="440690" cy="378460"/>
          </a:xfrm>
          <a:custGeom>
            <a:avLst/>
            <a:gdLst/>
            <a:ahLst/>
            <a:cxnLst/>
            <a:rect l="l" t="t" r="r" b="b"/>
            <a:pathLst>
              <a:path w="440689" h="378460">
                <a:moveTo>
                  <a:pt x="440474" y="0"/>
                </a:moveTo>
                <a:lnTo>
                  <a:pt x="0" y="0"/>
                </a:lnTo>
                <a:lnTo>
                  <a:pt x="0" y="82550"/>
                </a:lnTo>
                <a:lnTo>
                  <a:pt x="0" y="153670"/>
                </a:lnTo>
                <a:lnTo>
                  <a:pt x="0" y="219710"/>
                </a:lnTo>
                <a:lnTo>
                  <a:pt x="0" y="297180"/>
                </a:lnTo>
                <a:lnTo>
                  <a:pt x="0" y="378460"/>
                </a:lnTo>
                <a:lnTo>
                  <a:pt x="438340" y="378460"/>
                </a:lnTo>
                <a:lnTo>
                  <a:pt x="438340" y="297180"/>
                </a:lnTo>
                <a:lnTo>
                  <a:pt x="115976" y="297180"/>
                </a:lnTo>
                <a:lnTo>
                  <a:pt x="115976" y="219710"/>
                </a:lnTo>
                <a:lnTo>
                  <a:pt x="417563" y="219710"/>
                </a:lnTo>
                <a:lnTo>
                  <a:pt x="417563" y="153670"/>
                </a:lnTo>
                <a:lnTo>
                  <a:pt x="115976" y="153670"/>
                </a:lnTo>
                <a:lnTo>
                  <a:pt x="115976" y="82550"/>
                </a:lnTo>
                <a:lnTo>
                  <a:pt x="440474" y="82550"/>
                </a:lnTo>
                <a:lnTo>
                  <a:pt x="44047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4473612" y="2836583"/>
            <a:ext cx="501015" cy="379095"/>
          </a:xfrm>
          <a:custGeom>
            <a:avLst/>
            <a:gdLst/>
            <a:ahLst/>
            <a:cxnLst/>
            <a:rect l="l" t="t" r="r" b="b"/>
            <a:pathLst>
              <a:path w="501014" h="379094">
                <a:moveTo>
                  <a:pt x="293878" y="0"/>
                </a:moveTo>
                <a:lnTo>
                  <a:pt x="0" y="0"/>
                </a:lnTo>
                <a:lnTo>
                  <a:pt x="0" y="378891"/>
                </a:lnTo>
                <a:lnTo>
                  <a:pt x="313740" y="378891"/>
                </a:lnTo>
                <a:lnTo>
                  <a:pt x="383905" y="376688"/>
                </a:lnTo>
                <a:lnTo>
                  <a:pt x="436662" y="368146"/>
                </a:lnTo>
                <a:lnTo>
                  <a:pt x="473053" y="350368"/>
                </a:lnTo>
                <a:lnTo>
                  <a:pt x="494122" y="320456"/>
                </a:lnTo>
                <a:lnTo>
                  <a:pt x="497382" y="298881"/>
                </a:lnTo>
                <a:lnTo>
                  <a:pt x="104063" y="298881"/>
                </a:lnTo>
                <a:lnTo>
                  <a:pt x="104063" y="219811"/>
                </a:lnTo>
                <a:lnTo>
                  <a:pt x="489123" y="219811"/>
                </a:lnTo>
                <a:lnTo>
                  <a:pt x="487095" y="214750"/>
                </a:lnTo>
                <a:lnTo>
                  <a:pt x="460065" y="194303"/>
                </a:lnTo>
                <a:lnTo>
                  <a:pt x="410946" y="186486"/>
                </a:lnTo>
                <a:lnTo>
                  <a:pt x="443882" y="181060"/>
                </a:lnTo>
                <a:lnTo>
                  <a:pt x="466785" y="165052"/>
                </a:lnTo>
                <a:lnTo>
                  <a:pt x="470185" y="158394"/>
                </a:lnTo>
                <a:lnTo>
                  <a:pt x="104063" y="158394"/>
                </a:lnTo>
                <a:lnTo>
                  <a:pt x="104063" y="81267"/>
                </a:lnTo>
                <a:lnTo>
                  <a:pt x="481898" y="81267"/>
                </a:lnTo>
                <a:lnTo>
                  <a:pt x="479388" y="60423"/>
                </a:lnTo>
                <a:lnTo>
                  <a:pt x="461529" y="30929"/>
                </a:lnTo>
                <a:lnTo>
                  <a:pt x="427166" y="12387"/>
                </a:lnTo>
                <a:lnTo>
                  <a:pt x="372536" y="2756"/>
                </a:lnTo>
                <a:lnTo>
                  <a:pt x="293878" y="0"/>
                </a:lnTo>
                <a:close/>
              </a:path>
              <a:path w="501014" h="379094">
                <a:moveTo>
                  <a:pt x="489123" y="219811"/>
                </a:moveTo>
                <a:lnTo>
                  <a:pt x="301586" y="219811"/>
                </a:lnTo>
                <a:lnTo>
                  <a:pt x="336466" y="220378"/>
                </a:lnTo>
                <a:lnTo>
                  <a:pt x="363313" y="224343"/>
                </a:lnTo>
                <a:lnTo>
                  <a:pt x="380566" y="235108"/>
                </a:lnTo>
                <a:lnTo>
                  <a:pt x="386664" y="256070"/>
                </a:lnTo>
                <a:lnTo>
                  <a:pt x="380061" y="280820"/>
                </a:lnTo>
                <a:lnTo>
                  <a:pt x="361684" y="293530"/>
                </a:lnTo>
                <a:lnTo>
                  <a:pt x="333680" y="298212"/>
                </a:lnTo>
                <a:lnTo>
                  <a:pt x="298196" y="298881"/>
                </a:lnTo>
                <a:lnTo>
                  <a:pt x="497382" y="298881"/>
                </a:lnTo>
                <a:lnTo>
                  <a:pt x="500913" y="275513"/>
                </a:lnTo>
                <a:lnTo>
                  <a:pt x="498543" y="243322"/>
                </a:lnTo>
                <a:lnTo>
                  <a:pt x="489123" y="219811"/>
                </a:lnTo>
                <a:close/>
              </a:path>
              <a:path w="501014" h="379094">
                <a:moveTo>
                  <a:pt x="481898" y="81267"/>
                </a:moveTo>
                <a:lnTo>
                  <a:pt x="312877" y="81267"/>
                </a:lnTo>
                <a:lnTo>
                  <a:pt x="341263" y="83723"/>
                </a:lnTo>
                <a:lnTo>
                  <a:pt x="359829" y="90066"/>
                </a:lnTo>
                <a:lnTo>
                  <a:pt x="369955" y="101103"/>
                </a:lnTo>
                <a:lnTo>
                  <a:pt x="373024" y="117640"/>
                </a:lnTo>
                <a:lnTo>
                  <a:pt x="368308" y="138699"/>
                </a:lnTo>
                <a:lnTo>
                  <a:pt x="353777" y="151076"/>
                </a:lnTo>
                <a:lnTo>
                  <a:pt x="328854" y="156923"/>
                </a:lnTo>
                <a:lnTo>
                  <a:pt x="292963" y="158394"/>
                </a:lnTo>
                <a:lnTo>
                  <a:pt x="470185" y="158394"/>
                </a:lnTo>
                <a:lnTo>
                  <a:pt x="480158" y="138866"/>
                </a:lnTo>
                <a:lnTo>
                  <a:pt x="484505" y="102908"/>
                </a:lnTo>
                <a:lnTo>
                  <a:pt x="481898" y="81267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2399894" y="2836747"/>
            <a:ext cx="501650" cy="469265"/>
            <a:chOff x="2399894" y="2836747"/>
            <a:chExt cx="501650" cy="469265"/>
          </a:xfrm>
        </p:grpSpPr>
        <p:sp>
          <p:nvSpPr>
            <p:cNvPr id="16" name="object 16" descr=""/>
            <p:cNvSpPr/>
            <p:nvPr/>
          </p:nvSpPr>
          <p:spPr>
            <a:xfrm>
              <a:off x="2399894" y="2836747"/>
              <a:ext cx="501650" cy="379730"/>
            </a:xfrm>
            <a:custGeom>
              <a:avLst/>
              <a:gdLst/>
              <a:ahLst/>
              <a:cxnLst/>
              <a:rect l="l" t="t" r="r" b="b"/>
              <a:pathLst>
                <a:path w="501650" h="379730">
                  <a:moveTo>
                    <a:pt x="283349" y="0"/>
                  </a:moveTo>
                  <a:lnTo>
                    <a:pt x="170591" y="254"/>
                  </a:lnTo>
                  <a:lnTo>
                    <a:pt x="105786" y="6129"/>
                  </a:lnTo>
                  <a:lnTo>
                    <a:pt x="44244" y="30805"/>
                  </a:lnTo>
                  <a:lnTo>
                    <a:pt x="4797" y="94918"/>
                  </a:lnTo>
                  <a:lnTo>
                    <a:pt x="0" y="142151"/>
                  </a:lnTo>
                  <a:lnTo>
                    <a:pt x="0" y="234873"/>
                  </a:lnTo>
                  <a:lnTo>
                    <a:pt x="4918" y="283188"/>
                  </a:lnTo>
                  <a:lnTo>
                    <a:pt x="19916" y="320770"/>
                  </a:lnTo>
                  <a:lnTo>
                    <a:pt x="81610" y="366052"/>
                  </a:lnTo>
                  <a:lnTo>
                    <a:pt x="147920" y="377240"/>
                  </a:lnTo>
                  <a:lnTo>
                    <a:pt x="223545" y="379285"/>
                  </a:lnTo>
                  <a:lnTo>
                    <a:pt x="343090" y="379628"/>
                  </a:lnTo>
                  <a:lnTo>
                    <a:pt x="376153" y="378765"/>
                  </a:lnTo>
                  <a:lnTo>
                    <a:pt x="434916" y="368773"/>
                  </a:lnTo>
                  <a:lnTo>
                    <a:pt x="485547" y="338589"/>
                  </a:lnTo>
                  <a:lnTo>
                    <a:pt x="501247" y="284143"/>
                  </a:lnTo>
                  <a:lnTo>
                    <a:pt x="501599" y="254279"/>
                  </a:lnTo>
                  <a:lnTo>
                    <a:pt x="501535" y="235457"/>
                  </a:lnTo>
                  <a:lnTo>
                    <a:pt x="391718" y="235457"/>
                  </a:lnTo>
                  <a:lnTo>
                    <a:pt x="391718" y="243052"/>
                  </a:lnTo>
                  <a:lnTo>
                    <a:pt x="383317" y="272242"/>
                  </a:lnTo>
                  <a:lnTo>
                    <a:pt x="358778" y="287870"/>
                  </a:lnTo>
                  <a:lnTo>
                    <a:pt x="319099" y="294155"/>
                  </a:lnTo>
                  <a:lnTo>
                    <a:pt x="265277" y="295313"/>
                  </a:lnTo>
                  <a:lnTo>
                    <a:pt x="232003" y="295363"/>
                  </a:lnTo>
                  <a:lnTo>
                    <a:pt x="205299" y="295045"/>
                  </a:lnTo>
                  <a:lnTo>
                    <a:pt x="159296" y="289856"/>
                  </a:lnTo>
                  <a:lnTo>
                    <a:pt x="115703" y="256884"/>
                  </a:lnTo>
                  <a:lnTo>
                    <a:pt x="107518" y="211505"/>
                  </a:lnTo>
                  <a:lnTo>
                    <a:pt x="107518" y="158495"/>
                  </a:lnTo>
                  <a:lnTo>
                    <a:pt x="116037" y="116328"/>
                  </a:lnTo>
                  <a:lnTo>
                    <a:pt x="140193" y="93249"/>
                  </a:lnTo>
                  <a:lnTo>
                    <a:pt x="177882" y="83572"/>
                  </a:lnTo>
                  <a:lnTo>
                    <a:pt x="226999" y="81610"/>
                  </a:lnTo>
                  <a:lnTo>
                    <a:pt x="265277" y="81775"/>
                  </a:lnTo>
                  <a:lnTo>
                    <a:pt x="308119" y="82849"/>
                  </a:lnTo>
                  <a:lnTo>
                    <a:pt x="347040" y="88036"/>
                  </a:lnTo>
                  <a:lnTo>
                    <a:pt x="376473" y="100281"/>
                  </a:lnTo>
                  <a:lnTo>
                    <a:pt x="390855" y="122529"/>
                  </a:lnTo>
                  <a:lnTo>
                    <a:pt x="390855" y="134035"/>
                  </a:lnTo>
                  <a:lnTo>
                    <a:pt x="496531" y="134035"/>
                  </a:lnTo>
                  <a:lnTo>
                    <a:pt x="496531" y="122643"/>
                  </a:lnTo>
                  <a:lnTo>
                    <a:pt x="491375" y="74907"/>
                  </a:lnTo>
                  <a:lnTo>
                    <a:pt x="477522" y="41373"/>
                  </a:lnTo>
                  <a:lnTo>
                    <a:pt x="452381" y="19578"/>
                  </a:lnTo>
                  <a:lnTo>
                    <a:pt x="413365" y="7059"/>
                  </a:lnTo>
                  <a:lnTo>
                    <a:pt x="357884" y="1354"/>
                  </a:lnTo>
                  <a:lnTo>
                    <a:pt x="283349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584373" y="3255962"/>
              <a:ext cx="133350" cy="50165"/>
            </a:xfrm>
            <a:custGeom>
              <a:avLst/>
              <a:gdLst/>
              <a:ahLst/>
              <a:cxnLst/>
              <a:rect l="l" t="t" r="r" b="b"/>
              <a:pathLst>
                <a:path w="133350" h="50164">
                  <a:moveTo>
                    <a:pt x="132727" y="0"/>
                  </a:moveTo>
                  <a:lnTo>
                    <a:pt x="0" y="0"/>
                  </a:lnTo>
                  <a:lnTo>
                    <a:pt x="0" y="49669"/>
                  </a:lnTo>
                  <a:lnTo>
                    <a:pt x="132727" y="49669"/>
                  </a:lnTo>
                  <a:lnTo>
                    <a:pt x="132727" y="0"/>
                  </a:lnTo>
                  <a:close/>
                </a:path>
              </a:pathLst>
            </a:custGeom>
            <a:solidFill>
              <a:srgbClr val="1164A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</dc:title>
  <dcterms:created xsi:type="dcterms:W3CDTF">2024-12-10T14:26:08Z</dcterms:created>
  <dcterms:modified xsi:type="dcterms:W3CDTF">2024-12-10T14:26:08Z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