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A078E-64A0-E9F5-3E64-3BC58F80ED10}" v="67" dt="2025-01-08T09:22:11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26"/>
  </p:normalViewPr>
  <p:slideViewPr>
    <p:cSldViewPr snapToGrid="0">
      <p:cViewPr>
        <p:scale>
          <a:sx n="83" d="100"/>
          <a:sy n="83" d="100"/>
        </p:scale>
        <p:origin x="73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56F939-2BDB-3E54-97E0-6106E9D41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2D0E19-9E7C-BBA1-995E-4D0E988AB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39402B-8F28-B1BC-0CB3-14ACBAE2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8E089C-BE7B-6A94-97F8-26DCA941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952523-ABB2-A4DC-129B-C91391D3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97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ECF2F-8F9B-9C01-0362-510477A7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C70D6F-D3DD-BDB4-7843-0D419380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05E681-0D29-BABB-C889-1EFAA532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10BE79-7A0E-DA3B-8E0F-149C152A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5552A9-CF2F-4368-785D-30BFF608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27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C458DCE-535C-E7D9-BD54-8540138D9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0654AF-FB7B-C389-0854-36EDC8ACF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BFC2BC-4737-FDEA-3FD4-A0407CDE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CC256F-99B4-6598-856C-43161AFA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94A199-0815-92E1-3A19-989736C3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5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3AFC65-DDA6-6760-6693-7C8F7211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F5FAD7-A2F4-2AB8-3708-5E270CBE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C72A92-D6C9-4166-642D-C09CB687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63545D-2067-3605-BCD9-EB0F87AF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B30E2C-4D2F-D079-4056-F61B8DD0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31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71710-9A69-8754-29B6-E240BB7A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B7BB61-AF24-9502-8929-CA1A0AB4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E885C9-C1EA-5A34-B2CF-29C2E0BA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CE3195-5089-1ADF-6361-C2D93205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4A0AAD-8ABF-F940-5A0C-27FEAAAE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9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BF44C7-46A6-DD35-8CF9-1CE3EA7B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68F30D-C86A-0741-E95E-D0EF9CE6D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ED24A50-6361-E13C-EC8E-8873C3583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7994C3-15B7-3F9C-367F-94ED0B76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D2022F-56BA-8254-4F2D-840AF6E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B7443B-669B-F365-4D01-489AB920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23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5F2493-D69A-2E93-615B-236AFACC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FBAF59-E0C9-EA8E-C6D7-B0F9C8D4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C2349C9-C1BC-D440-A917-96D08ED8B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D7F4A1A-5453-144D-0744-55169D0B6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13B19F-C966-8CD4-4F65-F6EAF3470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1DAF51E-242B-D905-B73C-FCA78AAB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14877FB-3139-9A10-0009-A6FB0E6F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A7DC57F-C807-1D8B-5221-F303118C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36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ED0457-8E82-4766-E966-9B3140F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01C3CD-7E52-C0D0-2592-2AF5C014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C18B275-79EB-5D97-6561-814DFA4A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698BBB0-5B98-1D0D-EA61-176C9F45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62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46735C9-89F7-B1E2-78EA-9CC65DED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D72223-7541-A696-1402-A36BCC50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97565E-F961-AA2B-2218-4C24C496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6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FCDA69-AD8E-47C0-900E-C05899F9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A4A56A-3B28-551E-B7C4-8ED2054C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7477DE-899F-819B-88AA-48F2B540B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005218-08A7-1C55-D813-381D0D4B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EE0298-BC40-7A5F-9980-2C1EE56E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9A731E-AC2E-4CE0-D4BD-9A53EE9E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1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F90EBD-3B53-621C-CF78-2D327E56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EC315A6-4F49-3C01-C803-75364513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842E7A-75F0-E7B6-3F14-04581ACF0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FA1348-6F07-FEED-0418-DF1F7A97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FEC4A0-A545-A819-EABD-A6CE3808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71F7BC-FE17-2004-F0C3-D3EAE566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33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DC9DD1B-9615-7C55-CE16-967516ED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DBD340-B75A-30F4-E4C4-9780CEC4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D94812-0244-8997-9CA8-FF00C4B4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F7483E-1CA3-FE48-9193-A3120231CB40}" type="datetimeFigureOut">
              <a:rPr lang="tr-TR" smtClean="0"/>
              <a:t>8.01.2025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A7E0A2-6F92-6418-D017-F86FF6E60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085CE9-B9AA-4E78-8EBE-3FF8315EE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40D0D-E03C-7948-8A6D-D00757282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21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siyah içeren bir resim&#10;&#10;Açıklama otomatik olarak oluşturuldu">
            <a:extLst>
              <a:ext uri="{FF2B5EF4-FFF2-40B4-BE49-F238E27FC236}">
                <a16:creationId xmlns:a16="http://schemas.microsoft.com/office/drawing/2014/main" id="{82A05F43-8096-45FC-9C6C-76BA22C7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247"/>
            <a:ext cx="12192001" cy="682350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CFC8317-B0F8-BED5-CCC7-7B76DFA25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22" y="798786"/>
            <a:ext cx="9144000" cy="1092584"/>
          </a:xfrm>
        </p:spPr>
        <p:txBody>
          <a:bodyPr>
            <a:noAutofit/>
          </a:bodyPr>
          <a:lstStyle/>
          <a:p>
            <a:pPr algn="l"/>
            <a:r>
              <a:rPr lang="tr-TR" sz="4000" b="1" dirty="0">
                <a:solidFill>
                  <a:srgbClr val="73C3D5"/>
                </a:solidFill>
                <a:latin typeface="Anek Latin Medium" pitchFamily="2" charset="77"/>
              </a:rPr>
              <a:t>Presentation</a:t>
            </a:r>
            <a:br>
              <a:rPr lang="tr-TR" sz="4000" b="1" dirty="0">
                <a:latin typeface="Anek Latin Medium" pitchFamily="2" charset="77"/>
              </a:rPr>
            </a:br>
            <a:r>
              <a:rPr lang="tr-TR" sz="4000" b="1" err="1">
                <a:solidFill>
                  <a:srgbClr val="73C3D5"/>
                </a:solidFill>
                <a:latin typeface="Anek Latin Medium" pitchFamily="2" charset="77"/>
              </a:rPr>
              <a:t>Headline</a:t>
            </a:r>
            <a:endParaRPr lang="tr-TR" sz="4000" b="1">
              <a:solidFill>
                <a:srgbClr val="73C3D5"/>
              </a:solidFill>
              <a:latin typeface="Anek Latin Medium" pitchFamily="2" charset="77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D58465-AAF6-1FA1-B6A5-AD4AF4818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22" y="2035998"/>
            <a:ext cx="9144000" cy="1092584"/>
          </a:xfrm>
        </p:spPr>
        <p:txBody>
          <a:bodyPr>
            <a:normAutofit/>
          </a:bodyPr>
          <a:lstStyle/>
          <a:p>
            <a:pPr algn="l"/>
            <a:r>
              <a:rPr lang="tr-TR" sz="1800" dirty="0">
                <a:solidFill>
                  <a:schemeClr val="bg1"/>
                </a:solidFill>
                <a:latin typeface="Anek Latin Medium" pitchFamily="2" charset="77"/>
              </a:rPr>
              <a:t>Name, </a:t>
            </a:r>
            <a:r>
              <a:rPr lang="tr-TR" sz="1800" dirty="0" err="1">
                <a:solidFill>
                  <a:schemeClr val="bg1"/>
                </a:solidFill>
                <a:latin typeface="Anek Latin Medium" pitchFamily="2" charset="77"/>
              </a:rPr>
              <a:t>Surname</a:t>
            </a:r>
            <a:endParaRPr lang="tr-TR" sz="1800" dirty="0">
              <a:solidFill>
                <a:schemeClr val="bg1"/>
              </a:solidFill>
              <a:latin typeface="Anek Latin Medium" pitchFamily="2" charset="77"/>
            </a:endParaRPr>
          </a:p>
          <a:p>
            <a:pPr algn="l"/>
            <a:r>
              <a:rPr lang="tr-TR" sz="1800" dirty="0" err="1">
                <a:solidFill>
                  <a:schemeClr val="bg1"/>
                </a:solidFill>
                <a:latin typeface="Anek Latin Medium" pitchFamily="2" charset="77"/>
              </a:rPr>
              <a:t>Department</a:t>
            </a:r>
            <a:endParaRPr lang="tr-TR" sz="1800" dirty="0">
              <a:solidFill>
                <a:schemeClr val="bg1"/>
              </a:solidFill>
              <a:latin typeface="Anek Latin Medium" pitchFamily="2" charset="77"/>
            </a:endParaRPr>
          </a:p>
          <a:p>
            <a:pPr algn="l"/>
            <a:r>
              <a:rPr lang="tr-TR" sz="1800" dirty="0" err="1">
                <a:solidFill>
                  <a:schemeClr val="bg1"/>
                </a:solidFill>
                <a:latin typeface="Anek Latin Medium" pitchFamily="2" charset="77"/>
              </a:rPr>
              <a:t>Date</a:t>
            </a:r>
            <a:endParaRPr lang="tr-TR" sz="1800" dirty="0">
              <a:solidFill>
                <a:schemeClr val="bg1"/>
              </a:solidFill>
              <a:latin typeface="Anek Latin Medium" pitchFamily="2" charset="77"/>
            </a:endParaRPr>
          </a:p>
        </p:txBody>
      </p:sp>
      <p:pic>
        <p:nvPicPr>
          <p:cNvPr id="7" name="Resim 6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5F25AD4B-5561-9949-78E8-D0E8B314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24737"/>
            <a:ext cx="4387876" cy="2588331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835C2E96-3496-B017-4D3D-3ACE64F72F3D}"/>
              </a:ext>
            </a:extLst>
          </p:cNvPr>
          <p:cNvCxnSpPr/>
          <p:nvPr/>
        </p:nvCxnSpPr>
        <p:spPr>
          <a:xfrm>
            <a:off x="563460" y="1961931"/>
            <a:ext cx="8258432" cy="0"/>
          </a:xfrm>
          <a:prstGeom prst="line">
            <a:avLst/>
          </a:prstGeom>
          <a:ln>
            <a:solidFill>
              <a:srgbClr val="73C3D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C8C82A7-F797-0110-40AA-ED94567D2E91}"/>
              </a:ext>
            </a:extLst>
          </p:cNvPr>
          <p:cNvCxnSpPr/>
          <p:nvPr/>
        </p:nvCxnSpPr>
        <p:spPr>
          <a:xfrm>
            <a:off x="563460" y="3223173"/>
            <a:ext cx="8258432" cy="0"/>
          </a:xfrm>
          <a:prstGeom prst="line">
            <a:avLst/>
          </a:prstGeom>
          <a:ln>
            <a:solidFill>
              <a:srgbClr val="73C3D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22501-E5BD-38F5-FCB7-9E0021DA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07" y="365125"/>
            <a:ext cx="10515600" cy="1325563"/>
          </a:xfrm>
        </p:spPr>
        <p:txBody>
          <a:bodyPr/>
          <a:lstStyle/>
          <a:p>
            <a:r>
              <a:rPr lang="tr-TR" b="1" err="1">
                <a:latin typeface="Anek Latin Medium" pitchFamily="2" charset="77"/>
              </a:rPr>
              <a:t>Lorem</a:t>
            </a:r>
            <a:r>
              <a:rPr lang="tr-TR" b="1" dirty="0">
                <a:latin typeface="Anek Latin Medium" pitchFamily="2" charset="77"/>
              </a:rPr>
              <a:t> </a:t>
            </a:r>
            <a:r>
              <a:rPr lang="tr-TR" b="1" err="1">
                <a:latin typeface="Anek Latin Medium" pitchFamily="2" charset="77"/>
              </a:rPr>
              <a:t>ipsum</a:t>
            </a:r>
            <a:endParaRPr lang="tr-TR" b="1">
              <a:latin typeface="Anek Latin Medium" pitchFamily="2" charset="77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8E2727-A9DF-F35C-33FD-D117ACF2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051" y="6340475"/>
            <a:ext cx="1799897" cy="30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1000" b="1" dirty="0">
                <a:latin typeface="Anek Latin Medium" pitchFamily="2" charset="77"/>
              </a:rPr>
              <a:t>Presentation </a:t>
            </a:r>
            <a:r>
              <a:rPr lang="tr-TR" sz="1000" b="1" dirty="0" err="1">
                <a:latin typeface="Anek Latin Medium" pitchFamily="2" charset="77"/>
              </a:rPr>
              <a:t>Headline</a:t>
            </a:r>
            <a:r>
              <a:rPr lang="tr-TR" sz="1000" dirty="0">
                <a:latin typeface="Anek Latin Medium" pitchFamily="2" charset="77"/>
              </a:rPr>
              <a:t> </a:t>
            </a:r>
            <a:r>
              <a:rPr lang="tr-TR" sz="1000" i="1" dirty="0" err="1">
                <a:latin typeface="Anek Latin Medium" pitchFamily="2" charset="77"/>
              </a:rPr>
              <a:t>Date</a:t>
            </a:r>
            <a:endParaRPr lang="tr-TR" sz="1000" i="1" dirty="0" err="1">
              <a:latin typeface="Anek Latin ExtraBold"/>
            </a:endParaRPr>
          </a:p>
        </p:txBody>
      </p:sp>
      <p:pic>
        <p:nvPicPr>
          <p:cNvPr id="7" name="Resim 6" descr="ekran görüntüsü, mutfak aleti, gereç, tasarım içeren bir resim&#10;&#10;Açıklama otomatik olarak oluşturuldu">
            <a:extLst>
              <a:ext uri="{FF2B5EF4-FFF2-40B4-BE49-F238E27FC236}">
                <a16:creationId xmlns:a16="http://schemas.microsoft.com/office/drawing/2014/main" id="{BFD0BE0F-0362-094E-39E0-C219B7C5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7" y="4704757"/>
            <a:ext cx="3980843" cy="2348230"/>
          </a:xfrm>
          <a:prstGeom prst="rect">
            <a:avLst/>
          </a:prstGeom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E47516A8-52CB-E24F-5859-0BE565EB51FB}"/>
              </a:ext>
            </a:extLst>
          </p:cNvPr>
          <p:cNvSpPr txBox="1">
            <a:spLocks/>
          </p:cNvSpPr>
          <p:nvPr/>
        </p:nvSpPr>
        <p:spPr>
          <a:xfrm>
            <a:off x="11288074" y="6374744"/>
            <a:ext cx="567595" cy="228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000" dirty="0">
                <a:latin typeface="Anek Latin Medium" pitchFamily="2" charset="77"/>
              </a:rPr>
              <a:t>48 I 02</a:t>
            </a:r>
          </a:p>
        </p:txBody>
      </p:sp>
    </p:spTree>
    <p:extLst>
      <p:ext uri="{BB962C8B-B14F-4D97-AF65-F5344CB8AC3E}">
        <p14:creationId xmlns:p14="http://schemas.microsoft.com/office/powerpoint/2010/main" val="199340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açık mavi, turkuvaz, çamurcun, cam göbeği, mavi içeren bir resim&#10;&#10;Açıklama otomatik olarak oluşturuldu">
            <a:extLst>
              <a:ext uri="{FF2B5EF4-FFF2-40B4-BE49-F238E27FC236}">
                <a16:creationId xmlns:a16="http://schemas.microsoft.com/office/drawing/2014/main" id="{0F6213A5-EB81-9311-AA02-8D69B06652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17" y="-47297"/>
            <a:ext cx="12222817" cy="695259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0014C16-A7A7-61F5-397D-DDEE649C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72" y="391828"/>
            <a:ext cx="10515600" cy="1325563"/>
          </a:xfrm>
        </p:spPr>
        <p:txBody>
          <a:bodyPr/>
          <a:lstStyle/>
          <a:p>
            <a:r>
              <a:rPr lang="tr-TR" b="1" err="1">
                <a:solidFill>
                  <a:schemeClr val="bg1"/>
                </a:solidFill>
                <a:latin typeface="Anek Latin Medium" pitchFamily="2" charset="77"/>
              </a:rPr>
              <a:t>Lorem</a:t>
            </a:r>
            <a:r>
              <a:rPr lang="tr-TR" b="1" dirty="0">
                <a:solidFill>
                  <a:schemeClr val="bg1"/>
                </a:solidFill>
                <a:latin typeface="Anek Latin Medium" pitchFamily="2" charset="77"/>
              </a:rPr>
              <a:t> </a:t>
            </a:r>
            <a:r>
              <a:rPr lang="tr-TR" b="1" err="1">
                <a:solidFill>
                  <a:schemeClr val="bg1"/>
                </a:solidFill>
                <a:latin typeface="Anek Latin Medium" pitchFamily="2" charset="77"/>
              </a:rPr>
              <a:t>ipsum</a:t>
            </a:r>
            <a:endParaRPr lang="tr-TR" b="1">
              <a:solidFill>
                <a:schemeClr val="bg1"/>
              </a:solidFill>
              <a:latin typeface="Anek Latin Medium" pitchFamily="2" charset="77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388A976-3589-A85D-E66A-9333A1611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507" y="4704757"/>
            <a:ext cx="3980843" cy="2348229"/>
          </a:xfrm>
          <a:prstGeom prst="rect">
            <a:avLst/>
          </a:prstGeom>
        </p:spPr>
      </p:pic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23C28FF8-3B2B-D576-C98F-1B0AD330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051" y="6340475"/>
            <a:ext cx="1799897" cy="30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1000" b="1" dirty="0">
                <a:latin typeface="Anek Latin Medium" pitchFamily="2" charset="77"/>
              </a:rPr>
              <a:t>Presentation </a:t>
            </a:r>
            <a:r>
              <a:rPr lang="tr-TR" sz="1000" b="1" dirty="0" err="1">
                <a:latin typeface="Anek Latin Medium" pitchFamily="2" charset="77"/>
              </a:rPr>
              <a:t>Headline</a:t>
            </a:r>
            <a:r>
              <a:rPr lang="tr-TR" sz="1000" dirty="0">
                <a:latin typeface="Anek Latin Medium" pitchFamily="2" charset="77"/>
              </a:rPr>
              <a:t> </a:t>
            </a:r>
            <a:r>
              <a:rPr lang="tr-TR" sz="1000" i="1" dirty="0" err="1">
                <a:latin typeface="Anek Latin Medium" pitchFamily="2" charset="77"/>
              </a:rPr>
              <a:t>Date</a:t>
            </a:r>
            <a:endParaRPr lang="tr-TR" sz="1000" i="1" dirty="0" err="1">
              <a:latin typeface="Anek Latin SemiBold" pitchFamily="2" charset="77"/>
            </a:endParaRP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5ABCD989-352B-FCCE-053E-CFCBC1BD64FE}"/>
              </a:ext>
            </a:extLst>
          </p:cNvPr>
          <p:cNvSpPr txBox="1">
            <a:spLocks/>
          </p:cNvSpPr>
          <p:nvPr/>
        </p:nvSpPr>
        <p:spPr>
          <a:xfrm>
            <a:off x="11288074" y="6374744"/>
            <a:ext cx="567595" cy="228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000" dirty="0">
                <a:latin typeface="Anek Latin Medium" pitchFamily="2" charset="77"/>
              </a:rPr>
              <a:t>48 I 02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4354E9F-A546-CB7A-4679-3DD710706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459" y="1535250"/>
            <a:ext cx="3111714" cy="17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641A8723-ABD3-AD2C-1980-C995F95A73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50934" y="1535250"/>
            <a:ext cx="3111714" cy="17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D762CBAA-2F38-357D-0B5A-A89E9E6AC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03127" y="1535250"/>
            <a:ext cx="3111714" cy="17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Başlık 1">
            <a:extLst>
              <a:ext uri="{FF2B5EF4-FFF2-40B4-BE49-F238E27FC236}">
                <a16:creationId xmlns:a16="http://schemas.microsoft.com/office/drawing/2014/main" id="{C8499649-82A6-C072-1CFF-D7492A5DF36B}"/>
              </a:ext>
            </a:extLst>
          </p:cNvPr>
          <p:cNvSpPr txBox="1">
            <a:spLocks/>
          </p:cNvSpPr>
          <p:nvPr/>
        </p:nvSpPr>
        <p:spPr>
          <a:xfrm>
            <a:off x="547573" y="3310247"/>
            <a:ext cx="3111714" cy="44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>
                <a:solidFill>
                  <a:schemeClr val="bg1"/>
                </a:solidFill>
                <a:latin typeface="Anek Latin Medium" pitchFamily="2" charset="77"/>
              </a:rPr>
              <a:t>Body </a:t>
            </a:r>
            <a:r>
              <a:rPr lang="tr-TR" sz="1400" b="1" err="1">
                <a:solidFill>
                  <a:schemeClr val="bg1"/>
                </a:solidFill>
                <a:latin typeface="Anek Latin Medium" pitchFamily="2" charset="77"/>
              </a:rPr>
              <a:t>Headline</a:t>
            </a:r>
            <a:endParaRPr lang="tr-TR" sz="1400" b="1">
              <a:solidFill>
                <a:schemeClr val="bg1"/>
              </a:solidFill>
              <a:latin typeface="Anek Latin Medium" pitchFamily="2" charset="77"/>
            </a:endParaRPr>
          </a:p>
        </p:txBody>
      </p:sp>
      <p:sp>
        <p:nvSpPr>
          <p:cNvPr id="27" name="Başlık 1">
            <a:extLst>
              <a:ext uri="{FF2B5EF4-FFF2-40B4-BE49-F238E27FC236}">
                <a16:creationId xmlns:a16="http://schemas.microsoft.com/office/drawing/2014/main" id="{D93A45C9-8F91-D53B-B134-6EC2208C6AAB}"/>
              </a:ext>
            </a:extLst>
          </p:cNvPr>
          <p:cNvSpPr txBox="1">
            <a:spLocks/>
          </p:cNvSpPr>
          <p:nvPr/>
        </p:nvSpPr>
        <p:spPr>
          <a:xfrm>
            <a:off x="547573" y="3741171"/>
            <a:ext cx="3111714" cy="76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 is </a:t>
            </a:r>
            <a:r>
              <a:rPr lang="tr-TR" sz="1000" dirty="0" err="1">
                <a:effectLst/>
                <a:latin typeface="Anek Latin Medium" pitchFamily="2" charset="77"/>
              </a:rPr>
              <a:t>simply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printing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typesetting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</a:t>
            </a:r>
            <a:r>
              <a:rPr lang="tr-TR" sz="1000" dirty="0">
                <a:effectLst/>
                <a:latin typeface="Anek Latin Medium" pitchFamily="2" charset="77"/>
              </a:rPr>
              <a:t>. </a:t>
            </a:r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 has </a:t>
            </a:r>
            <a:r>
              <a:rPr lang="tr-TR" sz="1000" dirty="0" err="1">
                <a:effectLst/>
                <a:latin typeface="Anek Latin Medium" pitchFamily="2" charset="77"/>
              </a:rPr>
              <a:t>been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industry's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standard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ever since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1500s, </a:t>
            </a:r>
            <a:r>
              <a:rPr lang="tr-TR" sz="1000" dirty="0" err="1">
                <a:effectLst/>
                <a:latin typeface="Anek Latin Medium" pitchFamily="2" charset="77"/>
              </a:rPr>
              <a:t>when</a:t>
            </a:r>
            <a:r>
              <a:rPr lang="tr-TR" sz="1000" dirty="0">
                <a:effectLst/>
                <a:latin typeface="Anek Latin Medium" pitchFamily="2" charset="77"/>
              </a:rPr>
              <a:t> an </a:t>
            </a:r>
            <a:r>
              <a:rPr lang="tr-TR" sz="1000" dirty="0" err="1">
                <a:effectLst/>
                <a:latin typeface="Anek Latin Medium" pitchFamily="2" charset="77"/>
              </a:rPr>
              <a:t>unknown</a:t>
            </a:r>
            <a:r>
              <a:rPr lang="tr-TR" sz="1000" dirty="0">
                <a:effectLst/>
                <a:latin typeface="Anek Latin Medium" pitchFamily="2" charset="77"/>
              </a:rPr>
              <a:t> printer </a:t>
            </a:r>
            <a:r>
              <a:rPr lang="tr-TR" sz="1000" dirty="0" err="1">
                <a:effectLst/>
                <a:latin typeface="Anek Latin Medium" pitchFamily="2" charset="77"/>
              </a:rPr>
              <a:t>took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galley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scrambled</a:t>
            </a:r>
            <a:r>
              <a:rPr lang="tr-TR" sz="1000" dirty="0">
                <a:effectLst/>
                <a:latin typeface="Anek Latin Medium" pitchFamily="2" charset="77"/>
              </a:rPr>
              <a:t> it </a:t>
            </a:r>
            <a:r>
              <a:rPr lang="tr-TR" sz="1000" dirty="0" err="1">
                <a:effectLst/>
                <a:latin typeface="Anek Latin Medium" pitchFamily="2" charset="77"/>
              </a:rPr>
              <a:t>to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make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specimen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book</a:t>
            </a:r>
            <a:r>
              <a:rPr lang="tr-TR" sz="1000" dirty="0">
                <a:effectLst/>
                <a:latin typeface="Anek Latin Medium" pitchFamily="2" charset="77"/>
              </a:rPr>
              <a:t>.</a:t>
            </a:r>
            <a:endParaRPr lang="tr-TR" sz="1000" dirty="0">
              <a:latin typeface="Anek Latin Medium" pitchFamily="2" charset="77"/>
            </a:endParaRPr>
          </a:p>
        </p:txBody>
      </p:sp>
      <p:sp>
        <p:nvSpPr>
          <p:cNvPr id="28" name="Başlık 1">
            <a:extLst>
              <a:ext uri="{FF2B5EF4-FFF2-40B4-BE49-F238E27FC236}">
                <a16:creationId xmlns:a16="http://schemas.microsoft.com/office/drawing/2014/main" id="{BD8D61D6-48A8-A519-EB0A-C7694F0BA8ED}"/>
              </a:ext>
            </a:extLst>
          </p:cNvPr>
          <p:cNvSpPr txBox="1">
            <a:spLocks/>
          </p:cNvSpPr>
          <p:nvPr/>
        </p:nvSpPr>
        <p:spPr>
          <a:xfrm>
            <a:off x="4067613" y="3310247"/>
            <a:ext cx="3111714" cy="44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>
                <a:solidFill>
                  <a:schemeClr val="bg1"/>
                </a:solidFill>
                <a:latin typeface="Anek Latin Medium" pitchFamily="2" charset="77"/>
              </a:rPr>
              <a:t>Body </a:t>
            </a:r>
            <a:r>
              <a:rPr lang="tr-TR" sz="1400" b="1" err="1">
                <a:solidFill>
                  <a:schemeClr val="bg1"/>
                </a:solidFill>
                <a:latin typeface="Anek Latin Medium" pitchFamily="2" charset="77"/>
              </a:rPr>
              <a:t>Headline</a:t>
            </a:r>
            <a:endParaRPr lang="tr-TR" sz="1400" b="1">
              <a:solidFill>
                <a:schemeClr val="bg1"/>
              </a:solidFill>
              <a:latin typeface="Anek Latin Medium" pitchFamily="2" charset="77"/>
            </a:endParaRPr>
          </a:p>
        </p:txBody>
      </p:sp>
      <p:sp>
        <p:nvSpPr>
          <p:cNvPr id="29" name="Başlık 1">
            <a:extLst>
              <a:ext uri="{FF2B5EF4-FFF2-40B4-BE49-F238E27FC236}">
                <a16:creationId xmlns:a16="http://schemas.microsoft.com/office/drawing/2014/main" id="{C093C69C-5801-CBB6-54D3-2085D10832E3}"/>
              </a:ext>
            </a:extLst>
          </p:cNvPr>
          <p:cNvSpPr txBox="1">
            <a:spLocks/>
          </p:cNvSpPr>
          <p:nvPr/>
        </p:nvSpPr>
        <p:spPr>
          <a:xfrm>
            <a:off x="4067613" y="3741171"/>
            <a:ext cx="3111714" cy="76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 is </a:t>
            </a:r>
            <a:r>
              <a:rPr lang="tr-TR" sz="1000" dirty="0" err="1">
                <a:effectLst/>
                <a:latin typeface="Anek Latin Medium" pitchFamily="2" charset="77"/>
              </a:rPr>
              <a:t>simply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printing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typesetting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</a:t>
            </a:r>
            <a:r>
              <a:rPr lang="tr-TR" sz="1000" dirty="0">
                <a:effectLst/>
                <a:latin typeface="Anek Latin Medium" pitchFamily="2" charset="77"/>
              </a:rPr>
              <a:t>. </a:t>
            </a:r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 has </a:t>
            </a:r>
            <a:r>
              <a:rPr lang="tr-TR" sz="1000" dirty="0" err="1">
                <a:effectLst/>
                <a:latin typeface="Anek Latin Medium" pitchFamily="2" charset="77"/>
              </a:rPr>
              <a:t>been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industry's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standard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ever since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1500s, </a:t>
            </a:r>
            <a:r>
              <a:rPr lang="tr-TR" sz="1000" dirty="0" err="1">
                <a:effectLst/>
                <a:latin typeface="Anek Latin Medium" pitchFamily="2" charset="77"/>
              </a:rPr>
              <a:t>when</a:t>
            </a:r>
            <a:r>
              <a:rPr lang="tr-TR" sz="1000" dirty="0">
                <a:effectLst/>
                <a:latin typeface="Anek Latin Medium" pitchFamily="2" charset="77"/>
              </a:rPr>
              <a:t> an </a:t>
            </a:r>
            <a:r>
              <a:rPr lang="tr-TR" sz="1000" dirty="0" err="1">
                <a:effectLst/>
                <a:latin typeface="Anek Latin Medium" pitchFamily="2" charset="77"/>
              </a:rPr>
              <a:t>unknown</a:t>
            </a:r>
            <a:r>
              <a:rPr lang="tr-TR" sz="1000" dirty="0">
                <a:effectLst/>
                <a:latin typeface="Anek Latin Medium" pitchFamily="2" charset="77"/>
              </a:rPr>
              <a:t> printer </a:t>
            </a:r>
            <a:r>
              <a:rPr lang="tr-TR" sz="1000" dirty="0" err="1">
                <a:effectLst/>
                <a:latin typeface="Anek Latin Medium" pitchFamily="2" charset="77"/>
              </a:rPr>
              <a:t>took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galley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scrambled</a:t>
            </a:r>
            <a:r>
              <a:rPr lang="tr-TR" sz="1000" dirty="0">
                <a:effectLst/>
                <a:latin typeface="Anek Latin Medium" pitchFamily="2" charset="77"/>
              </a:rPr>
              <a:t> it </a:t>
            </a:r>
            <a:r>
              <a:rPr lang="tr-TR" sz="1000" dirty="0" err="1">
                <a:effectLst/>
                <a:latin typeface="Anek Latin Medium" pitchFamily="2" charset="77"/>
              </a:rPr>
              <a:t>to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make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specimen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book</a:t>
            </a:r>
            <a:r>
              <a:rPr lang="tr-TR" sz="1000" dirty="0">
                <a:effectLst/>
                <a:latin typeface="Anek Latin Medium" pitchFamily="2" charset="77"/>
              </a:rPr>
              <a:t>.</a:t>
            </a:r>
            <a:endParaRPr lang="tr-TR" sz="1000" dirty="0">
              <a:latin typeface="Anek Latin Medium" pitchFamily="2" charset="77"/>
            </a:endParaRPr>
          </a:p>
        </p:txBody>
      </p:sp>
      <p:sp>
        <p:nvSpPr>
          <p:cNvPr id="30" name="Başlık 1">
            <a:extLst>
              <a:ext uri="{FF2B5EF4-FFF2-40B4-BE49-F238E27FC236}">
                <a16:creationId xmlns:a16="http://schemas.microsoft.com/office/drawing/2014/main" id="{0C1E80A1-A070-8886-AF5C-911B4F57ED01}"/>
              </a:ext>
            </a:extLst>
          </p:cNvPr>
          <p:cNvSpPr txBox="1">
            <a:spLocks/>
          </p:cNvSpPr>
          <p:nvPr/>
        </p:nvSpPr>
        <p:spPr>
          <a:xfrm>
            <a:off x="7830317" y="3310247"/>
            <a:ext cx="3111714" cy="44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>
                <a:solidFill>
                  <a:schemeClr val="bg1"/>
                </a:solidFill>
                <a:latin typeface="Anek Latin Medium" pitchFamily="2" charset="77"/>
              </a:rPr>
              <a:t>Body </a:t>
            </a:r>
            <a:r>
              <a:rPr lang="tr-TR" sz="1400" b="1" dirty="0" err="1">
                <a:solidFill>
                  <a:schemeClr val="bg1"/>
                </a:solidFill>
                <a:latin typeface="Anek Latin Medium" pitchFamily="2" charset="77"/>
              </a:rPr>
              <a:t>Headline</a:t>
            </a:r>
            <a:endParaRPr lang="tr-TR" sz="1400" dirty="0">
              <a:solidFill>
                <a:schemeClr val="bg1"/>
              </a:solidFill>
              <a:latin typeface="Anek Latin Medium" pitchFamily="2" charset="77"/>
            </a:endParaRPr>
          </a:p>
        </p:txBody>
      </p:sp>
      <p:sp>
        <p:nvSpPr>
          <p:cNvPr id="31" name="Başlık 1">
            <a:extLst>
              <a:ext uri="{FF2B5EF4-FFF2-40B4-BE49-F238E27FC236}">
                <a16:creationId xmlns:a16="http://schemas.microsoft.com/office/drawing/2014/main" id="{2827C0A8-5B52-F28A-82A0-47938F341307}"/>
              </a:ext>
            </a:extLst>
          </p:cNvPr>
          <p:cNvSpPr txBox="1">
            <a:spLocks/>
          </p:cNvSpPr>
          <p:nvPr/>
        </p:nvSpPr>
        <p:spPr>
          <a:xfrm>
            <a:off x="7830317" y="3741171"/>
            <a:ext cx="3111714" cy="76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 is </a:t>
            </a:r>
            <a:r>
              <a:rPr lang="tr-TR" sz="1000" dirty="0" err="1">
                <a:effectLst/>
                <a:latin typeface="Anek Latin Medium" pitchFamily="2" charset="77"/>
              </a:rPr>
              <a:t>simply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printing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typesetting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</a:t>
            </a:r>
            <a:r>
              <a:rPr lang="tr-TR" sz="1000" dirty="0">
                <a:effectLst/>
                <a:latin typeface="Anek Latin Medium" pitchFamily="2" charset="77"/>
              </a:rPr>
              <a:t>. </a:t>
            </a:r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 has </a:t>
            </a:r>
            <a:r>
              <a:rPr lang="tr-TR" sz="1000" dirty="0" err="1">
                <a:effectLst/>
                <a:latin typeface="Anek Latin Medium" pitchFamily="2" charset="77"/>
              </a:rPr>
              <a:t>been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industry's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standard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ever since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1500s, </a:t>
            </a:r>
            <a:r>
              <a:rPr lang="tr-TR" sz="1000" dirty="0" err="1">
                <a:effectLst/>
                <a:latin typeface="Anek Latin Medium" pitchFamily="2" charset="77"/>
              </a:rPr>
              <a:t>when</a:t>
            </a:r>
            <a:r>
              <a:rPr lang="tr-TR" sz="1000" dirty="0">
                <a:effectLst/>
                <a:latin typeface="Anek Latin Medium" pitchFamily="2" charset="77"/>
              </a:rPr>
              <a:t> an </a:t>
            </a:r>
            <a:r>
              <a:rPr lang="tr-TR" sz="1000" dirty="0" err="1">
                <a:effectLst/>
                <a:latin typeface="Anek Latin Medium" pitchFamily="2" charset="77"/>
              </a:rPr>
              <a:t>unknown</a:t>
            </a:r>
            <a:r>
              <a:rPr lang="tr-TR" sz="1000" dirty="0">
                <a:effectLst/>
                <a:latin typeface="Anek Latin Medium" pitchFamily="2" charset="77"/>
              </a:rPr>
              <a:t> printer </a:t>
            </a:r>
            <a:r>
              <a:rPr lang="tr-TR" sz="1000" dirty="0" err="1">
                <a:effectLst/>
                <a:latin typeface="Anek Latin Medium" pitchFamily="2" charset="77"/>
              </a:rPr>
              <a:t>took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galley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scrambled</a:t>
            </a:r>
            <a:r>
              <a:rPr lang="tr-TR" sz="1000" dirty="0">
                <a:effectLst/>
                <a:latin typeface="Anek Latin Medium" pitchFamily="2" charset="77"/>
              </a:rPr>
              <a:t> it </a:t>
            </a:r>
            <a:r>
              <a:rPr lang="tr-TR" sz="1000" dirty="0" err="1">
                <a:effectLst/>
                <a:latin typeface="Anek Latin Medium" pitchFamily="2" charset="77"/>
              </a:rPr>
              <a:t>to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make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specimen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book</a:t>
            </a:r>
            <a:r>
              <a:rPr lang="tr-TR" sz="1000" dirty="0">
                <a:effectLst/>
                <a:latin typeface="Anek Latin Medium" pitchFamily="2" charset="77"/>
              </a:rPr>
              <a:t>.</a:t>
            </a:r>
            <a:endParaRPr lang="tr-TR" sz="1000" dirty="0">
              <a:latin typeface="Anek Latin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271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2B2EDFF3-C5F1-1800-970A-0B4C49BF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988" y="365125"/>
            <a:ext cx="3523643" cy="1325563"/>
          </a:xfrm>
        </p:spPr>
        <p:txBody>
          <a:bodyPr/>
          <a:lstStyle/>
          <a:p>
            <a:r>
              <a:rPr lang="tr-TR" b="1" err="1">
                <a:solidFill>
                  <a:srgbClr val="73C3D5"/>
                </a:solidFill>
                <a:latin typeface="Anek Latin Medium" pitchFamily="2" charset="77"/>
              </a:rPr>
              <a:t>Lorem</a:t>
            </a:r>
            <a:r>
              <a:rPr lang="tr-TR" b="1" dirty="0">
                <a:solidFill>
                  <a:srgbClr val="73C3D5"/>
                </a:solidFill>
                <a:latin typeface="Anek Latin Medium" pitchFamily="2" charset="77"/>
              </a:rPr>
              <a:t> </a:t>
            </a:r>
            <a:r>
              <a:rPr lang="tr-TR" b="1" err="1">
                <a:solidFill>
                  <a:srgbClr val="73C3D5"/>
                </a:solidFill>
                <a:latin typeface="Anek Latin Medium" pitchFamily="2" charset="77"/>
              </a:rPr>
              <a:t>ipsum</a:t>
            </a:r>
            <a:endParaRPr lang="tr-TR" b="1">
              <a:solidFill>
                <a:srgbClr val="73C3D5"/>
              </a:solidFill>
              <a:latin typeface="Anek Latin Medium" pitchFamily="2" charset="77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CDF34E8A-2D15-E2A6-2F6F-45AD8D1C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051" y="6340475"/>
            <a:ext cx="1799897" cy="30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1000" b="1" dirty="0">
                <a:latin typeface="Anek Latin Medium" pitchFamily="2" charset="77"/>
              </a:rPr>
              <a:t>Presentation </a:t>
            </a:r>
            <a:r>
              <a:rPr lang="tr-TR" sz="1000" b="1" err="1">
                <a:latin typeface="Anek Latin Medium" pitchFamily="2" charset="77"/>
              </a:rPr>
              <a:t>Headline</a:t>
            </a:r>
            <a:r>
              <a:rPr lang="tr-TR" sz="1000" dirty="0">
                <a:latin typeface="Anek Latin Medium" pitchFamily="2" charset="77"/>
              </a:rPr>
              <a:t> </a:t>
            </a:r>
            <a:r>
              <a:rPr lang="tr-TR" sz="1000" i="1" err="1">
                <a:latin typeface="Anek Latin Medium" pitchFamily="2" charset="77"/>
              </a:rPr>
              <a:t>Date</a:t>
            </a:r>
            <a:endParaRPr lang="tr-TR" sz="1000" i="1" err="1">
              <a:latin typeface="Anek Latin ExtraBold" pitchFamily="2" charset="0"/>
            </a:endParaRPr>
          </a:p>
        </p:txBody>
      </p:sp>
      <p:pic>
        <p:nvPicPr>
          <p:cNvPr id="6" name="Resim 5" descr="ekran görüntüsü, mutfak aleti, gereç, tasarım içeren bir resim&#10;&#10;Açıklama otomatik olarak oluşturuldu">
            <a:extLst>
              <a:ext uri="{FF2B5EF4-FFF2-40B4-BE49-F238E27FC236}">
                <a16:creationId xmlns:a16="http://schemas.microsoft.com/office/drawing/2014/main" id="{57FDB691-FC9D-8C14-B361-B80152A6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7" y="4704757"/>
            <a:ext cx="3980843" cy="2348230"/>
          </a:xfrm>
          <a:prstGeom prst="rect">
            <a:avLst/>
          </a:prstGeom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869D9811-C7A0-129D-BEFF-E6ECB82725F5}"/>
              </a:ext>
            </a:extLst>
          </p:cNvPr>
          <p:cNvSpPr txBox="1">
            <a:spLocks/>
          </p:cNvSpPr>
          <p:nvPr/>
        </p:nvSpPr>
        <p:spPr>
          <a:xfrm>
            <a:off x="11288074" y="6374744"/>
            <a:ext cx="567595" cy="228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000" dirty="0">
                <a:latin typeface="Anek Latin Medium" pitchFamily="2" charset="77"/>
              </a:rPr>
              <a:t>48 I 02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F6A3EB8-DB25-9ECB-1FB4-B522E0FE2D32}"/>
              </a:ext>
            </a:extLst>
          </p:cNvPr>
          <p:cNvSpPr/>
          <p:nvPr/>
        </p:nvSpPr>
        <p:spPr>
          <a:xfrm>
            <a:off x="499919" y="365125"/>
            <a:ext cx="4796658" cy="4992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A388BAC6-2AE4-F0F2-0A7F-157808E2E430}"/>
              </a:ext>
            </a:extLst>
          </p:cNvPr>
          <p:cNvSpPr txBox="1">
            <a:spLocks/>
          </p:cNvSpPr>
          <p:nvPr/>
        </p:nvSpPr>
        <p:spPr>
          <a:xfrm>
            <a:off x="5674989" y="3811676"/>
            <a:ext cx="3111714" cy="44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b="1" dirty="0">
                <a:latin typeface="Anek Latin Medium" pitchFamily="2" charset="77"/>
              </a:rPr>
              <a:t>Body </a:t>
            </a:r>
            <a:r>
              <a:rPr lang="tr-TR" sz="1600" b="1" err="1">
                <a:latin typeface="Anek Latin Medium" pitchFamily="2" charset="77"/>
              </a:rPr>
              <a:t>Headline</a:t>
            </a:r>
            <a:endParaRPr lang="tr-TR" sz="1600" b="1">
              <a:latin typeface="Anek Latin Medium" pitchFamily="2" charset="77"/>
            </a:endParaRP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268810FE-4E88-C553-59E7-6ACF7A7CC4F9}"/>
              </a:ext>
            </a:extLst>
          </p:cNvPr>
          <p:cNvSpPr txBox="1">
            <a:spLocks/>
          </p:cNvSpPr>
          <p:nvPr/>
        </p:nvSpPr>
        <p:spPr>
          <a:xfrm>
            <a:off x="5674988" y="4259166"/>
            <a:ext cx="5907411" cy="121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 is </a:t>
            </a:r>
            <a:r>
              <a:rPr lang="tr-TR" sz="1000" dirty="0" err="1">
                <a:effectLst/>
                <a:latin typeface="Anek Latin Medium" pitchFamily="2" charset="77"/>
              </a:rPr>
              <a:t>simply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printing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typesetting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</a:t>
            </a:r>
            <a:r>
              <a:rPr lang="tr-TR" sz="1000" dirty="0">
                <a:effectLst/>
                <a:latin typeface="Anek Latin Medium" pitchFamily="2" charset="77"/>
              </a:rPr>
              <a:t>. </a:t>
            </a:r>
            <a:r>
              <a:rPr lang="tr-TR" sz="1000" dirty="0" err="1"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effectLst/>
                <a:latin typeface="Anek Latin Medium" pitchFamily="2" charset="77"/>
              </a:rPr>
              <a:t> has </a:t>
            </a:r>
            <a:r>
              <a:rPr lang="tr-TR" sz="1000" dirty="0" err="1">
                <a:effectLst/>
                <a:latin typeface="Anek Latin Medium" pitchFamily="2" charset="77"/>
              </a:rPr>
              <a:t>been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industry's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standard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dummy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text</a:t>
            </a:r>
            <a:r>
              <a:rPr lang="tr-TR" sz="1000" dirty="0">
                <a:effectLst/>
                <a:latin typeface="Anek Latin Medium" pitchFamily="2" charset="77"/>
              </a:rPr>
              <a:t> ever since </a:t>
            </a:r>
            <a:r>
              <a:rPr lang="tr-TR" sz="1000" dirty="0" err="1"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effectLst/>
                <a:latin typeface="Anek Latin Medium" pitchFamily="2" charset="77"/>
              </a:rPr>
              <a:t> 1500s, </a:t>
            </a:r>
            <a:r>
              <a:rPr lang="tr-TR" sz="1000" dirty="0" err="1">
                <a:effectLst/>
                <a:latin typeface="Anek Latin Medium" pitchFamily="2" charset="77"/>
              </a:rPr>
              <a:t>when</a:t>
            </a:r>
            <a:r>
              <a:rPr lang="tr-TR" sz="1000" dirty="0">
                <a:effectLst/>
                <a:latin typeface="Anek Latin Medium" pitchFamily="2" charset="77"/>
              </a:rPr>
              <a:t> an </a:t>
            </a:r>
            <a:r>
              <a:rPr lang="tr-TR" sz="1000" dirty="0" err="1">
                <a:effectLst/>
                <a:latin typeface="Anek Latin Medium" pitchFamily="2" charset="77"/>
              </a:rPr>
              <a:t>unknown</a:t>
            </a:r>
            <a:r>
              <a:rPr lang="tr-TR" sz="1000" dirty="0">
                <a:effectLst/>
                <a:latin typeface="Anek Latin Medium" pitchFamily="2" charset="77"/>
              </a:rPr>
              <a:t> printer </a:t>
            </a:r>
            <a:r>
              <a:rPr lang="tr-TR" sz="1000" dirty="0" err="1">
                <a:effectLst/>
                <a:latin typeface="Anek Latin Medium" pitchFamily="2" charset="77"/>
              </a:rPr>
              <a:t>took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galley</a:t>
            </a:r>
            <a:r>
              <a:rPr lang="tr-TR" sz="1000" dirty="0"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scrambled</a:t>
            </a:r>
            <a:r>
              <a:rPr lang="tr-TR" sz="1000" dirty="0">
                <a:effectLst/>
                <a:latin typeface="Anek Latin Medium" pitchFamily="2" charset="77"/>
              </a:rPr>
              <a:t> it </a:t>
            </a:r>
            <a:r>
              <a:rPr lang="tr-TR" sz="1000" dirty="0" err="1">
                <a:effectLst/>
                <a:latin typeface="Anek Latin Medium" pitchFamily="2" charset="77"/>
              </a:rPr>
              <a:t>to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make</a:t>
            </a:r>
            <a:r>
              <a:rPr lang="tr-TR" sz="1000" dirty="0">
                <a:effectLst/>
                <a:latin typeface="Anek Latin Medium" pitchFamily="2" charset="77"/>
              </a:rPr>
              <a:t> a </a:t>
            </a:r>
            <a:r>
              <a:rPr lang="tr-TR" sz="1000" dirty="0" err="1">
                <a:effectLst/>
                <a:latin typeface="Anek Latin Medium" pitchFamily="2" charset="77"/>
              </a:rPr>
              <a:t>type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specimen</a:t>
            </a:r>
            <a:r>
              <a:rPr lang="tr-TR" sz="1000" dirty="0"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effectLst/>
                <a:latin typeface="Anek Latin Medium" pitchFamily="2" charset="77"/>
              </a:rPr>
              <a:t>book</a:t>
            </a:r>
            <a:r>
              <a:rPr lang="tr-TR" sz="1000" dirty="0">
                <a:effectLst/>
                <a:latin typeface="Anek Latin Medium" pitchFamily="2" charset="77"/>
              </a:rPr>
              <a:t>. </a:t>
            </a:r>
          </a:p>
          <a:p>
            <a:endParaRPr lang="tr-TR" sz="1000" dirty="0">
              <a:effectLst/>
              <a:latin typeface="Anek Latin Medium" pitchFamily="2" charset="77"/>
            </a:endParaRPr>
          </a:p>
          <a:p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It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has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survived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not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only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five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centuries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, but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also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leap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into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electronic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typesetting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,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remaining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essentially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unchanged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.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It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was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popularised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in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1960s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with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the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release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Letraset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sheets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containing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passages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,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and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more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recently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with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desktop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publishing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software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like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Aldus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PageMaker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including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versions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of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Lorem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 </a:t>
            </a:r>
            <a:r>
              <a:rPr lang="tr-TR" sz="1000" dirty="0" err="1">
                <a:solidFill>
                  <a:srgbClr val="000000"/>
                </a:solidFill>
                <a:effectLst/>
                <a:latin typeface="Anek Latin Medium" pitchFamily="2" charset="77"/>
              </a:rPr>
              <a:t>Ipsum</a:t>
            </a:r>
            <a:r>
              <a:rPr lang="tr-TR" sz="1000" dirty="0">
                <a:solidFill>
                  <a:srgbClr val="000000"/>
                </a:solidFill>
                <a:effectLst/>
                <a:latin typeface="Anek Latin Medium" pitchFamily="2" charset="77"/>
              </a:rPr>
              <a:t>.</a:t>
            </a:r>
            <a:endParaRPr lang="tr-TR" sz="1000" dirty="0">
              <a:effectLst/>
              <a:latin typeface="Anek Latin Medium" pitchFamily="2" charset="77"/>
            </a:endParaRPr>
          </a:p>
          <a:p>
            <a:endParaRPr lang="tr-TR" sz="1000" dirty="0">
              <a:latin typeface="Anek Latin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0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277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Teması</vt:lpstr>
      <vt:lpstr>Presentation Headline</vt:lpstr>
      <vt:lpstr>Lorem ipsum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Aristo İletişim</cp:lastModifiedBy>
  <cp:revision>28</cp:revision>
  <dcterms:created xsi:type="dcterms:W3CDTF">2025-01-07T21:41:23Z</dcterms:created>
  <dcterms:modified xsi:type="dcterms:W3CDTF">2025-01-08T09:22:27Z</dcterms:modified>
</cp:coreProperties>
</file>