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61B97E-9DB9-33F6-A142-91DC4F1E6760}" v="48" dt="2025-01-23T14:25:04.97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27297" y="604446"/>
            <a:ext cx="4410710" cy="1762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700" b="1" i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700" b="1" i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700" b="1" i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700" b="1" i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2898" y="341641"/>
            <a:ext cx="11166203" cy="894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700" b="1" i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8139" y="2814846"/>
            <a:ext cx="1689735" cy="9632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900"/>
              </a:lnSpc>
              <a:spcBef>
                <a:spcPts val="100"/>
              </a:spcBef>
            </a:pPr>
            <a:r>
              <a:rPr sz="1800" dirty="0">
                <a:solidFill>
                  <a:srgbClr val="005EB8"/>
                </a:solidFill>
                <a:latin typeface="Arial"/>
                <a:cs typeface="Arial"/>
              </a:rPr>
              <a:t>Name,</a:t>
            </a:r>
            <a:r>
              <a:rPr sz="1800" spc="-2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5EB8"/>
                </a:solidFill>
                <a:latin typeface="Arial"/>
                <a:cs typeface="Arial"/>
              </a:rPr>
              <a:t>Surname Department </a:t>
            </a:r>
            <a:r>
              <a:rPr sz="1800" spc="-20" dirty="0">
                <a:solidFill>
                  <a:srgbClr val="005EB8"/>
                </a:solidFill>
                <a:latin typeface="Arial"/>
                <a:cs typeface="Arial"/>
              </a:rPr>
              <a:t>Date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Presentation Headline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BBB6644-FD21-52A5-D47D-F79B5E28708D}"/>
              </a:ext>
            </a:extLst>
          </p:cNvPr>
          <p:cNvGrpSpPr/>
          <p:nvPr/>
        </p:nvGrpSpPr>
        <p:grpSpPr>
          <a:xfrm>
            <a:off x="692663" y="5438329"/>
            <a:ext cx="2491740" cy="1034467"/>
            <a:chOff x="692663" y="5438329"/>
            <a:chExt cx="2491740" cy="1034467"/>
          </a:xfrm>
        </p:grpSpPr>
        <p:grpSp>
          <p:nvGrpSpPr>
            <p:cNvPr id="4" name="object 4"/>
            <p:cNvGrpSpPr/>
            <p:nvPr/>
          </p:nvGrpSpPr>
          <p:grpSpPr>
            <a:xfrm>
              <a:off x="692663" y="5438329"/>
              <a:ext cx="2491740" cy="974090"/>
              <a:chOff x="692663" y="5438329"/>
              <a:chExt cx="2491740" cy="974090"/>
            </a:xfrm>
          </p:grpSpPr>
          <p:sp>
            <p:nvSpPr>
              <p:cNvPr id="5" name="object 5"/>
              <p:cNvSpPr/>
              <p:nvPr/>
            </p:nvSpPr>
            <p:spPr>
              <a:xfrm>
                <a:off x="692658" y="5438330"/>
                <a:ext cx="2491740" cy="974090"/>
              </a:xfrm>
              <a:custGeom>
                <a:avLst/>
                <a:gdLst/>
                <a:ahLst/>
                <a:cxnLst/>
                <a:rect l="l" t="t" r="r" b="b"/>
                <a:pathLst>
                  <a:path w="2491740" h="974089">
                    <a:moveTo>
                      <a:pt x="1373708" y="153873"/>
                    </a:moveTo>
                    <a:lnTo>
                      <a:pt x="1322108" y="102311"/>
                    </a:lnTo>
                    <a:lnTo>
                      <a:pt x="1169149" y="102311"/>
                    </a:lnTo>
                    <a:lnTo>
                      <a:pt x="1117574" y="153873"/>
                    </a:lnTo>
                    <a:lnTo>
                      <a:pt x="1117574" y="485940"/>
                    </a:lnTo>
                    <a:lnTo>
                      <a:pt x="1169149" y="537540"/>
                    </a:lnTo>
                    <a:lnTo>
                      <a:pt x="1194473" y="537540"/>
                    </a:lnTo>
                    <a:lnTo>
                      <a:pt x="1245628" y="499160"/>
                    </a:lnTo>
                    <a:lnTo>
                      <a:pt x="1296784" y="537540"/>
                    </a:lnTo>
                    <a:lnTo>
                      <a:pt x="1322108" y="537540"/>
                    </a:lnTo>
                    <a:lnTo>
                      <a:pt x="1373708" y="485940"/>
                    </a:lnTo>
                    <a:lnTo>
                      <a:pt x="1373708" y="339204"/>
                    </a:lnTo>
                    <a:lnTo>
                      <a:pt x="1264907" y="339204"/>
                    </a:lnTo>
                    <a:lnTo>
                      <a:pt x="1264907" y="428726"/>
                    </a:lnTo>
                    <a:lnTo>
                      <a:pt x="1226350" y="428726"/>
                    </a:lnTo>
                    <a:lnTo>
                      <a:pt x="1226350" y="211086"/>
                    </a:lnTo>
                    <a:lnTo>
                      <a:pt x="1264907" y="211086"/>
                    </a:lnTo>
                    <a:lnTo>
                      <a:pt x="1264907" y="300621"/>
                    </a:lnTo>
                    <a:lnTo>
                      <a:pt x="1373708" y="300621"/>
                    </a:lnTo>
                    <a:lnTo>
                      <a:pt x="1373708" y="153873"/>
                    </a:lnTo>
                    <a:close/>
                  </a:path>
                  <a:path w="2491740" h="974089">
                    <a:moveTo>
                      <a:pt x="2146160" y="728319"/>
                    </a:moveTo>
                    <a:lnTo>
                      <a:pt x="2070646" y="728319"/>
                    </a:lnTo>
                    <a:lnTo>
                      <a:pt x="2070646" y="973912"/>
                    </a:lnTo>
                    <a:lnTo>
                      <a:pt x="2146160" y="973912"/>
                    </a:lnTo>
                    <a:lnTo>
                      <a:pt x="2146160" y="728319"/>
                    </a:lnTo>
                    <a:close/>
                  </a:path>
                  <a:path w="2491740" h="974089">
                    <a:moveTo>
                      <a:pt x="2146160" y="669061"/>
                    </a:moveTo>
                    <a:lnTo>
                      <a:pt x="2070646" y="669061"/>
                    </a:lnTo>
                    <a:lnTo>
                      <a:pt x="2070646" y="701421"/>
                    </a:lnTo>
                    <a:lnTo>
                      <a:pt x="2146160" y="701421"/>
                    </a:lnTo>
                    <a:lnTo>
                      <a:pt x="2146160" y="669061"/>
                    </a:lnTo>
                    <a:close/>
                  </a:path>
                  <a:path w="2491740" h="974089">
                    <a:moveTo>
                      <a:pt x="2491295" y="25590"/>
                    </a:moveTo>
                    <a:lnTo>
                      <a:pt x="2352103" y="25590"/>
                    </a:lnTo>
                    <a:lnTo>
                      <a:pt x="2352103" y="76720"/>
                    </a:lnTo>
                    <a:lnTo>
                      <a:pt x="1779905" y="563105"/>
                    </a:lnTo>
                    <a:lnTo>
                      <a:pt x="1565567" y="563105"/>
                    </a:lnTo>
                    <a:lnTo>
                      <a:pt x="1521726" y="528396"/>
                    </a:lnTo>
                    <a:lnTo>
                      <a:pt x="1476006" y="492201"/>
                    </a:lnTo>
                    <a:lnTo>
                      <a:pt x="1476006" y="147586"/>
                    </a:lnTo>
                    <a:lnTo>
                      <a:pt x="1521726" y="111404"/>
                    </a:lnTo>
                    <a:lnTo>
                      <a:pt x="1565567" y="76720"/>
                    </a:lnTo>
                    <a:lnTo>
                      <a:pt x="2352103" y="76720"/>
                    </a:lnTo>
                    <a:lnTo>
                      <a:pt x="2352103" y="25590"/>
                    </a:lnTo>
                    <a:lnTo>
                      <a:pt x="1565567" y="25590"/>
                    </a:lnTo>
                    <a:lnTo>
                      <a:pt x="1476006" y="111404"/>
                    </a:lnTo>
                    <a:lnTo>
                      <a:pt x="1424901" y="60286"/>
                    </a:lnTo>
                    <a:lnTo>
                      <a:pt x="1424901" y="132651"/>
                    </a:lnTo>
                    <a:lnTo>
                      <a:pt x="1424901" y="507136"/>
                    </a:lnTo>
                    <a:lnTo>
                      <a:pt x="1343367" y="588645"/>
                    </a:lnTo>
                    <a:lnTo>
                      <a:pt x="1279702" y="588645"/>
                    </a:lnTo>
                    <a:lnTo>
                      <a:pt x="1245628" y="563105"/>
                    </a:lnTo>
                    <a:lnTo>
                      <a:pt x="1211592" y="588645"/>
                    </a:lnTo>
                    <a:lnTo>
                      <a:pt x="1147889" y="588645"/>
                    </a:lnTo>
                    <a:lnTo>
                      <a:pt x="1087653" y="528396"/>
                    </a:lnTo>
                    <a:lnTo>
                      <a:pt x="1066393" y="507136"/>
                    </a:lnTo>
                    <a:lnTo>
                      <a:pt x="1066393" y="132651"/>
                    </a:lnTo>
                    <a:lnTo>
                      <a:pt x="1087628" y="111404"/>
                    </a:lnTo>
                    <a:lnTo>
                      <a:pt x="1147889" y="51092"/>
                    </a:lnTo>
                    <a:lnTo>
                      <a:pt x="1343367" y="51092"/>
                    </a:lnTo>
                    <a:lnTo>
                      <a:pt x="1424901" y="132651"/>
                    </a:lnTo>
                    <a:lnTo>
                      <a:pt x="1424901" y="60286"/>
                    </a:lnTo>
                    <a:lnTo>
                      <a:pt x="1415719" y="51092"/>
                    </a:lnTo>
                    <a:lnTo>
                      <a:pt x="1364653" y="0"/>
                    </a:lnTo>
                    <a:lnTo>
                      <a:pt x="1126642" y="0"/>
                    </a:lnTo>
                    <a:lnTo>
                      <a:pt x="1015263" y="111404"/>
                    </a:lnTo>
                    <a:lnTo>
                      <a:pt x="1015263" y="147586"/>
                    </a:lnTo>
                    <a:lnTo>
                      <a:pt x="1015263" y="492201"/>
                    </a:lnTo>
                    <a:lnTo>
                      <a:pt x="925728" y="563105"/>
                    </a:lnTo>
                    <a:lnTo>
                      <a:pt x="711390" y="563105"/>
                    </a:lnTo>
                    <a:lnTo>
                      <a:pt x="139128" y="76720"/>
                    </a:lnTo>
                    <a:lnTo>
                      <a:pt x="925728" y="76720"/>
                    </a:lnTo>
                    <a:lnTo>
                      <a:pt x="1015263" y="147586"/>
                    </a:lnTo>
                    <a:lnTo>
                      <a:pt x="1015263" y="111404"/>
                    </a:lnTo>
                    <a:lnTo>
                      <a:pt x="979068" y="76720"/>
                    </a:lnTo>
                    <a:lnTo>
                      <a:pt x="925728" y="25590"/>
                    </a:lnTo>
                    <a:lnTo>
                      <a:pt x="0" y="25590"/>
                    </a:lnTo>
                    <a:lnTo>
                      <a:pt x="692467" y="614235"/>
                    </a:lnTo>
                    <a:lnTo>
                      <a:pt x="925728" y="614235"/>
                    </a:lnTo>
                    <a:lnTo>
                      <a:pt x="979055" y="563105"/>
                    </a:lnTo>
                    <a:lnTo>
                      <a:pt x="1015263" y="528396"/>
                    </a:lnTo>
                    <a:lnTo>
                      <a:pt x="1126642" y="639826"/>
                    </a:lnTo>
                    <a:lnTo>
                      <a:pt x="1364653" y="639826"/>
                    </a:lnTo>
                    <a:lnTo>
                      <a:pt x="1415796" y="588645"/>
                    </a:lnTo>
                    <a:lnTo>
                      <a:pt x="1476006" y="528396"/>
                    </a:lnTo>
                    <a:lnTo>
                      <a:pt x="1565567" y="614235"/>
                    </a:lnTo>
                    <a:lnTo>
                      <a:pt x="1798561" y="614235"/>
                    </a:lnTo>
                    <a:lnTo>
                      <a:pt x="1858733" y="563105"/>
                    </a:lnTo>
                    <a:lnTo>
                      <a:pt x="2431123" y="76720"/>
                    </a:lnTo>
                    <a:lnTo>
                      <a:pt x="2491295" y="25590"/>
                    </a:lnTo>
                    <a:close/>
                  </a:path>
                </a:pathLst>
              </a:custGeom>
              <a:solidFill>
                <a:srgbClr val="005E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" name="object 6"/>
              <p:cNvSpPr/>
              <p:nvPr/>
            </p:nvSpPr>
            <p:spPr>
              <a:xfrm>
                <a:off x="2258187" y="5540628"/>
                <a:ext cx="716915" cy="435609"/>
              </a:xfrm>
              <a:custGeom>
                <a:avLst/>
                <a:gdLst/>
                <a:ahLst/>
                <a:cxnLst/>
                <a:rect l="l" t="t" r="r" b="b"/>
                <a:pathLst>
                  <a:path w="716914" h="435610">
                    <a:moveTo>
                      <a:pt x="310426" y="345706"/>
                    </a:moveTo>
                    <a:lnTo>
                      <a:pt x="0" y="345706"/>
                    </a:lnTo>
                    <a:lnTo>
                      <a:pt x="0" y="435241"/>
                    </a:lnTo>
                    <a:lnTo>
                      <a:pt x="204863" y="435241"/>
                    </a:lnTo>
                    <a:lnTo>
                      <a:pt x="310426" y="345706"/>
                    </a:lnTo>
                    <a:close/>
                  </a:path>
                  <a:path w="716914" h="435610">
                    <a:moveTo>
                      <a:pt x="445858" y="230365"/>
                    </a:moveTo>
                    <a:lnTo>
                      <a:pt x="50" y="230365"/>
                    </a:lnTo>
                    <a:lnTo>
                      <a:pt x="50" y="319925"/>
                    </a:lnTo>
                    <a:lnTo>
                      <a:pt x="340537" y="319925"/>
                    </a:lnTo>
                    <a:lnTo>
                      <a:pt x="445858" y="230365"/>
                    </a:lnTo>
                    <a:close/>
                  </a:path>
                  <a:path w="716914" h="435610">
                    <a:moveTo>
                      <a:pt x="581355" y="115290"/>
                    </a:moveTo>
                    <a:lnTo>
                      <a:pt x="63" y="115290"/>
                    </a:lnTo>
                    <a:lnTo>
                      <a:pt x="63" y="204825"/>
                    </a:lnTo>
                    <a:lnTo>
                      <a:pt x="475996" y="204825"/>
                    </a:lnTo>
                    <a:lnTo>
                      <a:pt x="581355" y="115290"/>
                    </a:lnTo>
                    <a:close/>
                  </a:path>
                  <a:path w="716914" h="435610">
                    <a:moveTo>
                      <a:pt x="716813" y="0"/>
                    </a:moveTo>
                    <a:lnTo>
                      <a:pt x="50" y="0"/>
                    </a:lnTo>
                    <a:lnTo>
                      <a:pt x="50" y="89535"/>
                    </a:lnTo>
                    <a:lnTo>
                      <a:pt x="611454" y="89535"/>
                    </a:lnTo>
                    <a:lnTo>
                      <a:pt x="716813" y="0"/>
                    </a:lnTo>
                    <a:close/>
                  </a:path>
                </a:pathLst>
              </a:custGeom>
              <a:solidFill>
                <a:srgbClr val="6AC4D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7" name="object 7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2168701" y="5540626"/>
                <a:ext cx="89535" cy="435235"/>
              </a:xfrm>
              <a:prstGeom prst="rect">
                <a:avLst/>
              </a:prstGeom>
            </p:spPr>
          </p:pic>
          <p:sp>
            <p:nvSpPr>
              <p:cNvPr id="8" name="object 8"/>
              <p:cNvSpPr/>
              <p:nvPr/>
            </p:nvSpPr>
            <p:spPr>
              <a:xfrm>
                <a:off x="901611" y="5540628"/>
                <a:ext cx="716915" cy="435609"/>
              </a:xfrm>
              <a:custGeom>
                <a:avLst/>
                <a:gdLst/>
                <a:ahLst/>
                <a:cxnLst/>
                <a:rect l="l" t="t" r="r" b="b"/>
                <a:pathLst>
                  <a:path w="716915" h="435610">
                    <a:moveTo>
                      <a:pt x="716762" y="0"/>
                    </a:moveTo>
                    <a:lnTo>
                      <a:pt x="0" y="0"/>
                    </a:lnTo>
                    <a:lnTo>
                      <a:pt x="105321" y="89535"/>
                    </a:lnTo>
                    <a:lnTo>
                      <a:pt x="716762" y="89535"/>
                    </a:lnTo>
                    <a:lnTo>
                      <a:pt x="716762" y="0"/>
                    </a:lnTo>
                    <a:close/>
                  </a:path>
                  <a:path w="716915" h="435610">
                    <a:moveTo>
                      <a:pt x="716775" y="230365"/>
                    </a:moveTo>
                    <a:lnTo>
                      <a:pt x="270916" y="230365"/>
                    </a:lnTo>
                    <a:lnTo>
                      <a:pt x="376275" y="319925"/>
                    </a:lnTo>
                    <a:lnTo>
                      <a:pt x="716775" y="319925"/>
                    </a:lnTo>
                    <a:lnTo>
                      <a:pt x="716775" y="230365"/>
                    </a:lnTo>
                    <a:close/>
                  </a:path>
                  <a:path w="716915" h="435610">
                    <a:moveTo>
                      <a:pt x="716788" y="115290"/>
                    </a:moveTo>
                    <a:lnTo>
                      <a:pt x="135458" y="115290"/>
                    </a:lnTo>
                    <a:lnTo>
                      <a:pt x="240817" y="204825"/>
                    </a:lnTo>
                    <a:lnTo>
                      <a:pt x="716788" y="204825"/>
                    </a:lnTo>
                    <a:lnTo>
                      <a:pt x="716788" y="115290"/>
                    </a:lnTo>
                    <a:close/>
                  </a:path>
                  <a:path w="716915" h="435610">
                    <a:moveTo>
                      <a:pt x="716800" y="345706"/>
                    </a:moveTo>
                    <a:lnTo>
                      <a:pt x="406374" y="345706"/>
                    </a:lnTo>
                    <a:lnTo>
                      <a:pt x="511911" y="435241"/>
                    </a:lnTo>
                    <a:lnTo>
                      <a:pt x="716800" y="435241"/>
                    </a:lnTo>
                    <a:lnTo>
                      <a:pt x="716800" y="345706"/>
                    </a:lnTo>
                    <a:close/>
                  </a:path>
                </a:pathLst>
              </a:custGeom>
              <a:solidFill>
                <a:srgbClr val="6AC4D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9" name="object 9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618381" y="5540626"/>
                <a:ext cx="89535" cy="435235"/>
              </a:xfrm>
              <a:prstGeom prst="rect">
                <a:avLst/>
              </a:prstGeom>
            </p:spPr>
          </p:pic>
        </p:grpSp>
        <p:sp>
          <p:nvSpPr>
            <p:cNvPr id="10" name="object 10"/>
            <p:cNvSpPr/>
            <p:nvPr/>
          </p:nvSpPr>
          <p:spPr>
            <a:xfrm>
              <a:off x="1417091" y="6167030"/>
              <a:ext cx="285115" cy="246379"/>
            </a:xfrm>
            <a:custGeom>
              <a:avLst/>
              <a:gdLst/>
              <a:ahLst/>
              <a:cxnLst/>
              <a:rect l="l" t="t" r="r" b="b"/>
              <a:pathLst>
                <a:path w="285114" h="246379">
                  <a:moveTo>
                    <a:pt x="284822" y="0"/>
                  </a:moveTo>
                  <a:lnTo>
                    <a:pt x="0" y="0"/>
                  </a:lnTo>
                  <a:lnTo>
                    <a:pt x="0" y="49530"/>
                  </a:lnTo>
                  <a:lnTo>
                    <a:pt x="0" y="100330"/>
                  </a:lnTo>
                  <a:lnTo>
                    <a:pt x="0" y="140970"/>
                  </a:lnTo>
                  <a:lnTo>
                    <a:pt x="0" y="193040"/>
                  </a:lnTo>
                  <a:lnTo>
                    <a:pt x="0" y="246380"/>
                  </a:lnTo>
                  <a:lnTo>
                    <a:pt x="283464" y="246380"/>
                  </a:lnTo>
                  <a:lnTo>
                    <a:pt x="283464" y="193040"/>
                  </a:lnTo>
                  <a:lnTo>
                    <a:pt x="72669" y="193040"/>
                  </a:lnTo>
                  <a:lnTo>
                    <a:pt x="72669" y="140970"/>
                  </a:lnTo>
                  <a:lnTo>
                    <a:pt x="271373" y="140970"/>
                  </a:lnTo>
                  <a:lnTo>
                    <a:pt x="271373" y="100330"/>
                  </a:lnTo>
                  <a:lnTo>
                    <a:pt x="72669" y="100330"/>
                  </a:lnTo>
                  <a:lnTo>
                    <a:pt x="72669" y="49530"/>
                  </a:lnTo>
                  <a:lnTo>
                    <a:pt x="284822" y="49530"/>
                  </a:lnTo>
                  <a:lnTo>
                    <a:pt x="284822" y="0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50364" y="6167030"/>
              <a:ext cx="255904" cy="246379"/>
            </a:xfrm>
            <a:custGeom>
              <a:avLst/>
              <a:gdLst/>
              <a:ahLst/>
              <a:cxnLst/>
              <a:rect l="l" t="t" r="r" b="b"/>
              <a:pathLst>
                <a:path w="255905" h="246379">
                  <a:moveTo>
                    <a:pt x="255511" y="198120"/>
                  </a:moveTo>
                  <a:lnTo>
                    <a:pt x="74904" y="198120"/>
                  </a:lnTo>
                  <a:lnTo>
                    <a:pt x="74904" y="0"/>
                  </a:lnTo>
                  <a:lnTo>
                    <a:pt x="0" y="0"/>
                  </a:lnTo>
                  <a:lnTo>
                    <a:pt x="0" y="198120"/>
                  </a:lnTo>
                  <a:lnTo>
                    <a:pt x="0" y="246380"/>
                  </a:lnTo>
                  <a:lnTo>
                    <a:pt x="255511" y="246380"/>
                  </a:lnTo>
                  <a:lnTo>
                    <a:pt x="255511" y="198120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055952" y="6167234"/>
              <a:ext cx="287655" cy="246379"/>
            </a:xfrm>
            <a:custGeom>
              <a:avLst/>
              <a:gdLst/>
              <a:ahLst/>
              <a:cxnLst/>
              <a:rect l="l" t="t" r="r" b="b"/>
              <a:pathLst>
                <a:path w="287655" h="246379">
                  <a:moveTo>
                    <a:pt x="287058" y="0"/>
                  </a:moveTo>
                  <a:lnTo>
                    <a:pt x="0" y="0"/>
                  </a:lnTo>
                  <a:lnTo>
                    <a:pt x="0" y="53340"/>
                  </a:lnTo>
                  <a:lnTo>
                    <a:pt x="0" y="100330"/>
                  </a:lnTo>
                  <a:lnTo>
                    <a:pt x="0" y="142240"/>
                  </a:lnTo>
                  <a:lnTo>
                    <a:pt x="0" y="194310"/>
                  </a:lnTo>
                  <a:lnTo>
                    <a:pt x="0" y="246380"/>
                  </a:lnTo>
                  <a:lnTo>
                    <a:pt x="285635" y="246380"/>
                  </a:lnTo>
                  <a:lnTo>
                    <a:pt x="285635" y="194310"/>
                  </a:lnTo>
                  <a:lnTo>
                    <a:pt x="75590" y="194310"/>
                  </a:lnTo>
                  <a:lnTo>
                    <a:pt x="75590" y="142240"/>
                  </a:lnTo>
                  <a:lnTo>
                    <a:pt x="272110" y="142240"/>
                  </a:lnTo>
                  <a:lnTo>
                    <a:pt x="272110" y="100330"/>
                  </a:lnTo>
                  <a:lnTo>
                    <a:pt x="75590" y="100330"/>
                  </a:lnTo>
                  <a:lnTo>
                    <a:pt x="75590" y="53340"/>
                  </a:lnTo>
                  <a:lnTo>
                    <a:pt x="287058" y="53340"/>
                  </a:lnTo>
                  <a:lnTo>
                    <a:pt x="287058" y="0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90313" y="6166619"/>
              <a:ext cx="327025" cy="247015"/>
            </a:xfrm>
            <a:custGeom>
              <a:avLst/>
              <a:gdLst/>
              <a:ahLst/>
              <a:cxnLst/>
              <a:rect l="l" t="t" r="r" b="b"/>
              <a:pathLst>
                <a:path w="327025" h="247014">
                  <a:moveTo>
                    <a:pt x="191516" y="0"/>
                  </a:moveTo>
                  <a:lnTo>
                    <a:pt x="0" y="0"/>
                  </a:lnTo>
                  <a:lnTo>
                    <a:pt x="0" y="246926"/>
                  </a:lnTo>
                  <a:lnTo>
                    <a:pt x="204444" y="246926"/>
                  </a:lnTo>
                  <a:lnTo>
                    <a:pt x="259813" y="244560"/>
                  </a:lnTo>
                  <a:lnTo>
                    <a:pt x="297719" y="235003"/>
                  </a:lnTo>
                  <a:lnTo>
                    <a:pt x="319491" y="214564"/>
                  </a:lnTo>
                  <a:lnTo>
                    <a:pt x="323425" y="194779"/>
                  </a:lnTo>
                  <a:lnTo>
                    <a:pt x="67830" y="194779"/>
                  </a:lnTo>
                  <a:lnTo>
                    <a:pt x="67830" y="143243"/>
                  </a:lnTo>
                  <a:lnTo>
                    <a:pt x="318765" y="143243"/>
                  </a:lnTo>
                  <a:lnTo>
                    <a:pt x="317442" y="139942"/>
                  </a:lnTo>
                  <a:lnTo>
                    <a:pt x="299825" y="126619"/>
                  </a:lnTo>
                  <a:lnTo>
                    <a:pt x="267817" y="121526"/>
                  </a:lnTo>
                  <a:lnTo>
                    <a:pt x="289277" y="117990"/>
                  </a:lnTo>
                  <a:lnTo>
                    <a:pt x="304196" y="107559"/>
                  </a:lnTo>
                  <a:lnTo>
                    <a:pt x="306408" y="103225"/>
                  </a:lnTo>
                  <a:lnTo>
                    <a:pt x="67830" y="103225"/>
                  </a:lnTo>
                  <a:lnTo>
                    <a:pt x="67830" y="52971"/>
                  </a:lnTo>
                  <a:lnTo>
                    <a:pt x="313459" y="52971"/>
                  </a:lnTo>
                  <a:lnTo>
                    <a:pt x="310366" y="33829"/>
                  </a:lnTo>
                  <a:lnTo>
                    <a:pt x="291068" y="13306"/>
                  </a:lnTo>
                  <a:lnTo>
                    <a:pt x="253048" y="2894"/>
                  </a:lnTo>
                  <a:lnTo>
                    <a:pt x="191516" y="0"/>
                  </a:lnTo>
                  <a:close/>
                </a:path>
                <a:path w="327025" h="247014">
                  <a:moveTo>
                    <a:pt x="318765" y="143243"/>
                  </a:moveTo>
                  <a:lnTo>
                    <a:pt x="196557" y="143243"/>
                  </a:lnTo>
                  <a:lnTo>
                    <a:pt x="219290" y="143612"/>
                  </a:lnTo>
                  <a:lnTo>
                    <a:pt x="236774" y="146194"/>
                  </a:lnTo>
                  <a:lnTo>
                    <a:pt x="248001" y="153203"/>
                  </a:lnTo>
                  <a:lnTo>
                    <a:pt x="251968" y="166852"/>
                  </a:lnTo>
                  <a:lnTo>
                    <a:pt x="247667" y="182998"/>
                  </a:lnTo>
                  <a:lnTo>
                    <a:pt x="235697" y="191288"/>
                  </a:lnTo>
                  <a:lnTo>
                    <a:pt x="217458" y="194343"/>
                  </a:lnTo>
                  <a:lnTo>
                    <a:pt x="194348" y="194779"/>
                  </a:lnTo>
                  <a:lnTo>
                    <a:pt x="323425" y="194779"/>
                  </a:lnTo>
                  <a:lnTo>
                    <a:pt x="326453" y="179552"/>
                  </a:lnTo>
                  <a:lnTo>
                    <a:pt x="324906" y="158564"/>
                  </a:lnTo>
                  <a:lnTo>
                    <a:pt x="318765" y="143243"/>
                  </a:lnTo>
                  <a:close/>
                </a:path>
                <a:path w="327025" h="247014">
                  <a:moveTo>
                    <a:pt x="313459" y="52971"/>
                  </a:moveTo>
                  <a:lnTo>
                    <a:pt x="203923" y="52971"/>
                  </a:lnTo>
                  <a:lnTo>
                    <a:pt x="222416" y="54572"/>
                  </a:lnTo>
                  <a:lnTo>
                    <a:pt x="234510" y="58702"/>
                  </a:lnTo>
                  <a:lnTo>
                    <a:pt x="241105" y="65894"/>
                  </a:lnTo>
                  <a:lnTo>
                    <a:pt x="243103" y="76682"/>
                  </a:lnTo>
                  <a:lnTo>
                    <a:pt x="240027" y="90398"/>
                  </a:lnTo>
                  <a:lnTo>
                    <a:pt x="230551" y="98459"/>
                  </a:lnTo>
                  <a:lnTo>
                    <a:pt x="214305" y="102267"/>
                  </a:lnTo>
                  <a:lnTo>
                    <a:pt x="190919" y="103225"/>
                  </a:lnTo>
                  <a:lnTo>
                    <a:pt x="306408" y="103225"/>
                  </a:lnTo>
                  <a:lnTo>
                    <a:pt x="312905" y="90493"/>
                  </a:lnTo>
                  <a:lnTo>
                    <a:pt x="315734" y="67055"/>
                  </a:lnTo>
                  <a:lnTo>
                    <a:pt x="313459" y="52971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38987" y="6166726"/>
              <a:ext cx="327025" cy="306070"/>
            </a:xfrm>
            <a:custGeom>
              <a:avLst/>
              <a:gdLst/>
              <a:ahLst/>
              <a:cxnLst/>
              <a:rect l="l" t="t" r="r" b="b"/>
              <a:pathLst>
                <a:path w="327025" h="306070">
                  <a:moveTo>
                    <a:pt x="206692" y="273189"/>
                  </a:moveTo>
                  <a:lnTo>
                    <a:pt x="120192" y="273189"/>
                  </a:lnTo>
                  <a:lnTo>
                    <a:pt x="120192" y="305549"/>
                  </a:lnTo>
                  <a:lnTo>
                    <a:pt x="206692" y="305549"/>
                  </a:lnTo>
                  <a:lnTo>
                    <a:pt x="206692" y="273189"/>
                  </a:lnTo>
                  <a:close/>
                </a:path>
                <a:path w="327025" h="306070">
                  <a:moveTo>
                    <a:pt x="326809" y="153428"/>
                  </a:moveTo>
                  <a:lnTo>
                    <a:pt x="255244" y="153428"/>
                  </a:lnTo>
                  <a:lnTo>
                    <a:pt x="255244" y="158407"/>
                  </a:lnTo>
                  <a:lnTo>
                    <a:pt x="249770" y="177431"/>
                  </a:lnTo>
                  <a:lnTo>
                    <a:pt x="233768" y="187617"/>
                  </a:lnTo>
                  <a:lnTo>
                    <a:pt x="207911" y="191706"/>
                  </a:lnTo>
                  <a:lnTo>
                    <a:pt x="172834" y="192455"/>
                  </a:lnTo>
                  <a:lnTo>
                    <a:pt x="151168" y="192506"/>
                  </a:lnTo>
                  <a:lnTo>
                    <a:pt x="133769" y="192303"/>
                  </a:lnTo>
                  <a:lnTo>
                    <a:pt x="91922" y="184581"/>
                  </a:lnTo>
                  <a:lnTo>
                    <a:pt x="70053" y="137820"/>
                  </a:lnTo>
                  <a:lnTo>
                    <a:pt x="70053" y="103301"/>
                  </a:lnTo>
                  <a:lnTo>
                    <a:pt x="75603" y="75819"/>
                  </a:lnTo>
                  <a:lnTo>
                    <a:pt x="91351" y="60782"/>
                  </a:lnTo>
                  <a:lnTo>
                    <a:pt x="115912" y="54483"/>
                  </a:lnTo>
                  <a:lnTo>
                    <a:pt x="147916" y="53213"/>
                  </a:lnTo>
                  <a:lnTo>
                    <a:pt x="168376" y="53289"/>
                  </a:lnTo>
                  <a:lnTo>
                    <a:pt x="200761" y="54000"/>
                  </a:lnTo>
                  <a:lnTo>
                    <a:pt x="226136" y="57378"/>
                  </a:lnTo>
                  <a:lnTo>
                    <a:pt x="245325" y="65366"/>
                  </a:lnTo>
                  <a:lnTo>
                    <a:pt x="254685" y="79857"/>
                  </a:lnTo>
                  <a:lnTo>
                    <a:pt x="254685" y="87363"/>
                  </a:lnTo>
                  <a:lnTo>
                    <a:pt x="323532" y="87363"/>
                  </a:lnTo>
                  <a:lnTo>
                    <a:pt x="316484" y="36842"/>
                  </a:lnTo>
                  <a:lnTo>
                    <a:pt x="252704" y="2286"/>
                  </a:lnTo>
                  <a:lnTo>
                    <a:pt x="184607" y="0"/>
                  </a:lnTo>
                  <a:lnTo>
                    <a:pt x="111137" y="165"/>
                  </a:lnTo>
                  <a:lnTo>
                    <a:pt x="68910" y="4000"/>
                  </a:lnTo>
                  <a:lnTo>
                    <a:pt x="28816" y="20091"/>
                  </a:lnTo>
                  <a:lnTo>
                    <a:pt x="3124" y="61874"/>
                  </a:lnTo>
                  <a:lnTo>
                    <a:pt x="0" y="92659"/>
                  </a:lnTo>
                  <a:lnTo>
                    <a:pt x="0" y="153085"/>
                  </a:lnTo>
                  <a:lnTo>
                    <a:pt x="12966" y="209054"/>
                  </a:lnTo>
                  <a:lnTo>
                    <a:pt x="53187" y="238556"/>
                  </a:lnTo>
                  <a:lnTo>
                    <a:pt x="96354" y="245833"/>
                  </a:lnTo>
                  <a:lnTo>
                    <a:pt x="223558" y="247396"/>
                  </a:lnTo>
                  <a:lnTo>
                    <a:pt x="245110" y="246837"/>
                  </a:lnTo>
                  <a:lnTo>
                    <a:pt x="283413" y="240309"/>
                  </a:lnTo>
                  <a:lnTo>
                    <a:pt x="316407" y="220649"/>
                  </a:lnTo>
                  <a:lnTo>
                    <a:pt x="326618" y="185166"/>
                  </a:lnTo>
                  <a:lnTo>
                    <a:pt x="326809" y="153428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575999" y="2592000"/>
            <a:ext cx="8820150" cy="0"/>
          </a:xfrm>
          <a:custGeom>
            <a:avLst/>
            <a:gdLst/>
            <a:ahLst/>
            <a:cxnLst/>
            <a:rect l="l" t="t" r="r" b="b"/>
            <a:pathLst>
              <a:path w="8820150">
                <a:moveTo>
                  <a:pt x="0" y="0"/>
                </a:moveTo>
                <a:lnTo>
                  <a:pt x="8819997" y="0"/>
                </a:lnTo>
              </a:path>
            </a:pathLst>
          </a:custGeom>
          <a:ln w="12623">
            <a:solidFill>
              <a:srgbClr val="6AC4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75999" y="4031999"/>
            <a:ext cx="8820150" cy="0"/>
          </a:xfrm>
          <a:custGeom>
            <a:avLst/>
            <a:gdLst/>
            <a:ahLst/>
            <a:cxnLst/>
            <a:rect l="l" t="t" r="r" b="b"/>
            <a:pathLst>
              <a:path w="8820150">
                <a:moveTo>
                  <a:pt x="0" y="0"/>
                </a:moveTo>
                <a:lnTo>
                  <a:pt x="8819997" y="0"/>
                </a:lnTo>
              </a:path>
            </a:pathLst>
          </a:custGeom>
          <a:ln w="12623">
            <a:solidFill>
              <a:srgbClr val="6AC4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Picture 36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10B64732-43C0-B4DD-3EF4-2E75C511CD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01200" y="5392186"/>
            <a:ext cx="1878081" cy="12680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98827" y="6475437"/>
            <a:ext cx="48260" cy="194945"/>
          </a:xfrm>
          <a:custGeom>
            <a:avLst/>
            <a:gdLst/>
            <a:ahLst/>
            <a:cxnLst/>
            <a:rect l="l" t="t" r="r" b="b"/>
            <a:pathLst>
              <a:path w="48260" h="194945">
                <a:moveTo>
                  <a:pt x="48234" y="37858"/>
                </a:moveTo>
                <a:lnTo>
                  <a:pt x="0" y="37858"/>
                </a:lnTo>
                <a:lnTo>
                  <a:pt x="0" y="194754"/>
                </a:lnTo>
                <a:lnTo>
                  <a:pt x="48234" y="194754"/>
                </a:lnTo>
                <a:lnTo>
                  <a:pt x="48234" y="37858"/>
                </a:lnTo>
                <a:close/>
              </a:path>
              <a:path w="48260" h="194945">
                <a:moveTo>
                  <a:pt x="48234" y="0"/>
                </a:moveTo>
                <a:lnTo>
                  <a:pt x="0" y="0"/>
                </a:lnTo>
                <a:lnTo>
                  <a:pt x="0" y="20675"/>
                </a:lnTo>
                <a:lnTo>
                  <a:pt x="48234" y="20675"/>
                </a:lnTo>
                <a:lnTo>
                  <a:pt x="48234" y="0"/>
                </a:lnTo>
                <a:close/>
              </a:path>
            </a:pathLst>
          </a:custGeom>
          <a:solidFill>
            <a:srgbClr val="005EB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797246" y="6513266"/>
            <a:ext cx="1071880" cy="195580"/>
            <a:chOff x="797246" y="6513266"/>
            <a:chExt cx="1071880" cy="195580"/>
          </a:xfrm>
        </p:grpSpPr>
        <p:sp>
          <p:nvSpPr>
            <p:cNvPr id="4" name="object 4"/>
            <p:cNvSpPr/>
            <p:nvPr/>
          </p:nvSpPr>
          <p:spPr>
            <a:xfrm>
              <a:off x="1038796" y="6513448"/>
              <a:ext cx="591820" cy="158115"/>
            </a:xfrm>
            <a:custGeom>
              <a:avLst/>
              <a:gdLst/>
              <a:ahLst/>
              <a:cxnLst/>
              <a:rect l="l" t="t" r="r" b="b"/>
              <a:pathLst>
                <a:path w="591819" h="158115">
                  <a:moveTo>
                    <a:pt x="181965" y="0"/>
                  </a:moveTo>
                  <a:lnTo>
                    <a:pt x="0" y="0"/>
                  </a:lnTo>
                  <a:lnTo>
                    <a:pt x="0" y="31750"/>
                  </a:lnTo>
                  <a:lnTo>
                    <a:pt x="0" y="64770"/>
                  </a:lnTo>
                  <a:lnTo>
                    <a:pt x="0" y="90170"/>
                  </a:lnTo>
                  <a:lnTo>
                    <a:pt x="0" y="123190"/>
                  </a:lnTo>
                  <a:lnTo>
                    <a:pt x="0" y="157480"/>
                  </a:lnTo>
                  <a:lnTo>
                    <a:pt x="181089" y="157480"/>
                  </a:lnTo>
                  <a:lnTo>
                    <a:pt x="181089" y="123190"/>
                  </a:lnTo>
                  <a:lnTo>
                    <a:pt x="46431" y="123190"/>
                  </a:lnTo>
                  <a:lnTo>
                    <a:pt x="46431" y="90170"/>
                  </a:lnTo>
                  <a:lnTo>
                    <a:pt x="173367" y="90170"/>
                  </a:lnTo>
                  <a:lnTo>
                    <a:pt x="173367" y="64770"/>
                  </a:lnTo>
                  <a:lnTo>
                    <a:pt x="46431" y="64770"/>
                  </a:lnTo>
                  <a:lnTo>
                    <a:pt x="46431" y="31750"/>
                  </a:lnTo>
                  <a:lnTo>
                    <a:pt x="181965" y="31750"/>
                  </a:lnTo>
                  <a:lnTo>
                    <a:pt x="181965" y="0"/>
                  </a:lnTo>
                  <a:close/>
                </a:path>
                <a:path w="591819" h="158115">
                  <a:moveTo>
                    <a:pt x="376148" y="127000"/>
                  </a:moveTo>
                  <a:lnTo>
                    <a:pt x="260769" y="127000"/>
                  </a:lnTo>
                  <a:lnTo>
                    <a:pt x="260769" y="0"/>
                  </a:lnTo>
                  <a:lnTo>
                    <a:pt x="212915" y="0"/>
                  </a:lnTo>
                  <a:lnTo>
                    <a:pt x="212915" y="127000"/>
                  </a:lnTo>
                  <a:lnTo>
                    <a:pt x="212915" y="157480"/>
                  </a:lnTo>
                  <a:lnTo>
                    <a:pt x="376148" y="157480"/>
                  </a:lnTo>
                  <a:lnTo>
                    <a:pt x="376148" y="127000"/>
                  </a:lnTo>
                  <a:close/>
                </a:path>
                <a:path w="591819" h="158115">
                  <a:moveTo>
                    <a:pt x="591527" y="139"/>
                  </a:moveTo>
                  <a:lnTo>
                    <a:pt x="408139" y="139"/>
                  </a:lnTo>
                  <a:lnTo>
                    <a:pt x="408139" y="34429"/>
                  </a:lnTo>
                  <a:lnTo>
                    <a:pt x="408139" y="63639"/>
                  </a:lnTo>
                  <a:lnTo>
                    <a:pt x="408139" y="91579"/>
                  </a:lnTo>
                  <a:lnTo>
                    <a:pt x="408139" y="124599"/>
                  </a:lnTo>
                  <a:lnTo>
                    <a:pt x="408139" y="157619"/>
                  </a:lnTo>
                  <a:lnTo>
                    <a:pt x="590626" y="157619"/>
                  </a:lnTo>
                  <a:lnTo>
                    <a:pt x="590626" y="124599"/>
                  </a:lnTo>
                  <a:lnTo>
                    <a:pt x="456425" y="124599"/>
                  </a:lnTo>
                  <a:lnTo>
                    <a:pt x="456425" y="91579"/>
                  </a:lnTo>
                  <a:lnTo>
                    <a:pt x="581977" y="91579"/>
                  </a:lnTo>
                  <a:lnTo>
                    <a:pt x="581977" y="63639"/>
                  </a:lnTo>
                  <a:lnTo>
                    <a:pt x="456425" y="63639"/>
                  </a:lnTo>
                  <a:lnTo>
                    <a:pt x="456425" y="34429"/>
                  </a:lnTo>
                  <a:lnTo>
                    <a:pt x="591527" y="34429"/>
                  </a:lnTo>
                  <a:lnTo>
                    <a:pt x="591527" y="139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60545" y="6513266"/>
              <a:ext cx="208559" cy="15775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97242" y="6513334"/>
              <a:ext cx="208915" cy="195580"/>
            </a:xfrm>
            <a:custGeom>
              <a:avLst/>
              <a:gdLst/>
              <a:ahLst/>
              <a:cxnLst/>
              <a:rect l="l" t="t" r="r" b="b"/>
              <a:pathLst>
                <a:path w="208915" h="195579">
                  <a:moveTo>
                    <a:pt x="132054" y="174536"/>
                  </a:moveTo>
                  <a:lnTo>
                    <a:pt x="76796" y="174536"/>
                  </a:lnTo>
                  <a:lnTo>
                    <a:pt x="76796" y="195211"/>
                  </a:lnTo>
                  <a:lnTo>
                    <a:pt x="132054" y="195211"/>
                  </a:lnTo>
                  <a:lnTo>
                    <a:pt x="132054" y="174536"/>
                  </a:lnTo>
                  <a:close/>
                </a:path>
                <a:path w="208915" h="195579">
                  <a:moveTo>
                    <a:pt x="208788" y="98018"/>
                  </a:moveTo>
                  <a:lnTo>
                    <a:pt x="163068" y="98018"/>
                  </a:lnTo>
                  <a:lnTo>
                    <a:pt x="163068" y="101206"/>
                  </a:lnTo>
                  <a:lnTo>
                    <a:pt x="159562" y="113360"/>
                  </a:lnTo>
                  <a:lnTo>
                    <a:pt x="149339" y="119862"/>
                  </a:lnTo>
                  <a:lnTo>
                    <a:pt x="132816" y="122478"/>
                  </a:lnTo>
                  <a:lnTo>
                    <a:pt x="110413" y="122948"/>
                  </a:lnTo>
                  <a:lnTo>
                    <a:pt x="85458" y="122859"/>
                  </a:lnTo>
                  <a:lnTo>
                    <a:pt x="48171" y="106959"/>
                  </a:lnTo>
                  <a:lnTo>
                    <a:pt x="44754" y="88049"/>
                  </a:lnTo>
                  <a:lnTo>
                    <a:pt x="44754" y="66001"/>
                  </a:lnTo>
                  <a:lnTo>
                    <a:pt x="48298" y="48437"/>
                  </a:lnTo>
                  <a:lnTo>
                    <a:pt x="58356" y="38836"/>
                  </a:lnTo>
                  <a:lnTo>
                    <a:pt x="74053" y="34810"/>
                  </a:lnTo>
                  <a:lnTo>
                    <a:pt x="94500" y="33997"/>
                  </a:lnTo>
                  <a:lnTo>
                    <a:pt x="128257" y="34505"/>
                  </a:lnTo>
                  <a:lnTo>
                    <a:pt x="144462" y="36664"/>
                  </a:lnTo>
                  <a:lnTo>
                    <a:pt x="156718" y="41770"/>
                  </a:lnTo>
                  <a:lnTo>
                    <a:pt x="162712" y="51015"/>
                  </a:lnTo>
                  <a:lnTo>
                    <a:pt x="162712" y="55816"/>
                  </a:lnTo>
                  <a:lnTo>
                    <a:pt x="206692" y="55816"/>
                  </a:lnTo>
                  <a:lnTo>
                    <a:pt x="188315" y="8166"/>
                  </a:lnTo>
                  <a:lnTo>
                    <a:pt x="117944" y="0"/>
                  </a:lnTo>
                  <a:lnTo>
                    <a:pt x="71005" y="114"/>
                  </a:lnTo>
                  <a:lnTo>
                    <a:pt x="33121" y="5321"/>
                  </a:lnTo>
                  <a:lnTo>
                    <a:pt x="1993" y="39535"/>
                  </a:lnTo>
                  <a:lnTo>
                    <a:pt x="0" y="59194"/>
                  </a:lnTo>
                  <a:lnTo>
                    <a:pt x="0" y="97802"/>
                  </a:lnTo>
                  <a:lnTo>
                    <a:pt x="18872" y="144970"/>
                  </a:lnTo>
                  <a:lnTo>
                    <a:pt x="61556" y="157060"/>
                  </a:lnTo>
                  <a:lnTo>
                    <a:pt x="142824" y="158064"/>
                  </a:lnTo>
                  <a:lnTo>
                    <a:pt x="156591" y="157695"/>
                  </a:lnTo>
                  <a:lnTo>
                    <a:pt x="202133" y="140970"/>
                  </a:lnTo>
                  <a:lnTo>
                    <a:pt x="208661" y="118300"/>
                  </a:lnTo>
                  <a:lnTo>
                    <a:pt x="208788" y="98018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575997" y="6048002"/>
            <a:ext cx="1591945" cy="408940"/>
            <a:chOff x="575997" y="6048002"/>
            <a:chExt cx="1591945" cy="408940"/>
          </a:xfrm>
        </p:grpSpPr>
        <p:sp>
          <p:nvSpPr>
            <p:cNvPr id="8" name="object 8"/>
            <p:cNvSpPr/>
            <p:nvPr/>
          </p:nvSpPr>
          <p:spPr>
            <a:xfrm>
              <a:off x="575995" y="6048006"/>
              <a:ext cx="1591945" cy="408940"/>
            </a:xfrm>
            <a:custGeom>
              <a:avLst/>
              <a:gdLst/>
              <a:ahLst/>
              <a:cxnLst/>
              <a:rect l="l" t="t" r="r" b="b"/>
              <a:pathLst>
                <a:path w="1591945" h="408939">
                  <a:moveTo>
                    <a:pt x="877595" y="98310"/>
                  </a:moveTo>
                  <a:lnTo>
                    <a:pt x="844638" y="65354"/>
                  </a:lnTo>
                  <a:lnTo>
                    <a:pt x="746912" y="65354"/>
                  </a:lnTo>
                  <a:lnTo>
                    <a:pt x="713968" y="98310"/>
                  </a:lnTo>
                  <a:lnTo>
                    <a:pt x="713968" y="310438"/>
                  </a:lnTo>
                  <a:lnTo>
                    <a:pt x="746912" y="343408"/>
                  </a:lnTo>
                  <a:lnTo>
                    <a:pt x="763092" y="343408"/>
                  </a:lnTo>
                  <a:lnTo>
                    <a:pt x="795769" y="318897"/>
                  </a:lnTo>
                  <a:lnTo>
                    <a:pt x="828459" y="343408"/>
                  </a:lnTo>
                  <a:lnTo>
                    <a:pt x="844638" y="343408"/>
                  </a:lnTo>
                  <a:lnTo>
                    <a:pt x="877595" y="310438"/>
                  </a:lnTo>
                  <a:lnTo>
                    <a:pt x="877595" y="216700"/>
                  </a:lnTo>
                  <a:lnTo>
                    <a:pt x="808088" y="216700"/>
                  </a:lnTo>
                  <a:lnTo>
                    <a:pt x="808088" y="273900"/>
                  </a:lnTo>
                  <a:lnTo>
                    <a:pt x="783463" y="273900"/>
                  </a:lnTo>
                  <a:lnTo>
                    <a:pt x="783463" y="134848"/>
                  </a:lnTo>
                  <a:lnTo>
                    <a:pt x="808088" y="134848"/>
                  </a:lnTo>
                  <a:lnTo>
                    <a:pt x="808088" y="192049"/>
                  </a:lnTo>
                  <a:lnTo>
                    <a:pt x="877595" y="192049"/>
                  </a:lnTo>
                  <a:lnTo>
                    <a:pt x="877595" y="98310"/>
                  </a:lnTo>
                  <a:close/>
                </a:path>
                <a:path w="1591945" h="408939">
                  <a:moveTo>
                    <a:pt x="1591564" y="16344"/>
                  </a:moveTo>
                  <a:lnTo>
                    <a:pt x="1502651" y="16344"/>
                  </a:lnTo>
                  <a:lnTo>
                    <a:pt x="1502651" y="49009"/>
                  </a:lnTo>
                  <a:lnTo>
                    <a:pt x="1137094" y="359740"/>
                  </a:lnTo>
                  <a:lnTo>
                    <a:pt x="1000163" y="359740"/>
                  </a:lnTo>
                  <a:lnTo>
                    <a:pt x="972146" y="337566"/>
                  </a:lnTo>
                  <a:lnTo>
                    <a:pt x="942949" y="314439"/>
                  </a:lnTo>
                  <a:lnTo>
                    <a:pt x="942949" y="94284"/>
                  </a:lnTo>
                  <a:lnTo>
                    <a:pt x="972146" y="71170"/>
                  </a:lnTo>
                  <a:lnTo>
                    <a:pt x="1000163" y="49009"/>
                  </a:lnTo>
                  <a:lnTo>
                    <a:pt x="1502651" y="49009"/>
                  </a:lnTo>
                  <a:lnTo>
                    <a:pt x="1502651" y="16344"/>
                  </a:lnTo>
                  <a:lnTo>
                    <a:pt x="1000163" y="16344"/>
                  </a:lnTo>
                  <a:lnTo>
                    <a:pt x="942949" y="71170"/>
                  </a:lnTo>
                  <a:lnTo>
                    <a:pt x="910297" y="38519"/>
                  </a:lnTo>
                  <a:lnTo>
                    <a:pt x="910297" y="84747"/>
                  </a:lnTo>
                  <a:lnTo>
                    <a:pt x="910297" y="323989"/>
                  </a:lnTo>
                  <a:lnTo>
                    <a:pt x="858215" y="376047"/>
                  </a:lnTo>
                  <a:lnTo>
                    <a:pt x="817537" y="376047"/>
                  </a:lnTo>
                  <a:lnTo>
                    <a:pt x="795769" y="359740"/>
                  </a:lnTo>
                  <a:lnTo>
                    <a:pt x="774026" y="376047"/>
                  </a:lnTo>
                  <a:lnTo>
                    <a:pt x="733336" y="376047"/>
                  </a:lnTo>
                  <a:lnTo>
                    <a:pt x="694842" y="337566"/>
                  </a:lnTo>
                  <a:lnTo>
                    <a:pt x="681266" y="323989"/>
                  </a:lnTo>
                  <a:lnTo>
                    <a:pt x="681266" y="84747"/>
                  </a:lnTo>
                  <a:lnTo>
                    <a:pt x="694829" y="71170"/>
                  </a:lnTo>
                  <a:lnTo>
                    <a:pt x="733336" y="32639"/>
                  </a:lnTo>
                  <a:lnTo>
                    <a:pt x="858215" y="32639"/>
                  </a:lnTo>
                  <a:lnTo>
                    <a:pt x="910297" y="84747"/>
                  </a:lnTo>
                  <a:lnTo>
                    <a:pt x="910297" y="38519"/>
                  </a:lnTo>
                  <a:lnTo>
                    <a:pt x="904430" y="32639"/>
                  </a:lnTo>
                  <a:lnTo>
                    <a:pt x="871816" y="0"/>
                  </a:lnTo>
                  <a:lnTo>
                    <a:pt x="719759" y="0"/>
                  </a:lnTo>
                  <a:lnTo>
                    <a:pt x="648601" y="71170"/>
                  </a:lnTo>
                  <a:lnTo>
                    <a:pt x="648601" y="94284"/>
                  </a:lnTo>
                  <a:lnTo>
                    <a:pt x="648601" y="314439"/>
                  </a:lnTo>
                  <a:lnTo>
                    <a:pt x="591400" y="359740"/>
                  </a:lnTo>
                  <a:lnTo>
                    <a:pt x="454469" y="359740"/>
                  </a:lnTo>
                  <a:lnTo>
                    <a:pt x="88887" y="49009"/>
                  </a:lnTo>
                  <a:lnTo>
                    <a:pt x="591400" y="49009"/>
                  </a:lnTo>
                  <a:lnTo>
                    <a:pt x="648601" y="94284"/>
                  </a:lnTo>
                  <a:lnTo>
                    <a:pt x="648601" y="71170"/>
                  </a:lnTo>
                  <a:lnTo>
                    <a:pt x="625475" y="49009"/>
                  </a:lnTo>
                  <a:lnTo>
                    <a:pt x="591400" y="16344"/>
                  </a:lnTo>
                  <a:lnTo>
                    <a:pt x="0" y="16344"/>
                  </a:lnTo>
                  <a:lnTo>
                    <a:pt x="442379" y="392404"/>
                  </a:lnTo>
                  <a:lnTo>
                    <a:pt x="591400" y="392404"/>
                  </a:lnTo>
                  <a:lnTo>
                    <a:pt x="625462" y="359740"/>
                  </a:lnTo>
                  <a:lnTo>
                    <a:pt x="648601" y="337566"/>
                  </a:lnTo>
                  <a:lnTo>
                    <a:pt x="719759" y="408749"/>
                  </a:lnTo>
                  <a:lnTo>
                    <a:pt x="871816" y="408749"/>
                  </a:lnTo>
                  <a:lnTo>
                    <a:pt x="904494" y="376047"/>
                  </a:lnTo>
                  <a:lnTo>
                    <a:pt x="942949" y="337566"/>
                  </a:lnTo>
                  <a:lnTo>
                    <a:pt x="1000163" y="392404"/>
                  </a:lnTo>
                  <a:lnTo>
                    <a:pt x="1149007" y="392404"/>
                  </a:lnTo>
                  <a:lnTo>
                    <a:pt x="1187437" y="359740"/>
                  </a:lnTo>
                  <a:lnTo>
                    <a:pt x="1553121" y="49009"/>
                  </a:lnTo>
                  <a:lnTo>
                    <a:pt x="1591564" y="16344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09485" y="6113360"/>
              <a:ext cx="1324610" cy="278130"/>
            </a:xfrm>
            <a:custGeom>
              <a:avLst/>
              <a:gdLst/>
              <a:ahLst/>
              <a:cxnLst/>
              <a:rect l="l" t="t" r="r" b="b"/>
              <a:pathLst>
                <a:path w="1324610" h="278129">
                  <a:moveTo>
                    <a:pt x="515099" y="196888"/>
                  </a:moveTo>
                  <a:lnTo>
                    <a:pt x="457923" y="220853"/>
                  </a:lnTo>
                  <a:lnTo>
                    <a:pt x="259613" y="220853"/>
                  </a:lnTo>
                  <a:lnTo>
                    <a:pt x="327037" y="278053"/>
                  </a:lnTo>
                  <a:lnTo>
                    <a:pt x="457898" y="278053"/>
                  </a:lnTo>
                  <a:lnTo>
                    <a:pt x="515099" y="237490"/>
                  </a:lnTo>
                  <a:lnTo>
                    <a:pt x="515099" y="196888"/>
                  </a:lnTo>
                  <a:close/>
                </a:path>
                <a:path w="1324610" h="278129">
                  <a:moveTo>
                    <a:pt x="515099" y="144830"/>
                  </a:moveTo>
                  <a:lnTo>
                    <a:pt x="457911" y="147167"/>
                  </a:lnTo>
                  <a:lnTo>
                    <a:pt x="173075" y="147167"/>
                  </a:lnTo>
                  <a:lnTo>
                    <a:pt x="240385" y="204381"/>
                  </a:lnTo>
                  <a:lnTo>
                    <a:pt x="457898" y="204381"/>
                  </a:lnTo>
                  <a:lnTo>
                    <a:pt x="515099" y="185394"/>
                  </a:lnTo>
                  <a:lnTo>
                    <a:pt x="515099" y="144830"/>
                  </a:lnTo>
                  <a:close/>
                </a:path>
                <a:path w="1324610" h="278129">
                  <a:moveTo>
                    <a:pt x="515099" y="92633"/>
                  </a:moveTo>
                  <a:lnTo>
                    <a:pt x="457923" y="73660"/>
                  </a:lnTo>
                  <a:lnTo>
                    <a:pt x="86537" y="73647"/>
                  </a:lnTo>
                  <a:lnTo>
                    <a:pt x="153847" y="130848"/>
                  </a:lnTo>
                  <a:lnTo>
                    <a:pt x="457898" y="130848"/>
                  </a:lnTo>
                  <a:lnTo>
                    <a:pt x="515099" y="133197"/>
                  </a:lnTo>
                  <a:lnTo>
                    <a:pt x="515099" y="92633"/>
                  </a:lnTo>
                  <a:close/>
                </a:path>
                <a:path w="1324610" h="278129">
                  <a:moveTo>
                    <a:pt x="515099" y="40563"/>
                  </a:moveTo>
                  <a:lnTo>
                    <a:pt x="457898" y="0"/>
                  </a:lnTo>
                  <a:lnTo>
                    <a:pt x="0" y="0"/>
                  </a:lnTo>
                  <a:lnTo>
                    <a:pt x="67284" y="57200"/>
                  </a:lnTo>
                  <a:lnTo>
                    <a:pt x="457898" y="57200"/>
                  </a:lnTo>
                  <a:lnTo>
                    <a:pt x="515099" y="81114"/>
                  </a:lnTo>
                  <a:lnTo>
                    <a:pt x="515099" y="40563"/>
                  </a:lnTo>
                  <a:close/>
                </a:path>
                <a:path w="1324610" h="278129">
                  <a:moveTo>
                    <a:pt x="866673" y="147167"/>
                  </a:moveTo>
                  <a:lnTo>
                    <a:pt x="809472" y="144830"/>
                  </a:lnTo>
                  <a:lnTo>
                    <a:pt x="809472" y="185394"/>
                  </a:lnTo>
                  <a:lnTo>
                    <a:pt x="866673" y="204381"/>
                  </a:lnTo>
                  <a:lnTo>
                    <a:pt x="866673" y="147167"/>
                  </a:lnTo>
                  <a:close/>
                </a:path>
                <a:path w="1324610" h="278129">
                  <a:moveTo>
                    <a:pt x="866673" y="73647"/>
                  </a:moveTo>
                  <a:lnTo>
                    <a:pt x="809472" y="92633"/>
                  </a:lnTo>
                  <a:lnTo>
                    <a:pt x="809472" y="133197"/>
                  </a:lnTo>
                  <a:lnTo>
                    <a:pt x="866673" y="130848"/>
                  </a:lnTo>
                  <a:lnTo>
                    <a:pt x="866673" y="73647"/>
                  </a:lnTo>
                  <a:close/>
                </a:path>
                <a:path w="1324610" h="278129">
                  <a:moveTo>
                    <a:pt x="866673" y="0"/>
                  </a:moveTo>
                  <a:lnTo>
                    <a:pt x="809472" y="40563"/>
                  </a:lnTo>
                  <a:lnTo>
                    <a:pt x="809472" y="81114"/>
                  </a:lnTo>
                  <a:lnTo>
                    <a:pt x="866673" y="57200"/>
                  </a:lnTo>
                  <a:lnTo>
                    <a:pt x="866673" y="0"/>
                  </a:lnTo>
                  <a:close/>
                </a:path>
                <a:path w="1324610" h="278129">
                  <a:moveTo>
                    <a:pt x="1064958" y="220853"/>
                  </a:moveTo>
                  <a:lnTo>
                    <a:pt x="866673" y="220853"/>
                  </a:lnTo>
                  <a:lnTo>
                    <a:pt x="809472" y="196888"/>
                  </a:lnTo>
                  <a:lnTo>
                    <a:pt x="809472" y="237490"/>
                  </a:lnTo>
                  <a:lnTo>
                    <a:pt x="866648" y="278041"/>
                  </a:lnTo>
                  <a:lnTo>
                    <a:pt x="997521" y="278053"/>
                  </a:lnTo>
                  <a:lnTo>
                    <a:pt x="1064958" y="220853"/>
                  </a:lnTo>
                  <a:close/>
                </a:path>
                <a:path w="1324610" h="278129">
                  <a:moveTo>
                    <a:pt x="1151483" y="147167"/>
                  </a:moveTo>
                  <a:lnTo>
                    <a:pt x="866686" y="147167"/>
                  </a:lnTo>
                  <a:lnTo>
                    <a:pt x="866686" y="204381"/>
                  </a:lnTo>
                  <a:lnTo>
                    <a:pt x="1084199" y="204381"/>
                  </a:lnTo>
                  <a:lnTo>
                    <a:pt x="1151483" y="147167"/>
                  </a:lnTo>
                  <a:close/>
                </a:path>
                <a:path w="1324610" h="278129">
                  <a:moveTo>
                    <a:pt x="1238046" y="73647"/>
                  </a:moveTo>
                  <a:lnTo>
                    <a:pt x="866686" y="73647"/>
                  </a:lnTo>
                  <a:lnTo>
                    <a:pt x="866686" y="130848"/>
                  </a:lnTo>
                  <a:lnTo>
                    <a:pt x="1170736" y="130848"/>
                  </a:lnTo>
                  <a:lnTo>
                    <a:pt x="1238046" y="73647"/>
                  </a:lnTo>
                  <a:close/>
                </a:path>
                <a:path w="1324610" h="278129">
                  <a:moveTo>
                    <a:pt x="1324584" y="0"/>
                  </a:moveTo>
                  <a:lnTo>
                    <a:pt x="866686" y="0"/>
                  </a:lnTo>
                  <a:lnTo>
                    <a:pt x="866686" y="57200"/>
                  </a:lnTo>
                  <a:lnTo>
                    <a:pt x="1257274" y="57200"/>
                  </a:lnTo>
                  <a:lnTo>
                    <a:pt x="1324584" y="0"/>
                  </a:lnTo>
                  <a:close/>
                </a:path>
              </a:pathLst>
            </a:custGeom>
            <a:solidFill>
              <a:srgbClr val="6AC4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Lorem </a:t>
            </a:r>
            <a:r>
              <a:rPr spc="-10" dirty="0"/>
              <a:t>ipsum</a:t>
            </a:r>
          </a:p>
        </p:txBody>
      </p:sp>
      <p:sp>
        <p:nvSpPr>
          <p:cNvPr id="11" name="object 11"/>
          <p:cNvSpPr/>
          <p:nvPr/>
        </p:nvSpPr>
        <p:spPr>
          <a:xfrm>
            <a:off x="575995" y="1440002"/>
            <a:ext cx="3392170" cy="2160270"/>
          </a:xfrm>
          <a:custGeom>
            <a:avLst/>
            <a:gdLst/>
            <a:ahLst/>
            <a:cxnLst/>
            <a:rect l="l" t="t" r="r" b="b"/>
            <a:pathLst>
              <a:path w="3392170" h="2160270">
                <a:moveTo>
                  <a:pt x="3391814" y="2160003"/>
                </a:moveTo>
                <a:lnTo>
                  <a:pt x="0" y="2160003"/>
                </a:lnTo>
                <a:lnTo>
                  <a:pt x="0" y="0"/>
                </a:lnTo>
                <a:lnTo>
                  <a:pt x="3391814" y="0"/>
                </a:lnTo>
                <a:lnTo>
                  <a:pt x="3391814" y="2160003"/>
                </a:lnTo>
                <a:close/>
              </a:path>
            </a:pathLst>
          </a:custGeom>
          <a:ln w="12700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93742" y="1440002"/>
            <a:ext cx="3392170" cy="2160270"/>
          </a:xfrm>
          <a:custGeom>
            <a:avLst/>
            <a:gdLst/>
            <a:ahLst/>
            <a:cxnLst/>
            <a:rect l="l" t="t" r="r" b="b"/>
            <a:pathLst>
              <a:path w="3392170" h="2160270">
                <a:moveTo>
                  <a:pt x="3391814" y="2160003"/>
                </a:moveTo>
                <a:lnTo>
                  <a:pt x="0" y="2160003"/>
                </a:lnTo>
                <a:lnTo>
                  <a:pt x="0" y="0"/>
                </a:lnTo>
                <a:lnTo>
                  <a:pt x="3391814" y="0"/>
                </a:lnTo>
                <a:lnTo>
                  <a:pt x="3391814" y="2160003"/>
                </a:lnTo>
                <a:close/>
              </a:path>
            </a:pathLst>
          </a:custGeom>
          <a:ln w="12700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211489" y="1440002"/>
            <a:ext cx="3392170" cy="2160270"/>
          </a:xfrm>
          <a:custGeom>
            <a:avLst/>
            <a:gdLst/>
            <a:ahLst/>
            <a:cxnLst/>
            <a:rect l="l" t="t" r="r" b="b"/>
            <a:pathLst>
              <a:path w="3392170" h="2160270">
                <a:moveTo>
                  <a:pt x="3391814" y="2160003"/>
                </a:moveTo>
                <a:lnTo>
                  <a:pt x="0" y="2160003"/>
                </a:lnTo>
                <a:lnTo>
                  <a:pt x="0" y="0"/>
                </a:lnTo>
                <a:lnTo>
                  <a:pt x="3391814" y="0"/>
                </a:lnTo>
                <a:lnTo>
                  <a:pt x="3391814" y="2160003"/>
                </a:lnTo>
                <a:close/>
              </a:path>
            </a:pathLst>
          </a:custGeom>
          <a:ln w="12700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60077" y="3754642"/>
            <a:ext cx="3325495" cy="178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20"/>
              </a:lnSpc>
              <a:spcBef>
                <a:spcPts val="100"/>
              </a:spcBef>
            </a:pPr>
            <a:r>
              <a:rPr sz="1800" b="1" dirty="0">
                <a:solidFill>
                  <a:srgbClr val="005EB8"/>
                </a:solidFill>
                <a:latin typeface="Arial"/>
                <a:cs typeface="Arial"/>
              </a:rPr>
              <a:t>Body</a:t>
            </a:r>
            <a:r>
              <a:rPr sz="1800" b="1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5EB8"/>
                </a:solidFill>
                <a:latin typeface="Arial"/>
                <a:cs typeface="Arial"/>
              </a:rPr>
              <a:t>Headline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ts val="1680"/>
              </a:lnSpc>
              <a:spcBef>
                <a:spcPts val="15"/>
              </a:spcBef>
            </a:pP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Lorem</a:t>
            </a:r>
            <a:r>
              <a:rPr sz="1400" spc="-2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ipsum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dolor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sit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amet,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consectetuer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adipiscing</a:t>
            </a:r>
            <a:r>
              <a:rPr sz="1400" spc="-3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elit,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sed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diam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nonummy.</a:t>
            </a:r>
            <a:r>
              <a:rPr sz="1400" spc="-25" dirty="0">
                <a:solidFill>
                  <a:srgbClr val="005EB8"/>
                </a:solidFill>
                <a:latin typeface="Arial"/>
                <a:cs typeface="Arial"/>
              </a:rPr>
              <a:t> Si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meliora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dies,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ut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vina,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poemata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reddit,</a:t>
            </a:r>
            <a:r>
              <a:rPr sz="1400" spc="50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scire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velim,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chartis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pretium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quotus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arroget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annus.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Scriptor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abhinc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annos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centum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005EB8"/>
                </a:solidFill>
                <a:latin typeface="Arial"/>
                <a:cs typeface="Arial"/>
              </a:rPr>
              <a:t>qui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decidit,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inter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perfectos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veteresque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referri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debet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an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inter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vilis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atque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novos?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87290" y="6251203"/>
            <a:ext cx="1626235" cy="424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b="1" dirty="0">
                <a:solidFill>
                  <a:srgbClr val="005EB8"/>
                </a:solidFill>
                <a:latin typeface="Arial"/>
                <a:cs typeface="Arial"/>
              </a:rPr>
              <a:t>Presentation </a:t>
            </a:r>
            <a:r>
              <a:rPr sz="1200" b="1" spc="-10" dirty="0">
                <a:solidFill>
                  <a:srgbClr val="005EB8"/>
                </a:solidFill>
                <a:latin typeface="Arial"/>
                <a:cs typeface="Arial"/>
              </a:rPr>
              <a:t>Headline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200" i="1" spc="-20" dirty="0">
                <a:solidFill>
                  <a:srgbClr val="005EB8"/>
                </a:solidFill>
                <a:latin typeface="Arial"/>
                <a:cs typeface="Arial"/>
              </a:rPr>
              <a:t>Date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234191" y="6434137"/>
            <a:ext cx="452755" cy="181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15"/>
              </a:lnSpc>
            </a:pPr>
            <a:r>
              <a:rPr sz="1100" dirty="0">
                <a:solidFill>
                  <a:srgbClr val="005EB8"/>
                </a:solidFill>
                <a:latin typeface="Arial"/>
                <a:cs typeface="Arial"/>
              </a:rPr>
              <a:t>48</a:t>
            </a:r>
            <a:r>
              <a:rPr sz="11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5EB8"/>
                </a:solidFill>
                <a:latin typeface="Arial"/>
                <a:cs typeface="Arial"/>
              </a:rPr>
              <a:t>I </a:t>
            </a:r>
            <a:r>
              <a:rPr sz="1100" spc="-25" dirty="0">
                <a:solidFill>
                  <a:srgbClr val="005EB8"/>
                </a:solidFill>
                <a:latin typeface="Arial"/>
                <a:cs typeface="Arial"/>
              </a:rPr>
              <a:t>02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70077" y="3754642"/>
            <a:ext cx="3325495" cy="178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20"/>
              </a:lnSpc>
              <a:spcBef>
                <a:spcPts val="100"/>
              </a:spcBef>
            </a:pPr>
            <a:r>
              <a:rPr sz="1800" b="1" dirty="0">
                <a:solidFill>
                  <a:srgbClr val="005EB8"/>
                </a:solidFill>
                <a:latin typeface="Arial"/>
                <a:cs typeface="Arial"/>
              </a:rPr>
              <a:t>Body</a:t>
            </a:r>
            <a:r>
              <a:rPr sz="1800" b="1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5EB8"/>
                </a:solidFill>
                <a:latin typeface="Arial"/>
                <a:cs typeface="Arial"/>
              </a:rPr>
              <a:t>Headline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ts val="1680"/>
              </a:lnSpc>
              <a:spcBef>
                <a:spcPts val="15"/>
              </a:spcBef>
            </a:pP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Lorem</a:t>
            </a:r>
            <a:r>
              <a:rPr sz="1400" spc="-2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ipsum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dolor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sit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amet,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consectetuer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adipiscing</a:t>
            </a:r>
            <a:r>
              <a:rPr sz="1400" spc="-3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elit,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sed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diam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nonummy.</a:t>
            </a:r>
            <a:r>
              <a:rPr sz="1400" spc="-25" dirty="0">
                <a:solidFill>
                  <a:srgbClr val="005EB8"/>
                </a:solidFill>
                <a:latin typeface="Arial"/>
                <a:cs typeface="Arial"/>
              </a:rPr>
              <a:t> Si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meliora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dies,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ut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vina,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poemata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reddit,</a:t>
            </a:r>
            <a:r>
              <a:rPr sz="1400" spc="50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scire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velim,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chartis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pretium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quotus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arroget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annus.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Scriptor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abhinc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annos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centum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005EB8"/>
                </a:solidFill>
                <a:latin typeface="Arial"/>
                <a:cs typeface="Arial"/>
              </a:rPr>
              <a:t>qui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decidit,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inter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perfectos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veteresque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referri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debet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an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inter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vilis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atque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novos?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180077" y="3754642"/>
            <a:ext cx="3325495" cy="178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20"/>
              </a:lnSpc>
              <a:spcBef>
                <a:spcPts val="100"/>
              </a:spcBef>
            </a:pPr>
            <a:r>
              <a:rPr sz="1800" b="1" dirty="0">
                <a:solidFill>
                  <a:srgbClr val="005EB8"/>
                </a:solidFill>
                <a:latin typeface="Arial"/>
                <a:cs typeface="Arial"/>
              </a:rPr>
              <a:t>Body</a:t>
            </a:r>
            <a:r>
              <a:rPr sz="1800" b="1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5EB8"/>
                </a:solidFill>
                <a:latin typeface="Arial"/>
                <a:cs typeface="Arial"/>
              </a:rPr>
              <a:t>Headline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ts val="1680"/>
              </a:lnSpc>
              <a:spcBef>
                <a:spcPts val="15"/>
              </a:spcBef>
            </a:pP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Lorem</a:t>
            </a:r>
            <a:r>
              <a:rPr sz="1400" spc="-2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ipsum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dolor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sit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amet,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consectetuer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adipiscing</a:t>
            </a:r>
            <a:r>
              <a:rPr sz="1400" spc="-3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elit,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sed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diam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nonummy.</a:t>
            </a:r>
            <a:r>
              <a:rPr sz="1400" spc="-25" dirty="0">
                <a:solidFill>
                  <a:srgbClr val="005EB8"/>
                </a:solidFill>
                <a:latin typeface="Arial"/>
                <a:cs typeface="Arial"/>
              </a:rPr>
              <a:t> Si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meliora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dies,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ut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vina,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poemata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reddit,</a:t>
            </a:r>
            <a:r>
              <a:rPr sz="1400" spc="50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scire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velim,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chartis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pretium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quotus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arroget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annus.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Scriptor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abhinc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annos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centum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005EB8"/>
                </a:solidFill>
                <a:latin typeface="Arial"/>
                <a:cs typeface="Arial"/>
              </a:rPr>
              <a:t>qui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decidit,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inter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perfectos</a:t>
            </a:r>
            <a:r>
              <a:rPr sz="1400" spc="-3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veteresque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referri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debet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an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inter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vilis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atque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novos?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9" name="Picture 36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E9234638-38F4-FFB2-94A3-130DAE9F67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7030" y="337706"/>
            <a:ext cx="1321710" cy="89240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5995" y="575995"/>
            <a:ext cx="4511675" cy="5033645"/>
          </a:xfrm>
          <a:custGeom>
            <a:avLst/>
            <a:gdLst/>
            <a:ahLst/>
            <a:cxnLst/>
            <a:rect l="l" t="t" r="r" b="b"/>
            <a:pathLst>
              <a:path w="4511675" h="5033645">
                <a:moveTo>
                  <a:pt x="4511230" y="5033479"/>
                </a:moveTo>
                <a:lnTo>
                  <a:pt x="0" y="5033479"/>
                </a:lnTo>
                <a:lnTo>
                  <a:pt x="0" y="0"/>
                </a:lnTo>
                <a:lnTo>
                  <a:pt x="4511230" y="0"/>
                </a:lnTo>
                <a:lnTo>
                  <a:pt x="4511230" y="5033479"/>
                </a:lnTo>
                <a:close/>
              </a:path>
            </a:pathLst>
          </a:custGeom>
          <a:ln w="6286">
            <a:solidFill>
              <a:srgbClr val="21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98827" y="6475437"/>
            <a:ext cx="48260" cy="194945"/>
          </a:xfrm>
          <a:custGeom>
            <a:avLst/>
            <a:gdLst/>
            <a:ahLst/>
            <a:cxnLst/>
            <a:rect l="l" t="t" r="r" b="b"/>
            <a:pathLst>
              <a:path w="48260" h="194945">
                <a:moveTo>
                  <a:pt x="48234" y="37858"/>
                </a:moveTo>
                <a:lnTo>
                  <a:pt x="0" y="37858"/>
                </a:lnTo>
                <a:lnTo>
                  <a:pt x="0" y="194754"/>
                </a:lnTo>
                <a:lnTo>
                  <a:pt x="48234" y="194754"/>
                </a:lnTo>
                <a:lnTo>
                  <a:pt x="48234" y="37858"/>
                </a:lnTo>
                <a:close/>
              </a:path>
              <a:path w="48260" h="194945">
                <a:moveTo>
                  <a:pt x="48234" y="0"/>
                </a:moveTo>
                <a:lnTo>
                  <a:pt x="0" y="0"/>
                </a:lnTo>
                <a:lnTo>
                  <a:pt x="0" y="20675"/>
                </a:lnTo>
                <a:lnTo>
                  <a:pt x="48234" y="20675"/>
                </a:lnTo>
                <a:lnTo>
                  <a:pt x="48234" y="0"/>
                </a:lnTo>
                <a:close/>
              </a:path>
            </a:pathLst>
          </a:custGeom>
          <a:solidFill>
            <a:srgbClr val="005EB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797246" y="6513266"/>
            <a:ext cx="1071880" cy="195580"/>
            <a:chOff x="797246" y="6513266"/>
            <a:chExt cx="1071880" cy="195580"/>
          </a:xfrm>
        </p:grpSpPr>
        <p:sp>
          <p:nvSpPr>
            <p:cNvPr id="5" name="object 5"/>
            <p:cNvSpPr/>
            <p:nvPr/>
          </p:nvSpPr>
          <p:spPr>
            <a:xfrm>
              <a:off x="1038796" y="6513448"/>
              <a:ext cx="591820" cy="158115"/>
            </a:xfrm>
            <a:custGeom>
              <a:avLst/>
              <a:gdLst/>
              <a:ahLst/>
              <a:cxnLst/>
              <a:rect l="l" t="t" r="r" b="b"/>
              <a:pathLst>
                <a:path w="591819" h="158115">
                  <a:moveTo>
                    <a:pt x="181965" y="0"/>
                  </a:moveTo>
                  <a:lnTo>
                    <a:pt x="0" y="0"/>
                  </a:lnTo>
                  <a:lnTo>
                    <a:pt x="0" y="31750"/>
                  </a:lnTo>
                  <a:lnTo>
                    <a:pt x="0" y="64770"/>
                  </a:lnTo>
                  <a:lnTo>
                    <a:pt x="0" y="90170"/>
                  </a:lnTo>
                  <a:lnTo>
                    <a:pt x="0" y="123190"/>
                  </a:lnTo>
                  <a:lnTo>
                    <a:pt x="0" y="157480"/>
                  </a:lnTo>
                  <a:lnTo>
                    <a:pt x="181089" y="157480"/>
                  </a:lnTo>
                  <a:lnTo>
                    <a:pt x="181089" y="123190"/>
                  </a:lnTo>
                  <a:lnTo>
                    <a:pt x="46431" y="123190"/>
                  </a:lnTo>
                  <a:lnTo>
                    <a:pt x="46431" y="90170"/>
                  </a:lnTo>
                  <a:lnTo>
                    <a:pt x="173367" y="90170"/>
                  </a:lnTo>
                  <a:lnTo>
                    <a:pt x="173367" y="64770"/>
                  </a:lnTo>
                  <a:lnTo>
                    <a:pt x="46431" y="64770"/>
                  </a:lnTo>
                  <a:lnTo>
                    <a:pt x="46431" y="31750"/>
                  </a:lnTo>
                  <a:lnTo>
                    <a:pt x="181965" y="31750"/>
                  </a:lnTo>
                  <a:lnTo>
                    <a:pt x="181965" y="0"/>
                  </a:lnTo>
                  <a:close/>
                </a:path>
                <a:path w="591819" h="158115">
                  <a:moveTo>
                    <a:pt x="376148" y="127000"/>
                  </a:moveTo>
                  <a:lnTo>
                    <a:pt x="260769" y="127000"/>
                  </a:lnTo>
                  <a:lnTo>
                    <a:pt x="260769" y="0"/>
                  </a:lnTo>
                  <a:lnTo>
                    <a:pt x="212915" y="0"/>
                  </a:lnTo>
                  <a:lnTo>
                    <a:pt x="212915" y="127000"/>
                  </a:lnTo>
                  <a:lnTo>
                    <a:pt x="212915" y="157480"/>
                  </a:lnTo>
                  <a:lnTo>
                    <a:pt x="376148" y="157480"/>
                  </a:lnTo>
                  <a:lnTo>
                    <a:pt x="376148" y="127000"/>
                  </a:lnTo>
                  <a:close/>
                </a:path>
                <a:path w="591819" h="158115">
                  <a:moveTo>
                    <a:pt x="591527" y="139"/>
                  </a:moveTo>
                  <a:lnTo>
                    <a:pt x="408139" y="139"/>
                  </a:lnTo>
                  <a:lnTo>
                    <a:pt x="408139" y="34429"/>
                  </a:lnTo>
                  <a:lnTo>
                    <a:pt x="408139" y="63639"/>
                  </a:lnTo>
                  <a:lnTo>
                    <a:pt x="408139" y="91579"/>
                  </a:lnTo>
                  <a:lnTo>
                    <a:pt x="408139" y="124599"/>
                  </a:lnTo>
                  <a:lnTo>
                    <a:pt x="408139" y="157619"/>
                  </a:lnTo>
                  <a:lnTo>
                    <a:pt x="590626" y="157619"/>
                  </a:lnTo>
                  <a:lnTo>
                    <a:pt x="590626" y="124599"/>
                  </a:lnTo>
                  <a:lnTo>
                    <a:pt x="456425" y="124599"/>
                  </a:lnTo>
                  <a:lnTo>
                    <a:pt x="456425" y="91579"/>
                  </a:lnTo>
                  <a:lnTo>
                    <a:pt x="581977" y="91579"/>
                  </a:lnTo>
                  <a:lnTo>
                    <a:pt x="581977" y="63639"/>
                  </a:lnTo>
                  <a:lnTo>
                    <a:pt x="456425" y="63639"/>
                  </a:lnTo>
                  <a:lnTo>
                    <a:pt x="456425" y="34429"/>
                  </a:lnTo>
                  <a:lnTo>
                    <a:pt x="591527" y="34429"/>
                  </a:lnTo>
                  <a:lnTo>
                    <a:pt x="591527" y="139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60545" y="6513266"/>
              <a:ext cx="208559" cy="15775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797242" y="6513334"/>
              <a:ext cx="208915" cy="195580"/>
            </a:xfrm>
            <a:custGeom>
              <a:avLst/>
              <a:gdLst/>
              <a:ahLst/>
              <a:cxnLst/>
              <a:rect l="l" t="t" r="r" b="b"/>
              <a:pathLst>
                <a:path w="208915" h="195579">
                  <a:moveTo>
                    <a:pt x="132054" y="174536"/>
                  </a:moveTo>
                  <a:lnTo>
                    <a:pt x="76796" y="174536"/>
                  </a:lnTo>
                  <a:lnTo>
                    <a:pt x="76796" y="195211"/>
                  </a:lnTo>
                  <a:lnTo>
                    <a:pt x="132054" y="195211"/>
                  </a:lnTo>
                  <a:lnTo>
                    <a:pt x="132054" y="174536"/>
                  </a:lnTo>
                  <a:close/>
                </a:path>
                <a:path w="208915" h="195579">
                  <a:moveTo>
                    <a:pt x="208788" y="98018"/>
                  </a:moveTo>
                  <a:lnTo>
                    <a:pt x="163068" y="98018"/>
                  </a:lnTo>
                  <a:lnTo>
                    <a:pt x="163068" y="101206"/>
                  </a:lnTo>
                  <a:lnTo>
                    <a:pt x="159562" y="113360"/>
                  </a:lnTo>
                  <a:lnTo>
                    <a:pt x="149339" y="119862"/>
                  </a:lnTo>
                  <a:lnTo>
                    <a:pt x="132816" y="122478"/>
                  </a:lnTo>
                  <a:lnTo>
                    <a:pt x="110413" y="122948"/>
                  </a:lnTo>
                  <a:lnTo>
                    <a:pt x="85458" y="122859"/>
                  </a:lnTo>
                  <a:lnTo>
                    <a:pt x="48171" y="106959"/>
                  </a:lnTo>
                  <a:lnTo>
                    <a:pt x="44754" y="88049"/>
                  </a:lnTo>
                  <a:lnTo>
                    <a:pt x="44754" y="66001"/>
                  </a:lnTo>
                  <a:lnTo>
                    <a:pt x="48298" y="48437"/>
                  </a:lnTo>
                  <a:lnTo>
                    <a:pt x="58356" y="38836"/>
                  </a:lnTo>
                  <a:lnTo>
                    <a:pt x="74053" y="34810"/>
                  </a:lnTo>
                  <a:lnTo>
                    <a:pt x="94500" y="33997"/>
                  </a:lnTo>
                  <a:lnTo>
                    <a:pt x="128257" y="34505"/>
                  </a:lnTo>
                  <a:lnTo>
                    <a:pt x="144462" y="36664"/>
                  </a:lnTo>
                  <a:lnTo>
                    <a:pt x="156718" y="41770"/>
                  </a:lnTo>
                  <a:lnTo>
                    <a:pt x="162712" y="51015"/>
                  </a:lnTo>
                  <a:lnTo>
                    <a:pt x="162712" y="55816"/>
                  </a:lnTo>
                  <a:lnTo>
                    <a:pt x="206692" y="55816"/>
                  </a:lnTo>
                  <a:lnTo>
                    <a:pt x="188315" y="8166"/>
                  </a:lnTo>
                  <a:lnTo>
                    <a:pt x="117944" y="0"/>
                  </a:lnTo>
                  <a:lnTo>
                    <a:pt x="71005" y="114"/>
                  </a:lnTo>
                  <a:lnTo>
                    <a:pt x="33121" y="5321"/>
                  </a:lnTo>
                  <a:lnTo>
                    <a:pt x="1993" y="39535"/>
                  </a:lnTo>
                  <a:lnTo>
                    <a:pt x="0" y="59194"/>
                  </a:lnTo>
                  <a:lnTo>
                    <a:pt x="0" y="97802"/>
                  </a:lnTo>
                  <a:lnTo>
                    <a:pt x="18872" y="144970"/>
                  </a:lnTo>
                  <a:lnTo>
                    <a:pt x="61556" y="157060"/>
                  </a:lnTo>
                  <a:lnTo>
                    <a:pt x="142824" y="158064"/>
                  </a:lnTo>
                  <a:lnTo>
                    <a:pt x="156591" y="157695"/>
                  </a:lnTo>
                  <a:lnTo>
                    <a:pt x="202133" y="140970"/>
                  </a:lnTo>
                  <a:lnTo>
                    <a:pt x="208661" y="118300"/>
                  </a:lnTo>
                  <a:lnTo>
                    <a:pt x="208788" y="98018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575997" y="6048002"/>
            <a:ext cx="1591945" cy="408940"/>
            <a:chOff x="575997" y="6048002"/>
            <a:chExt cx="1591945" cy="408940"/>
          </a:xfrm>
        </p:grpSpPr>
        <p:sp>
          <p:nvSpPr>
            <p:cNvPr id="9" name="object 9"/>
            <p:cNvSpPr/>
            <p:nvPr/>
          </p:nvSpPr>
          <p:spPr>
            <a:xfrm>
              <a:off x="575995" y="6048006"/>
              <a:ext cx="1591945" cy="408940"/>
            </a:xfrm>
            <a:custGeom>
              <a:avLst/>
              <a:gdLst/>
              <a:ahLst/>
              <a:cxnLst/>
              <a:rect l="l" t="t" r="r" b="b"/>
              <a:pathLst>
                <a:path w="1591945" h="408939">
                  <a:moveTo>
                    <a:pt x="877595" y="98310"/>
                  </a:moveTo>
                  <a:lnTo>
                    <a:pt x="844638" y="65354"/>
                  </a:lnTo>
                  <a:lnTo>
                    <a:pt x="746912" y="65354"/>
                  </a:lnTo>
                  <a:lnTo>
                    <a:pt x="713968" y="98310"/>
                  </a:lnTo>
                  <a:lnTo>
                    <a:pt x="713968" y="310438"/>
                  </a:lnTo>
                  <a:lnTo>
                    <a:pt x="746912" y="343408"/>
                  </a:lnTo>
                  <a:lnTo>
                    <a:pt x="763092" y="343408"/>
                  </a:lnTo>
                  <a:lnTo>
                    <a:pt x="795769" y="318897"/>
                  </a:lnTo>
                  <a:lnTo>
                    <a:pt x="828459" y="343408"/>
                  </a:lnTo>
                  <a:lnTo>
                    <a:pt x="844638" y="343408"/>
                  </a:lnTo>
                  <a:lnTo>
                    <a:pt x="877595" y="310438"/>
                  </a:lnTo>
                  <a:lnTo>
                    <a:pt x="877595" y="216700"/>
                  </a:lnTo>
                  <a:lnTo>
                    <a:pt x="808088" y="216700"/>
                  </a:lnTo>
                  <a:lnTo>
                    <a:pt x="808088" y="273900"/>
                  </a:lnTo>
                  <a:lnTo>
                    <a:pt x="783463" y="273900"/>
                  </a:lnTo>
                  <a:lnTo>
                    <a:pt x="783463" y="134848"/>
                  </a:lnTo>
                  <a:lnTo>
                    <a:pt x="808088" y="134848"/>
                  </a:lnTo>
                  <a:lnTo>
                    <a:pt x="808088" y="192049"/>
                  </a:lnTo>
                  <a:lnTo>
                    <a:pt x="877595" y="192049"/>
                  </a:lnTo>
                  <a:lnTo>
                    <a:pt x="877595" y="98310"/>
                  </a:lnTo>
                  <a:close/>
                </a:path>
                <a:path w="1591945" h="408939">
                  <a:moveTo>
                    <a:pt x="1591564" y="16344"/>
                  </a:moveTo>
                  <a:lnTo>
                    <a:pt x="1502651" y="16344"/>
                  </a:lnTo>
                  <a:lnTo>
                    <a:pt x="1502651" y="49009"/>
                  </a:lnTo>
                  <a:lnTo>
                    <a:pt x="1137094" y="359740"/>
                  </a:lnTo>
                  <a:lnTo>
                    <a:pt x="1000163" y="359740"/>
                  </a:lnTo>
                  <a:lnTo>
                    <a:pt x="972146" y="337566"/>
                  </a:lnTo>
                  <a:lnTo>
                    <a:pt x="942949" y="314439"/>
                  </a:lnTo>
                  <a:lnTo>
                    <a:pt x="942949" y="94284"/>
                  </a:lnTo>
                  <a:lnTo>
                    <a:pt x="972146" y="71170"/>
                  </a:lnTo>
                  <a:lnTo>
                    <a:pt x="1000163" y="49009"/>
                  </a:lnTo>
                  <a:lnTo>
                    <a:pt x="1502651" y="49009"/>
                  </a:lnTo>
                  <a:lnTo>
                    <a:pt x="1502651" y="16344"/>
                  </a:lnTo>
                  <a:lnTo>
                    <a:pt x="1000163" y="16344"/>
                  </a:lnTo>
                  <a:lnTo>
                    <a:pt x="942949" y="71170"/>
                  </a:lnTo>
                  <a:lnTo>
                    <a:pt x="910297" y="38519"/>
                  </a:lnTo>
                  <a:lnTo>
                    <a:pt x="910297" y="84747"/>
                  </a:lnTo>
                  <a:lnTo>
                    <a:pt x="910297" y="323989"/>
                  </a:lnTo>
                  <a:lnTo>
                    <a:pt x="858215" y="376047"/>
                  </a:lnTo>
                  <a:lnTo>
                    <a:pt x="817537" y="376047"/>
                  </a:lnTo>
                  <a:lnTo>
                    <a:pt x="795769" y="359740"/>
                  </a:lnTo>
                  <a:lnTo>
                    <a:pt x="774026" y="376047"/>
                  </a:lnTo>
                  <a:lnTo>
                    <a:pt x="733336" y="376047"/>
                  </a:lnTo>
                  <a:lnTo>
                    <a:pt x="694842" y="337566"/>
                  </a:lnTo>
                  <a:lnTo>
                    <a:pt x="681266" y="323989"/>
                  </a:lnTo>
                  <a:lnTo>
                    <a:pt x="681266" y="84747"/>
                  </a:lnTo>
                  <a:lnTo>
                    <a:pt x="694829" y="71170"/>
                  </a:lnTo>
                  <a:lnTo>
                    <a:pt x="733336" y="32639"/>
                  </a:lnTo>
                  <a:lnTo>
                    <a:pt x="858215" y="32639"/>
                  </a:lnTo>
                  <a:lnTo>
                    <a:pt x="910297" y="84747"/>
                  </a:lnTo>
                  <a:lnTo>
                    <a:pt x="910297" y="38519"/>
                  </a:lnTo>
                  <a:lnTo>
                    <a:pt x="904430" y="32639"/>
                  </a:lnTo>
                  <a:lnTo>
                    <a:pt x="871816" y="0"/>
                  </a:lnTo>
                  <a:lnTo>
                    <a:pt x="719759" y="0"/>
                  </a:lnTo>
                  <a:lnTo>
                    <a:pt x="648601" y="71170"/>
                  </a:lnTo>
                  <a:lnTo>
                    <a:pt x="648601" y="94284"/>
                  </a:lnTo>
                  <a:lnTo>
                    <a:pt x="648601" y="314439"/>
                  </a:lnTo>
                  <a:lnTo>
                    <a:pt x="591400" y="359740"/>
                  </a:lnTo>
                  <a:lnTo>
                    <a:pt x="454469" y="359740"/>
                  </a:lnTo>
                  <a:lnTo>
                    <a:pt x="88887" y="49009"/>
                  </a:lnTo>
                  <a:lnTo>
                    <a:pt x="591400" y="49009"/>
                  </a:lnTo>
                  <a:lnTo>
                    <a:pt x="648601" y="94284"/>
                  </a:lnTo>
                  <a:lnTo>
                    <a:pt x="648601" y="71170"/>
                  </a:lnTo>
                  <a:lnTo>
                    <a:pt x="625475" y="49009"/>
                  </a:lnTo>
                  <a:lnTo>
                    <a:pt x="591400" y="16344"/>
                  </a:lnTo>
                  <a:lnTo>
                    <a:pt x="0" y="16344"/>
                  </a:lnTo>
                  <a:lnTo>
                    <a:pt x="442379" y="392404"/>
                  </a:lnTo>
                  <a:lnTo>
                    <a:pt x="591400" y="392404"/>
                  </a:lnTo>
                  <a:lnTo>
                    <a:pt x="625462" y="359740"/>
                  </a:lnTo>
                  <a:lnTo>
                    <a:pt x="648601" y="337566"/>
                  </a:lnTo>
                  <a:lnTo>
                    <a:pt x="719759" y="408749"/>
                  </a:lnTo>
                  <a:lnTo>
                    <a:pt x="871816" y="408749"/>
                  </a:lnTo>
                  <a:lnTo>
                    <a:pt x="904494" y="376047"/>
                  </a:lnTo>
                  <a:lnTo>
                    <a:pt x="942949" y="337566"/>
                  </a:lnTo>
                  <a:lnTo>
                    <a:pt x="1000163" y="392404"/>
                  </a:lnTo>
                  <a:lnTo>
                    <a:pt x="1149007" y="392404"/>
                  </a:lnTo>
                  <a:lnTo>
                    <a:pt x="1187437" y="359740"/>
                  </a:lnTo>
                  <a:lnTo>
                    <a:pt x="1553121" y="49009"/>
                  </a:lnTo>
                  <a:lnTo>
                    <a:pt x="1591564" y="16344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09485" y="6113360"/>
              <a:ext cx="1324610" cy="278130"/>
            </a:xfrm>
            <a:custGeom>
              <a:avLst/>
              <a:gdLst/>
              <a:ahLst/>
              <a:cxnLst/>
              <a:rect l="l" t="t" r="r" b="b"/>
              <a:pathLst>
                <a:path w="1324610" h="278129">
                  <a:moveTo>
                    <a:pt x="515099" y="196888"/>
                  </a:moveTo>
                  <a:lnTo>
                    <a:pt x="457923" y="220853"/>
                  </a:lnTo>
                  <a:lnTo>
                    <a:pt x="259613" y="220853"/>
                  </a:lnTo>
                  <a:lnTo>
                    <a:pt x="327037" y="278053"/>
                  </a:lnTo>
                  <a:lnTo>
                    <a:pt x="457898" y="278053"/>
                  </a:lnTo>
                  <a:lnTo>
                    <a:pt x="515099" y="237490"/>
                  </a:lnTo>
                  <a:lnTo>
                    <a:pt x="515099" y="196888"/>
                  </a:lnTo>
                  <a:close/>
                </a:path>
                <a:path w="1324610" h="278129">
                  <a:moveTo>
                    <a:pt x="515099" y="144830"/>
                  </a:moveTo>
                  <a:lnTo>
                    <a:pt x="457911" y="147167"/>
                  </a:lnTo>
                  <a:lnTo>
                    <a:pt x="173075" y="147167"/>
                  </a:lnTo>
                  <a:lnTo>
                    <a:pt x="240385" y="204381"/>
                  </a:lnTo>
                  <a:lnTo>
                    <a:pt x="457898" y="204381"/>
                  </a:lnTo>
                  <a:lnTo>
                    <a:pt x="515099" y="185394"/>
                  </a:lnTo>
                  <a:lnTo>
                    <a:pt x="515099" y="144830"/>
                  </a:lnTo>
                  <a:close/>
                </a:path>
                <a:path w="1324610" h="278129">
                  <a:moveTo>
                    <a:pt x="515099" y="92633"/>
                  </a:moveTo>
                  <a:lnTo>
                    <a:pt x="457923" y="73660"/>
                  </a:lnTo>
                  <a:lnTo>
                    <a:pt x="86537" y="73647"/>
                  </a:lnTo>
                  <a:lnTo>
                    <a:pt x="153847" y="130848"/>
                  </a:lnTo>
                  <a:lnTo>
                    <a:pt x="457898" y="130848"/>
                  </a:lnTo>
                  <a:lnTo>
                    <a:pt x="515099" y="133197"/>
                  </a:lnTo>
                  <a:lnTo>
                    <a:pt x="515099" y="92633"/>
                  </a:lnTo>
                  <a:close/>
                </a:path>
                <a:path w="1324610" h="278129">
                  <a:moveTo>
                    <a:pt x="515099" y="40563"/>
                  </a:moveTo>
                  <a:lnTo>
                    <a:pt x="457898" y="0"/>
                  </a:lnTo>
                  <a:lnTo>
                    <a:pt x="0" y="0"/>
                  </a:lnTo>
                  <a:lnTo>
                    <a:pt x="67284" y="57200"/>
                  </a:lnTo>
                  <a:lnTo>
                    <a:pt x="457898" y="57200"/>
                  </a:lnTo>
                  <a:lnTo>
                    <a:pt x="515099" y="81114"/>
                  </a:lnTo>
                  <a:lnTo>
                    <a:pt x="515099" y="40563"/>
                  </a:lnTo>
                  <a:close/>
                </a:path>
                <a:path w="1324610" h="278129">
                  <a:moveTo>
                    <a:pt x="866673" y="147167"/>
                  </a:moveTo>
                  <a:lnTo>
                    <a:pt x="809472" y="144830"/>
                  </a:lnTo>
                  <a:lnTo>
                    <a:pt x="809472" y="185394"/>
                  </a:lnTo>
                  <a:lnTo>
                    <a:pt x="866673" y="204381"/>
                  </a:lnTo>
                  <a:lnTo>
                    <a:pt x="866673" y="147167"/>
                  </a:lnTo>
                  <a:close/>
                </a:path>
                <a:path w="1324610" h="278129">
                  <a:moveTo>
                    <a:pt x="866673" y="73647"/>
                  </a:moveTo>
                  <a:lnTo>
                    <a:pt x="809472" y="92633"/>
                  </a:lnTo>
                  <a:lnTo>
                    <a:pt x="809472" y="133197"/>
                  </a:lnTo>
                  <a:lnTo>
                    <a:pt x="866673" y="130848"/>
                  </a:lnTo>
                  <a:lnTo>
                    <a:pt x="866673" y="73647"/>
                  </a:lnTo>
                  <a:close/>
                </a:path>
                <a:path w="1324610" h="278129">
                  <a:moveTo>
                    <a:pt x="866673" y="0"/>
                  </a:moveTo>
                  <a:lnTo>
                    <a:pt x="809472" y="40563"/>
                  </a:lnTo>
                  <a:lnTo>
                    <a:pt x="809472" y="81114"/>
                  </a:lnTo>
                  <a:lnTo>
                    <a:pt x="866673" y="57200"/>
                  </a:lnTo>
                  <a:lnTo>
                    <a:pt x="866673" y="0"/>
                  </a:lnTo>
                  <a:close/>
                </a:path>
                <a:path w="1324610" h="278129">
                  <a:moveTo>
                    <a:pt x="1064958" y="220853"/>
                  </a:moveTo>
                  <a:lnTo>
                    <a:pt x="866673" y="220853"/>
                  </a:lnTo>
                  <a:lnTo>
                    <a:pt x="809472" y="196888"/>
                  </a:lnTo>
                  <a:lnTo>
                    <a:pt x="809472" y="237490"/>
                  </a:lnTo>
                  <a:lnTo>
                    <a:pt x="866648" y="278041"/>
                  </a:lnTo>
                  <a:lnTo>
                    <a:pt x="997521" y="278053"/>
                  </a:lnTo>
                  <a:lnTo>
                    <a:pt x="1064958" y="220853"/>
                  </a:lnTo>
                  <a:close/>
                </a:path>
                <a:path w="1324610" h="278129">
                  <a:moveTo>
                    <a:pt x="1151483" y="147167"/>
                  </a:moveTo>
                  <a:lnTo>
                    <a:pt x="866686" y="147167"/>
                  </a:lnTo>
                  <a:lnTo>
                    <a:pt x="866686" y="204381"/>
                  </a:lnTo>
                  <a:lnTo>
                    <a:pt x="1084199" y="204381"/>
                  </a:lnTo>
                  <a:lnTo>
                    <a:pt x="1151483" y="147167"/>
                  </a:lnTo>
                  <a:close/>
                </a:path>
                <a:path w="1324610" h="278129">
                  <a:moveTo>
                    <a:pt x="1238046" y="73647"/>
                  </a:moveTo>
                  <a:lnTo>
                    <a:pt x="866686" y="73647"/>
                  </a:lnTo>
                  <a:lnTo>
                    <a:pt x="866686" y="130848"/>
                  </a:lnTo>
                  <a:lnTo>
                    <a:pt x="1170736" y="130848"/>
                  </a:lnTo>
                  <a:lnTo>
                    <a:pt x="1238046" y="73647"/>
                  </a:lnTo>
                  <a:close/>
                </a:path>
                <a:path w="1324610" h="278129">
                  <a:moveTo>
                    <a:pt x="1324584" y="0"/>
                  </a:moveTo>
                  <a:lnTo>
                    <a:pt x="866686" y="0"/>
                  </a:lnTo>
                  <a:lnTo>
                    <a:pt x="866686" y="57200"/>
                  </a:lnTo>
                  <a:lnTo>
                    <a:pt x="1257274" y="57200"/>
                  </a:lnTo>
                  <a:lnTo>
                    <a:pt x="1324584" y="0"/>
                  </a:lnTo>
                  <a:close/>
                </a:path>
              </a:pathLst>
            </a:custGeom>
            <a:solidFill>
              <a:srgbClr val="6AC4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355728" y="3445191"/>
            <a:ext cx="6088380" cy="220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20"/>
              </a:lnSpc>
              <a:spcBef>
                <a:spcPts val="100"/>
              </a:spcBef>
            </a:pPr>
            <a:r>
              <a:rPr sz="1800" b="1" dirty="0">
                <a:solidFill>
                  <a:srgbClr val="005EB8"/>
                </a:solidFill>
                <a:latin typeface="Arial"/>
                <a:cs typeface="Arial"/>
              </a:rPr>
              <a:t>Body</a:t>
            </a:r>
            <a:r>
              <a:rPr sz="1800" b="1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5EB8"/>
                </a:solidFill>
                <a:latin typeface="Arial"/>
                <a:cs typeface="Arial"/>
              </a:rPr>
              <a:t>Headline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ts val="1680"/>
              </a:lnSpc>
              <a:spcBef>
                <a:spcPts val="15"/>
              </a:spcBef>
            </a:pP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Lorem</a:t>
            </a:r>
            <a:r>
              <a:rPr sz="1400" spc="-3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ipsum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dolor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sit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amet,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consectetuer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adipiscing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elit,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sed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diam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nonummy.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Si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meliora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dies,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ut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vina,</a:t>
            </a:r>
            <a:r>
              <a:rPr sz="1400" spc="-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poemata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reddit,</a:t>
            </a:r>
            <a:r>
              <a:rPr sz="1400" spc="-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scire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velim,</a:t>
            </a:r>
            <a:r>
              <a:rPr sz="1400" spc="-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chartis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pretium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quotus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arroget</a:t>
            </a:r>
            <a:r>
              <a:rPr sz="1400" spc="-3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annus.</a:t>
            </a:r>
            <a:r>
              <a:rPr sz="1400" spc="-2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Scriptor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abhinc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annos</a:t>
            </a:r>
            <a:r>
              <a:rPr sz="1400" spc="-2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centum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qui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decidit,</a:t>
            </a:r>
            <a:r>
              <a:rPr sz="1400" spc="-2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inter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perfectos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veteresque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referri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debet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an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inter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vilis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atque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novos?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Lorem</a:t>
            </a:r>
            <a:r>
              <a:rPr sz="1400" spc="-3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ipsum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dolor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sit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amet,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consectetuer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adipiscing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elit,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sed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diam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nonummy.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Si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meliora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dies,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ut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vina,</a:t>
            </a:r>
            <a:r>
              <a:rPr sz="1400" spc="-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poemata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reddit,</a:t>
            </a:r>
            <a:r>
              <a:rPr sz="1400" spc="-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scire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velim,</a:t>
            </a:r>
            <a:r>
              <a:rPr sz="1400" spc="-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chartis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pretium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 quotus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arroget</a:t>
            </a:r>
            <a:r>
              <a:rPr sz="1400" spc="-3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annus.</a:t>
            </a:r>
            <a:r>
              <a:rPr sz="1400" spc="-2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Scriptor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abhinc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annos.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Lorem</a:t>
            </a:r>
            <a:r>
              <a:rPr sz="1400" spc="-2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ipsum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dolor</a:t>
            </a:r>
            <a:r>
              <a:rPr sz="1400" spc="-2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sit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amet,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consec-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tetuer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adipiscing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elit,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sed</a:t>
            </a:r>
            <a:r>
              <a:rPr sz="1400" spc="-15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5EB8"/>
                </a:solidFill>
                <a:latin typeface="Arial"/>
                <a:cs typeface="Arial"/>
              </a:rPr>
              <a:t>diam</a:t>
            </a:r>
            <a:r>
              <a:rPr sz="1400" spc="-2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5EB8"/>
                </a:solidFill>
                <a:latin typeface="Arial"/>
                <a:cs typeface="Arial"/>
              </a:rPr>
              <a:t>nonummy.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87290" y="6251203"/>
            <a:ext cx="1626235" cy="424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b="1" dirty="0">
                <a:solidFill>
                  <a:srgbClr val="005EB8"/>
                </a:solidFill>
                <a:latin typeface="Arial"/>
                <a:cs typeface="Arial"/>
              </a:rPr>
              <a:t>Presentation </a:t>
            </a:r>
            <a:r>
              <a:rPr sz="1200" b="1" spc="-10" dirty="0">
                <a:solidFill>
                  <a:srgbClr val="005EB8"/>
                </a:solidFill>
                <a:latin typeface="Arial"/>
                <a:cs typeface="Arial"/>
              </a:rPr>
              <a:t>Headline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200" i="1" spc="-20" dirty="0">
                <a:solidFill>
                  <a:srgbClr val="005EB8"/>
                </a:solidFill>
                <a:latin typeface="Arial"/>
                <a:cs typeface="Arial"/>
              </a:rPr>
              <a:t>Date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234191" y="6434137"/>
            <a:ext cx="452755" cy="181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15"/>
              </a:lnSpc>
            </a:pPr>
            <a:r>
              <a:rPr sz="1100" dirty="0">
                <a:solidFill>
                  <a:srgbClr val="005EB8"/>
                </a:solidFill>
                <a:latin typeface="Arial"/>
                <a:cs typeface="Arial"/>
              </a:rPr>
              <a:t>48</a:t>
            </a:r>
            <a:r>
              <a:rPr sz="1100" spc="-10" dirty="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5EB8"/>
                </a:solidFill>
                <a:latin typeface="Arial"/>
                <a:cs typeface="Arial"/>
              </a:rPr>
              <a:t>I </a:t>
            </a:r>
            <a:r>
              <a:rPr sz="1100" spc="-25" dirty="0">
                <a:solidFill>
                  <a:srgbClr val="005EB8"/>
                </a:solidFill>
                <a:latin typeface="Arial"/>
                <a:cs typeface="Arial"/>
              </a:rPr>
              <a:t>02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19650">
              <a:lnSpc>
                <a:spcPct val="100000"/>
              </a:lnSpc>
              <a:spcBef>
                <a:spcPts val="100"/>
              </a:spcBef>
            </a:pPr>
            <a:r>
              <a:rPr dirty="0"/>
              <a:t>Lorem </a:t>
            </a:r>
            <a:r>
              <a:rPr spc="-10" dirty="0"/>
              <a:t>ipsum</a:t>
            </a:r>
          </a:p>
        </p:txBody>
      </p:sp>
      <p:pic>
        <p:nvPicPr>
          <p:cNvPr id="15" name="Picture 36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220A1661-BE47-38F9-7E16-50BBC246F0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7030" y="337706"/>
            <a:ext cx="1321710" cy="89240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14664" y="3053078"/>
            <a:ext cx="21615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latin typeface="Arial"/>
                <a:cs typeface="Arial"/>
              </a:rPr>
              <a:t>Thank </a:t>
            </a:r>
            <a:r>
              <a:rPr sz="3600" b="0" spc="-25" dirty="0">
                <a:latin typeface="Arial"/>
                <a:cs typeface="Arial"/>
              </a:rPr>
              <a:t>you</a:t>
            </a:r>
            <a:endParaRPr sz="36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358196" y="5821183"/>
            <a:ext cx="1478280" cy="614045"/>
            <a:chOff x="5355723" y="5821183"/>
            <a:chExt cx="1478280" cy="614045"/>
          </a:xfrm>
        </p:grpSpPr>
        <p:sp>
          <p:nvSpPr>
            <p:cNvPr id="4" name="object 4"/>
            <p:cNvSpPr/>
            <p:nvPr/>
          </p:nvSpPr>
          <p:spPr>
            <a:xfrm>
              <a:off x="5785536" y="6218161"/>
              <a:ext cx="843915" cy="182245"/>
            </a:xfrm>
            <a:custGeom>
              <a:avLst/>
              <a:gdLst/>
              <a:ahLst/>
              <a:cxnLst/>
              <a:rect l="l" t="t" r="r" b="b"/>
              <a:pathLst>
                <a:path w="843915" h="182245">
                  <a:moveTo>
                    <a:pt x="168998" y="35521"/>
                  </a:moveTo>
                  <a:lnTo>
                    <a:pt x="0" y="35521"/>
                  </a:lnTo>
                  <a:lnTo>
                    <a:pt x="0" y="64731"/>
                  </a:lnTo>
                  <a:lnTo>
                    <a:pt x="0" y="95211"/>
                  </a:lnTo>
                  <a:lnTo>
                    <a:pt x="0" y="118071"/>
                  </a:lnTo>
                  <a:lnTo>
                    <a:pt x="0" y="149821"/>
                  </a:lnTo>
                  <a:lnTo>
                    <a:pt x="0" y="181571"/>
                  </a:lnTo>
                  <a:lnTo>
                    <a:pt x="168186" y="181571"/>
                  </a:lnTo>
                  <a:lnTo>
                    <a:pt x="168186" y="149821"/>
                  </a:lnTo>
                  <a:lnTo>
                    <a:pt x="43116" y="149821"/>
                  </a:lnTo>
                  <a:lnTo>
                    <a:pt x="43116" y="118071"/>
                  </a:lnTo>
                  <a:lnTo>
                    <a:pt x="161010" y="118071"/>
                  </a:lnTo>
                  <a:lnTo>
                    <a:pt x="161010" y="95211"/>
                  </a:lnTo>
                  <a:lnTo>
                    <a:pt x="43116" y="95211"/>
                  </a:lnTo>
                  <a:lnTo>
                    <a:pt x="43116" y="64731"/>
                  </a:lnTo>
                  <a:lnTo>
                    <a:pt x="168998" y="64731"/>
                  </a:lnTo>
                  <a:lnTo>
                    <a:pt x="168998" y="35521"/>
                  </a:lnTo>
                  <a:close/>
                </a:path>
                <a:path w="843915" h="182245">
                  <a:moveTo>
                    <a:pt x="349338" y="153631"/>
                  </a:moveTo>
                  <a:lnTo>
                    <a:pt x="242176" y="153631"/>
                  </a:lnTo>
                  <a:lnTo>
                    <a:pt x="242176" y="35521"/>
                  </a:lnTo>
                  <a:lnTo>
                    <a:pt x="197739" y="35521"/>
                  </a:lnTo>
                  <a:lnTo>
                    <a:pt x="197739" y="153631"/>
                  </a:lnTo>
                  <a:lnTo>
                    <a:pt x="197739" y="181571"/>
                  </a:lnTo>
                  <a:lnTo>
                    <a:pt x="349338" y="181571"/>
                  </a:lnTo>
                  <a:lnTo>
                    <a:pt x="349338" y="153631"/>
                  </a:lnTo>
                  <a:close/>
                </a:path>
                <a:path w="843915" h="182245">
                  <a:moveTo>
                    <a:pt x="549376" y="35648"/>
                  </a:moveTo>
                  <a:lnTo>
                    <a:pt x="379056" y="35648"/>
                  </a:lnTo>
                  <a:lnTo>
                    <a:pt x="379056" y="67398"/>
                  </a:lnTo>
                  <a:lnTo>
                    <a:pt x="379056" y="95338"/>
                  </a:lnTo>
                  <a:lnTo>
                    <a:pt x="379056" y="120738"/>
                  </a:lnTo>
                  <a:lnTo>
                    <a:pt x="379056" y="149948"/>
                  </a:lnTo>
                  <a:lnTo>
                    <a:pt x="379056" y="181698"/>
                  </a:lnTo>
                  <a:lnTo>
                    <a:pt x="548538" y="181698"/>
                  </a:lnTo>
                  <a:lnTo>
                    <a:pt x="548538" y="149948"/>
                  </a:lnTo>
                  <a:lnTo>
                    <a:pt x="423900" y="149948"/>
                  </a:lnTo>
                  <a:lnTo>
                    <a:pt x="423900" y="120738"/>
                  </a:lnTo>
                  <a:lnTo>
                    <a:pt x="540512" y="120738"/>
                  </a:lnTo>
                  <a:lnTo>
                    <a:pt x="540512" y="95338"/>
                  </a:lnTo>
                  <a:lnTo>
                    <a:pt x="423900" y="95338"/>
                  </a:lnTo>
                  <a:lnTo>
                    <a:pt x="423900" y="67398"/>
                  </a:lnTo>
                  <a:lnTo>
                    <a:pt x="549376" y="67398"/>
                  </a:lnTo>
                  <a:lnTo>
                    <a:pt x="549376" y="35648"/>
                  </a:lnTo>
                  <a:close/>
                </a:path>
                <a:path w="843915" h="182245">
                  <a:moveTo>
                    <a:pt x="843559" y="35166"/>
                  </a:moveTo>
                  <a:lnTo>
                    <a:pt x="798753" y="35166"/>
                  </a:lnTo>
                  <a:lnTo>
                    <a:pt x="798753" y="180886"/>
                  </a:lnTo>
                  <a:lnTo>
                    <a:pt x="843559" y="180886"/>
                  </a:lnTo>
                  <a:lnTo>
                    <a:pt x="843559" y="35166"/>
                  </a:lnTo>
                  <a:close/>
                </a:path>
                <a:path w="843915" h="182245">
                  <a:moveTo>
                    <a:pt x="843559" y="0"/>
                  </a:moveTo>
                  <a:lnTo>
                    <a:pt x="798753" y="0"/>
                  </a:lnTo>
                  <a:lnTo>
                    <a:pt x="798753" y="19202"/>
                  </a:lnTo>
                  <a:lnTo>
                    <a:pt x="843559" y="19202"/>
                  </a:lnTo>
                  <a:lnTo>
                    <a:pt x="843559" y="0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62988" y="6253298"/>
              <a:ext cx="193700" cy="14650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355717" y="5821184"/>
              <a:ext cx="1478280" cy="614045"/>
            </a:xfrm>
            <a:custGeom>
              <a:avLst/>
              <a:gdLst/>
              <a:ahLst/>
              <a:cxnLst/>
              <a:rect l="l" t="t" r="r" b="b"/>
              <a:pathLst>
                <a:path w="1478279" h="614045">
                  <a:moveTo>
                    <a:pt x="328117" y="594271"/>
                  </a:moveTo>
                  <a:lnTo>
                    <a:pt x="276796" y="594271"/>
                  </a:lnTo>
                  <a:lnTo>
                    <a:pt x="276796" y="613473"/>
                  </a:lnTo>
                  <a:lnTo>
                    <a:pt x="328117" y="613473"/>
                  </a:lnTo>
                  <a:lnTo>
                    <a:pt x="328117" y="594271"/>
                  </a:lnTo>
                  <a:close/>
                </a:path>
                <a:path w="1478279" h="614045">
                  <a:moveTo>
                    <a:pt x="399389" y="523214"/>
                  </a:moveTo>
                  <a:lnTo>
                    <a:pt x="356920" y="523214"/>
                  </a:lnTo>
                  <a:lnTo>
                    <a:pt x="356920" y="526173"/>
                  </a:lnTo>
                  <a:lnTo>
                    <a:pt x="353669" y="537451"/>
                  </a:lnTo>
                  <a:lnTo>
                    <a:pt x="344182" y="543496"/>
                  </a:lnTo>
                  <a:lnTo>
                    <a:pt x="328841" y="545922"/>
                  </a:lnTo>
                  <a:lnTo>
                    <a:pt x="308025" y="546366"/>
                  </a:lnTo>
                  <a:lnTo>
                    <a:pt x="284848" y="546277"/>
                  </a:lnTo>
                  <a:lnTo>
                    <a:pt x="247827" y="523722"/>
                  </a:lnTo>
                  <a:lnTo>
                    <a:pt x="247040" y="513956"/>
                  </a:lnTo>
                  <a:lnTo>
                    <a:pt x="247040" y="493471"/>
                  </a:lnTo>
                  <a:lnTo>
                    <a:pt x="250329" y="477164"/>
                  </a:lnTo>
                  <a:lnTo>
                    <a:pt x="259676" y="468249"/>
                  </a:lnTo>
                  <a:lnTo>
                    <a:pt x="274256" y="464515"/>
                  </a:lnTo>
                  <a:lnTo>
                    <a:pt x="293243" y="463753"/>
                  </a:lnTo>
                  <a:lnTo>
                    <a:pt x="324599" y="464223"/>
                  </a:lnTo>
                  <a:lnTo>
                    <a:pt x="339648" y="466229"/>
                  </a:lnTo>
                  <a:lnTo>
                    <a:pt x="351040" y="470966"/>
                  </a:lnTo>
                  <a:lnTo>
                    <a:pt x="356590" y="479564"/>
                  </a:lnTo>
                  <a:lnTo>
                    <a:pt x="356590" y="484009"/>
                  </a:lnTo>
                  <a:lnTo>
                    <a:pt x="397446" y="484009"/>
                  </a:lnTo>
                  <a:lnTo>
                    <a:pt x="380377" y="439762"/>
                  </a:lnTo>
                  <a:lnTo>
                    <a:pt x="315010" y="432181"/>
                  </a:lnTo>
                  <a:lnTo>
                    <a:pt x="271424" y="432282"/>
                  </a:lnTo>
                  <a:lnTo>
                    <a:pt x="222580" y="444106"/>
                  </a:lnTo>
                  <a:lnTo>
                    <a:pt x="205473" y="487159"/>
                  </a:lnTo>
                  <a:lnTo>
                    <a:pt x="205473" y="523011"/>
                  </a:lnTo>
                  <a:lnTo>
                    <a:pt x="223012" y="566826"/>
                  </a:lnTo>
                  <a:lnTo>
                    <a:pt x="262661" y="578053"/>
                  </a:lnTo>
                  <a:lnTo>
                    <a:pt x="338124" y="578967"/>
                  </a:lnTo>
                  <a:lnTo>
                    <a:pt x="350913" y="578637"/>
                  </a:lnTo>
                  <a:lnTo>
                    <a:pt x="393217" y="563105"/>
                  </a:lnTo>
                  <a:lnTo>
                    <a:pt x="399275" y="542048"/>
                  </a:lnTo>
                  <a:lnTo>
                    <a:pt x="399389" y="523214"/>
                  </a:lnTo>
                  <a:close/>
                </a:path>
                <a:path w="1478279" h="614045">
                  <a:moveTo>
                    <a:pt x="815060" y="91313"/>
                  </a:moveTo>
                  <a:lnTo>
                    <a:pt x="784440" y="60718"/>
                  </a:lnTo>
                  <a:lnTo>
                    <a:pt x="693686" y="60718"/>
                  </a:lnTo>
                  <a:lnTo>
                    <a:pt x="663079" y="91313"/>
                  </a:lnTo>
                  <a:lnTo>
                    <a:pt x="663079" y="288328"/>
                  </a:lnTo>
                  <a:lnTo>
                    <a:pt x="693686" y="318947"/>
                  </a:lnTo>
                  <a:lnTo>
                    <a:pt x="708710" y="318947"/>
                  </a:lnTo>
                  <a:lnTo>
                    <a:pt x="739063" y="296176"/>
                  </a:lnTo>
                  <a:lnTo>
                    <a:pt x="769416" y="318947"/>
                  </a:lnTo>
                  <a:lnTo>
                    <a:pt x="784440" y="318947"/>
                  </a:lnTo>
                  <a:lnTo>
                    <a:pt x="815060" y="288328"/>
                  </a:lnTo>
                  <a:lnTo>
                    <a:pt x="815060" y="201269"/>
                  </a:lnTo>
                  <a:lnTo>
                    <a:pt x="750506" y="201269"/>
                  </a:lnTo>
                  <a:lnTo>
                    <a:pt x="750506" y="254393"/>
                  </a:lnTo>
                  <a:lnTo>
                    <a:pt x="727621" y="254393"/>
                  </a:lnTo>
                  <a:lnTo>
                    <a:pt x="727621" y="125260"/>
                  </a:lnTo>
                  <a:lnTo>
                    <a:pt x="750506" y="125260"/>
                  </a:lnTo>
                  <a:lnTo>
                    <a:pt x="750506" y="178371"/>
                  </a:lnTo>
                  <a:lnTo>
                    <a:pt x="815060" y="178371"/>
                  </a:lnTo>
                  <a:lnTo>
                    <a:pt x="815060" y="91313"/>
                  </a:lnTo>
                  <a:close/>
                </a:path>
                <a:path w="1478279" h="614045">
                  <a:moveTo>
                    <a:pt x="1478153" y="15189"/>
                  </a:moveTo>
                  <a:lnTo>
                    <a:pt x="1395577" y="15189"/>
                  </a:lnTo>
                  <a:lnTo>
                    <a:pt x="1395577" y="45529"/>
                  </a:lnTo>
                  <a:lnTo>
                    <a:pt x="1056068" y="334111"/>
                  </a:lnTo>
                  <a:lnTo>
                    <a:pt x="928890" y="334111"/>
                  </a:lnTo>
                  <a:lnTo>
                    <a:pt x="902881" y="313512"/>
                  </a:lnTo>
                  <a:lnTo>
                    <a:pt x="875753" y="292036"/>
                  </a:lnTo>
                  <a:lnTo>
                    <a:pt x="875753" y="87579"/>
                  </a:lnTo>
                  <a:lnTo>
                    <a:pt x="902893" y="66103"/>
                  </a:lnTo>
                  <a:lnTo>
                    <a:pt x="928890" y="45529"/>
                  </a:lnTo>
                  <a:lnTo>
                    <a:pt x="1395577" y="45529"/>
                  </a:lnTo>
                  <a:lnTo>
                    <a:pt x="1395577" y="15189"/>
                  </a:lnTo>
                  <a:lnTo>
                    <a:pt x="928890" y="15189"/>
                  </a:lnTo>
                  <a:lnTo>
                    <a:pt x="875753" y="66103"/>
                  </a:lnTo>
                  <a:lnTo>
                    <a:pt x="845439" y="35775"/>
                  </a:lnTo>
                  <a:lnTo>
                    <a:pt x="845439" y="78714"/>
                  </a:lnTo>
                  <a:lnTo>
                    <a:pt x="845439" y="300901"/>
                  </a:lnTo>
                  <a:lnTo>
                    <a:pt x="797064" y="349262"/>
                  </a:lnTo>
                  <a:lnTo>
                    <a:pt x="759282" y="349262"/>
                  </a:lnTo>
                  <a:lnTo>
                    <a:pt x="739063" y="334111"/>
                  </a:lnTo>
                  <a:lnTo>
                    <a:pt x="718870" y="349262"/>
                  </a:lnTo>
                  <a:lnTo>
                    <a:pt x="681075" y="349262"/>
                  </a:lnTo>
                  <a:lnTo>
                    <a:pt x="645325" y="313512"/>
                  </a:lnTo>
                  <a:lnTo>
                    <a:pt x="632714" y="300901"/>
                  </a:lnTo>
                  <a:lnTo>
                    <a:pt x="632714" y="78714"/>
                  </a:lnTo>
                  <a:lnTo>
                    <a:pt x="645312" y="66103"/>
                  </a:lnTo>
                  <a:lnTo>
                    <a:pt x="681075" y="30314"/>
                  </a:lnTo>
                  <a:lnTo>
                    <a:pt x="797064" y="30314"/>
                  </a:lnTo>
                  <a:lnTo>
                    <a:pt x="845439" y="78714"/>
                  </a:lnTo>
                  <a:lnTo>
                    <a:pt x="845439" y="35775"/>
                  </a:lnTo>
                  <a:lnTo>
                    <a:pt x="839990" y="30314"/>
                  </a:lnTo>
                  <a:lnTo>
                    <a:pt x="809688" y="0"/>
                  </a:lnTo>
                  <a:lnTo>
                    <a:pt x="668464" y="0"/>
                  </a:lnTo>
                  <a:lnTo>
                    <a:pt x="602386" y="66103"/>
                  </a:lnTo>
                  <a:lnTo>
                    <a:pt x="602386" y="87579"/>
                  </a:lnTo>
                  <a:lnTo>
                    <a:pt x="602386" y="292036"/>
                  </a:lnTo>
                  <a:lnTo>
                    <a:pt x="549262" y="334111"/>
                  </a:lnTo>
                  <a:lnTo>
                    <a:pt x="422084" y="334111"/>
                  </a:lnTo>
                  <a:lnTo>
                    <a:pt x="82537" y="45529"/>
                  </a:lnTo>
                  <a:lnTo>
                    <a:pt x="549262" y="45529"/>
                  </a:lnTo>
                  <a:lnTo>
                    <a:pt x="602386" y="87579"/>
                  </a:lnTo>
                  <a:lnTo>
                    <a:pt x="602386" y="66103"/>
                  </a:lnTo>
                  <a:lnTo>
                    <a:pt x="580923" y="45529"/>
                  </a:lnTo>
                  <a:lnTo>
                    <a:pt x="549262" y="15189"/>
                  </a:lnTo>
                  <a:lnTo>
                    <a:pt x="0" y="15189"/>
                  </a:lnTo>
                  <a:lnTo>
                    <a:pt x="410857" y="364451"/>
                  </a:lnTo>
                  <a:lnTo>
                    <a:pt x="549262" y="364451"/>
                  </a:lnTo>
                  <a:lnTo>
                    <a:pt x="580898" y="334111"/>
                  </a:lnTo>
                  <a:lnTo>
                    <a:pt x="602386" y="313512"/>
                  </a:lnTo>
                  <a:lnTo>
                    <a:pt x="668464" y="379628"/>
                  </a:lnTo>
                  <a:lnTo>
                    <a:pt x="809688" y="379628"/>
                  </a:lnTo>
                  <a:lnTo>
                    <a:pt x="840028" y="349262"/>
                  </a:lnTo>
                  <a:lnTo>
                    <a:pt x="875753" y="313512"/>
                  </a:lnTo>
                  <a:lnTo>
                    <a:pt x="928890" y="364451"/>
                  </a:lnTo>
                  <a:lnTo>
                    <a:pt x="1067142" y="364451"/>
                  </a:lnTo>
                  <a:lnTo>
                    <a:pt x="1102842" y="334111"/>
                  </a:lnTo>
                  <a:lnTo>
                    <a:pt x="1442453" y="45529"/>
                  </a:lnTo>
                  <a:lnTo>
                    <a:pt x="1478153" y="15189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479682" y="5881890"/>
              <a:ext cx="1230630" cy="258445"/>
            </a:xfrm>
            <a:custGeom>
              <a:avLst/>
              <a:gdLst/>
              <a:ahLst/>
              <a:cxnLst/>
              <a:rect l="l" t="t" r="r" b="b"/>
              <a:pathLst>
                <a:path w="1230629" h="258445">
                  <a:moveTo>
                    <a:pt x="425272" y="0"/>
                  </a:moveTo>
                  <a:lnTo>
                    <a:pt x="0" y="0"/>
                  </a:lnTo>
                  <a:lnTo>
                    <a:pt x="62496" y="53124"/>
                  </a:lnTo>
                  <a:lnTo>
                    <a:pt x="425272" y="53124"/>
                  </a:lnTo>
                  <a:lnTo>
                    <a:pt x="425272" y="0"/>
                  </a:lnTo>
                  <a:close/>
                </a:path>
                <a:path w="1230629" h="258445">
                  <a:moveTo>
                    <a:pt x="478409" y="182854"/>
                  </a:moveTo>
                  <a:lnTo>
                    <a:pt x="425310" y="205117"/>
                  </a:lnTo>
                  <a:lnTo>
                    <a:pt x="241122" y="205117"/>
                  </a:lnTo>
                  <a:lnTo>
                    <a:pt x="303733" y="258241"/>
                  </a:lnTo>
                  <a:lnTo>
                    <a:pt x="425284" y="258241"/>
                  </a:lnTo>
                  <a:lnTo>
                    <a:pt x="478409" y="220560"/>
                  </a:lnTo>
                  <a:lnTo>
                    <a:pt x="478409" y="182854"/>
                  </a:lnTo>
                  <a:close/>
                </a:path>
                <a:path w="1230629" h="258445">
                  <a:moveTo>
                    <a:pt x="478409" y="134505"/>
                  </a:moveTo>
                  <a:lnTo>
                    <a:pt x="425297" y="136677"/>
                  </a:lnTo>
                  <a:lnTo>
                    <a:pt x="160756" y="136677"/>
                  </a:lnTo>
                  <a:lnTo>
                    <a:pt x="223266" y="189814"/>
                  </a:lnTo>
                  <a:lnTo>
                    <a:pt x="425284" y="189814"/>
                  </a:lnTo>
                  <a:lnTo>
                    <a:pt x="478409" y="172173"/>
                  </a:lnTo>
                  <a:lnTo>
                    <a:pt x="478409" y="134505"/>
                  </a:lnTo>
                  <a:close/>
                </a:path>
                <a:path w="1230629" h="258445">
                  <a:moveTo>
                    <a:pt x="478409" y="86042"/>
                  </a:moveTo>
                  <a:lnTo>
                    <a:pt x="425297" y="68414"/>
                  </a:lnTo>
                  <a:lnTo>
                    <a:pt x="80378" y="68402"/>
                  </a:lnTo>
                  <a:lnTo>
                    <a:pt x="142887" y="121526"/>
                  </a:lnTo>
                  <a:lnTo>
                    <a:pt x="425284" y="121526"/>
                  </a:lnTo>
                  <a:lnTo>
                    <a:pt x="478409" y="123710"/>
                  </a:lnTo>
                  <a:lnTo>
                    <a:pt x="478409" y="86042"/>
                  </a:lnTo>
                  <a:close/>
                </a:path>
                <a:path w="1230629" h="258445">
                  <a:moveTo>
                    <a:pt x="478409" y="37668"/>
                  </a:moveTo>
                  <a:lnTo>
                    <a:pt x="425284" y="0"/>
                  </a:lnTo>
                  <a:lnTo>
                    <a:pt x="425284" y="53124"/>
                  </a:lnTo>
                  <a:lnTo>
                    <a:pt x="478409" y="75336"/>
                  </a:lnTo>
                  <a:lnTo>
                    <a:pt x="478409" y="37668"/>
                  </a:lnTo>
                  <a:close/>
                </a:path>
                <a:path w="1230629" h="258445">
                  <a:moveTo>
                    <a:pt x="804938" y="136677"/>
                  </a:moveTo>
                  <a:lnTo>
                    <a:pt x="751814" y="134505"/>
                  </a:lnTo>
                  <a:lnTo>
                    <a:pt x="751814" y="172173"/>
                  </a:lnTo>
                  <a:lnTo>
                    <a:pt x="804938" y="189814"/>
                  </a:lnTo>
                  <a:lnTo>
                    <a:pt x="804938" y="136677"/>
                  </a:lnTo>
                  <a:close/>
                </a:path>
                <a:path w="1230629" h="258445">
                  <a:moveTo>
                    <a:pt x="989101" y="205117"/>
                  </a:moveTo>
                  <a:lnTo>
                    <a:pt x="804938" y="205117"/>
                  </a:lnTo>
                  <a:lnTo>
                    <a:pt x="751814" y="182854"/>
                  </a:lnTo>
                  <a:lnTo>
                    <a:pt x="751814" y="220560"/>
                  </a:lnTo>
                  <a:lnTo>
                    <a:pt x="804913" y="258229"/>
                  </a:lnTo>
                  <a:lnTo>
                    <a:pt x="926465" y="258241"/>
                  </a:lnTo>
                  <a:lnTo>
                    <a:pt x="989101" y="205117"/>
                  </a:lnTo>
                  <a:close/>
                </a:path>
                <a:path w="1230629" h="258445">
                  <a:moveTo>
                    <a:pt x="1069454" y="136677"/>
                  </a:moveTo>
                  <a:lnTo>
                    <a:pt x="804951" y="136677"/>
                  </a:lnTo>
                  <a:lnTo>
                    <a:pt x="804951" y="189814"/>
                  </a:lnTo>
                  <a:lnTo>
                    <a:pt x="1006957" y="189814"/>
                  </a:lnTo>
                  <a:lnTo>
                    <a:pt x="1069454" y="136677"/>
                  </a:lnTo>
                  <a:close/>
                </a:path>
                <a:path w="1230629" h="258445">
                  <a:moveTo>
                    <a:pt x="1149845" y="68402"/>
                  </a:moveTo>
                  <a:lnTo>
                    <a:pt x="804938" y="68402"/>
                  </a:lnTo>
                  <a:lnTo>
                    <a:pt x="751814" y="86042"/>
                  </a:lnTo>
                  <a:lnTo>
                    <a:pt x="751814" y="123710"/>
                  </a:lnTo>
                  <a:lnTo>
                    <a:pt x="804938" y="121526"/>
                  </a:lnTo>
                  <a:lnTo>
                    <a:pt x="1087335" y="121526"/>
                  </a:lnTo>
                  <a:lnTo>
                    <a:pt x="1149845" y="68402"/>
                  </a:lnTo>
                  <a:close/>
                </a:path>
                <a:path w="1230629" h="258445">
                  <a:moveTo>
                    <a:pt x="1230210" y="0"/>
                  </a:moveTo>
                  <a:lnTo>
                    <a:pt x="804938" y="0"/>
                  </a:lnTo>
                  <a:lnTo>
                    <a:pt x="751814" y="37668"/>
                  </a:lnTo>
                  <a:lnTo>
                    <a:pt x="751814" y="75336"/>
                  </a:lnTo>
                  <a:lnTo>
                    <a:pt x="804938" y="53124"/>
                  </a:lnTo>
                  <a:lnTo>
                    <a:pt x="1167701" y="53124"/>
                  </a:lnTo>
                  <a:lnTo>
                    <a:pt x="1230210" y="0"/>
                  </a:lnTo>
                  <a:close/>
                </a:path>
              </a:pathLst>
            </a:custGeom>
            <a:solidFill>
              <a:srgbClr val="6AC4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634768" y="2592000"/>
            <a:ext cx="8920480" cy="0"/>
          </a:xfrm>
          <a:custGeom>
            <a:avLst/>
            <a:gdLst/>
            <a:ahLst/>
            <a:cxnLst/>
            <a:rect l="l" t="t" r="r" b="b"/>
            <a:pathLst>
              <a:path w="8920480">
                <a:moveTo>
                  <a:pt x="0" y="0"/>
                </a:moveTo>
                <a:lnTo>
                  <a:pt x="8920060" y="0"/>
                </a:lnTo>
              </a:path>
            </a:pathLst>
          </a:custGeom>
          <a:ln w="12700">
            <a:solidFill>
              <a:srgbClr val="6AC4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34768" y="4031999"/>
            <a:ext cx="8920480" cy="0"/>
          </a:xfrm>
          <a:custGeom>
            <a:avLst/>
            <a:gdLst/>
            <a:ahLst/>
            <a:cxnLst/>
            <a:rect l="l" t="t" r="r" b="b"/>
            <a:pathLst>
              <a:path w="8920480">
                <a:moveTo>
                  <a:pt x="0" y="0"/>
                </a:moveTo>
                <a:lnTo>
                  <a:pt x="8920060" y="0"/>
                </a:lnTo>
              </a:path>
            </a:pathLst>
          </a:custGeom>
          <a:ln w="12700">
            <a:solidFill>
              <a:srgbClr val="6AC4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Picture 11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B2F0335F-F8D7-00F5-AF05-A3264A79B0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5897" y="5712340"/>
            <a:ext cx="1242703" cy="8408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1d2496f-b4b1-4fdb-8d7f-e8c4dafdbc1d" xsi:nil="true"/>
    <lcf76f155ced4ddcb4097134ff3c332f xmlns="6be66326-dd6c-43ed-8b9c-a4777ad08d5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57FE7E73EFF9418A7FF097FA556EFF" ma:contentTypeVersion="15" ma:contentTypeDescription="Create a new document." ma:contentTypeScope="" ma:versionID="69d969a1acc603a863104ae79172106a">
  <xsd:schema xmlns:xsd="http://www.w3.org/2001/XMLSchema" xmlns:xs="http://www.w3.org/2001/XMLSchema" xmlns:p="http://schemas.microsoft.com/office/2006/metadata/properties" xmlns:ns2="6be66326-dd6c-43ed-8b9c-a4777ad08d5e" xmlns:ns3="91d2496f-b4b1-4fdb-8d7f-e8c4dafdbc1d" targetNamespace="http://schemas.microsoft.com/office/2006/metadata/properties" ma:root="true" ma:fieldsID="bb1d542563d458dfb2a6a5c3ba7df5cd" ns2:_="" ns3:_="">
    <xsd:import namespace="6be66326-dd6c-43ed-8b9c-a4777ad08d5e"/>
    <xsd:import namespace="91d2496f-b4b1-4fdb-8d7f-e8c4dafdbc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e66326-dd6c-43ed-8b9c-a4777ad08d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36cb27f-7ebc-4ce6-b3cf-bd6190c55f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d2496f-b4b1-4fdb-8d7f-e8c4dafdbc1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c1ac8ff-e661-4202-96ef-c49efb07ed15}" ma:internalName="TaxCatchAll" ma:showField="CatchAllData" ma:web="91d2496f-b4b1-4fdb-8d7f-e8c4dafdbc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4C0D94-F1F7-4F50-BFE9-6F6104580CB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609F9F-C8C3-4FB8-9807-0B2F7CFE38B6}">
  <ds:schemaRefs>
    <ds:schemaRef ds:uri="http://schemas.microsoft.com/office/2006/metadata/properties"/>
    <ds:schemaRef ds:uri="http://schemas.microsoft.com/office/infopath/2007/PartnerControls"/>
    <ds:schemaRef ds:uri="91d2496f-b4b1-4fdb-8d7f-e8c4dafdbc1d"/>
    <ds:schemaRef ds:uri="6be66326-dd6c-43ed-8b9c-a4777ad08d5e"/>
  </ds:schemaRefs>
</ds:datastoreItem>
</file>

<file path=customXml/itemProps3.xml><?xml version="1.0" encoding="utf-8"?>
<ds:datastoreItem xmlns:ds="http://schemas.openxmlformats.org/officeDocument/2006/customXml" ds:itemID="{4A378242-3846-4D9E-A0EB-5DCB2D4562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e66326-dd6c-43ed-8b9c-a4777ad08d5e"/>
    <ds:schemaRef ds:uri="91d2496f-b4b1-4fdb-8d7f-e8c4dafdbc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289</Words>
  <Application>Microsoft Office PowerPoint</Application>
  <PresentationFormat>Geniş ekran</PresentationFormat>
  <Paragraphs>21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Headline</vt:lpstr>
      <vt:lpstr>Lorem ipsum</vt:lpstr>
      <vt:lpstr>Lorem ipsum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PPTbeyaz copy</dc:title>
  <cp:lastModifiedBy>Mert Zenginli</cp:lastModifiedBy>
  <cp:revision>28</cp:revision>
  <dcterms:created xsi:type="dcterms:W3CDTF">2025-01-16T11:03:39Z</dcterms:created>
  <dcterms:modified xsi:type="dcterms:W3CDTF">2025-01-23T15:11:57Z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2025-01-16T00:00:00Z</vt:filetime>
  </property>
  <property fmtid="{D5CDD505-2E9C-101B-9397-08002B2CF9AE}" pid="3" name="Creator">
    <vt:lpwstr>Adobe Illustrator 29.1 (Macintosh)</vt:lpwstr>
  </property>
  <property fmtid="{D5CDD505-2E9C-101B-9397-08002B2CF9AE}" pid="4" name="LastSaved">
    <vt:filetime>2025-01-16T00:00:00Z</vt:filetime>
  </property>
  <property fmtid="{D5CDD505-2E9C-101B-9397-08002B2CF9AE}" pid="5" name="Producer">
    <vt:lpwstr>Adobe PDF library 17.00</vt:lpwstr>
  </property>
  <property fmtid="{D5CDD505-2E9C-101B-9397-08002B2CF9AE}" pid="6" name="ContentTypeId">
    <vt:lpwstr>0x010100D057FE7E73EFF9418A7FF097FA556EFF</vt:lpwstr>
  </property>
</Properties>
</file>