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716000" cy="13716000"/>
  <p:notesSz cx="13716000" cy="13716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28700" y="4251960"/>
            <a:ext cx="11658600" cy="288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57400" y="7680960"/>
            <a:ext cx="9601200" cy="342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8580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06374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5800" y="548640"/>
            <a:ext cx="12344400" cy="219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800" y="3154680"/>
            <a:ext cx="1234440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663440" y="12755880"/>
            <a:ext cx="438912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8580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87552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142682" y="4488852"/>
            <a:ext cx="11430635" cy="2936240"/>
          </a:xfrm>
          <a:custGeom>
            <a:avLst/>
            <a:gdLst/>
            <a:ahLst/>
            <a:cxnLst/>
            <a:rect l="l" t="t" r="r" b="b"/>
            <a:pathLst>
              <a:path w="11430635" h="2936240">
                <a:moveTo>
                  <a:pt x="4247324" y="469379"/>
                </a:moveTo>
                <a:lnTo>
                  <a:pt x="958684" y="469379"/>
                </a:lnTo>
                <a:lnTo>
                  <a:pt x="1441932" y="880148"/>
                </a:lnTo>
                <a:lnTo>
                  <a:pt x="4247324" y="880148"/>
                </a:lnTo>
                <a:lnTo>
                  <a:pt x="4247324" y="469379"/>
                </a:lnTo>
                <a:close/>
              </a:path>
              <a:path w="11430635" h="2936240">
                <a:moveTo>
                  <a:pt x="4658157" y="1883397"/>
                </a:moveTo>
                <a:lnTo>
                  <a:pt x="4247388" y="2055545"/>
                </a:lnTo>
                <a:lnTo>
                  <a:pt x="2823260" y="2055545"/>
                </a:lnTo>
                <a:lnTo>
                  <a:pt x="3307486" y="2466314"/>
                </a:lnTo>
                <a:lnTo>
                  <a:pt x="4247388" y="2466314"/>
                </a:lnTo>
                <a:lnTo>
                  <a:pt x="4247553" y="2466314"/>
                </a:lnTo>
                <a:lnTo>
                  <a:pt x="4658157" y="2175052"/>
                </a:lnTo>
                <a:lnTo>
                  <a:pt x="4658157" y="1883397"/>
                </a:lnTo>
                <a:close/>
              </a:path>
              <a:path w="11430635" h="2936240">
                <a:moveTo>
                  <a:pt x="4658157" y="1509509"/>
                </a:moveTo>
                <a:lnTo>
                  <a:pt x="4247426" y="1526349"/>
                </a:lnTo>
                <a:lnTo>
                  <a:pt x="2201735" y="1526349"/>
                </a:lnTo>
                <a:lnTo>
                  <a:pt x="2685148" y="1937283"/>
                </a:lnTo>
                <a:lnTo>
                  <a:pt x="4247388" y="1937283"/>
                </a:lnTo>
                <a:lnTo>
                  <a:pt x="4658157" y="1800847"/>
                </a:lnTo>
                <a:lnTo>
                  <a:pt x="4658157" y="1509509"/>
                </a:lnTo>
                <a:close/>
              </a:path>
              <a:path w="11430635" h="2936240">
                <a:moveTo>
                  <a:pt x="4658157" y="1134681"/>
                </a:moveTo>
                <a:lnTo>
                  <a:pt x="4247451" y="998359"/>
                </a:lnTo>
                <a:lnTo>
                  <a:pt x="1580210" y="998334"/>
                </a:lnTo>
                <a:lnTo>
                  <a:pt x="2063623" y="1409103"/>
                </a:lnTo>
                <a:lnTo>
                  <a:pt x="4247388" y="1409103"/>
                </a:lnTo>
                <a:lnTo>
                  <a:pt x="4658157" y="1426019"/>
                </a:lnTo>
                <a:lnTo>
                  <a:pt x="4658157" y="1134681"/>
                </a:lnTo>
                <a:close/>
              </a:path>
              <a:path w="11430635" h="2936240">
                <a:moveTo>
                  <a:pt x="4658157" y="760717"/>
                </a:moveTo>
                <a:lnTo>
                  <a:pt x="4247388" y="469379"/>
                </a:lnTo>
                <a:lnTo>
                  <a:pt x="4247388" y="880148"/>
                </a:lnTo>
                <a:lnTo>
                  <a:pt x="4658157" y="1051890"/>
                </a:lnTo>
                <a:lnTo>
                  <a:pt x="4658157" y="760717"/>
                </a:lnTo>
                <a:close/>
              </a:path>
              <a:path w="11430635" h="2936240">
                <a:moveTo>
                  <a:pt x="6302934" y="706081"/>
                </a:moveTo>
                <a:lnTo>
                  <a:pt x="6066180" y="469417"/>
                </a:lnTo>
                <a:lnTo>
                  <a:pt x="5364251" y="469417"/>
                </a:lnTo>
                <a:lnTo>
                  <a:pt x="5127663" y="706081"/>
                </a:lnTo>
                <a:lnTo>
                  <a:pt x="5127663" y="2229637"/>
                </a:lnTo>
                <a:lnTo>
                  <a:pt x="5364251" y="2466378"/>
                </a:lnTo>
                <a:lnTo>
                  <a:pt x="5480507" y="2466378"/>
                </a:lnTo>
                <a:lnTo>
                  <a:pt x="5715216" y="2290330"/>
                </a:lnTo>
                <a:lnTo>
                  <a:pt x="5949924" y="2466378"/>
                </a:lnTo>
                <a:lnTo>
                  <a:pt x="6066180" y="2466378"/>
                </a:lnTo>
                <a:lnTo>
                  <a:pt x="6302934" y="2229637"/>
                </a:lnTo>
                <a:lnTo>
                  <a:pt x="6302934" y="1556334"/>
                </a:lnTo>
                <a:lnTo>
                  <a:pt x="5803735" y="1556334"/>
                </a:lnTo>
                <a:lnTo>
                  <a:pt x="5803735" y="1967103"/>
                </a:lnTo>
                <a:lnTo>
                  <a:pt x="5626786" y="1967103"/>
                </a:lnTo>
                <a:lnTo>
                  <a:pt x="5626786" y="968540"/>
                </a:lnTo>
                <a:lnTo>
                  <a:pt x="5803735" y="968540"/>
                </a:lnTo>
                <a:lnTo>
                  <a:pt x="5803735" y="1379308"/>
                </a:lnTo>
                <a:lnTo>
                  <a:pt x="6302934" y="1379308"/>
                </a:lnTo>
                <a:lnTo>
                  <a:pt x="6302934" y="706081"/>
                </a:lnTo>
                <a:close/>
              </a:path>
              <a:path w="11430635" h="2936240">
                <a:moveTo>
                  <a:pt x="7183196" y="1526349"/>
                </a:moveTo>
                <a:lnTo>
                  <a:pt x="6772427" y="1509509"/>
                </a:lnTo>
                <a:lnTo>
                  <a:pt x="6772427" y="1800847"/>
                </a:lnTo>
                <a:lnTo>
                  <a:pt x="7183196" y="1937283"/>
                </a:lnTo>
                <a:lnTo>
                  <a:pt x="7183196" y="1526349"/>
                </a:lnTo>
                <a:close/>
              </a:path>
              <a:path w="11430635" h="2936240">
                <a:moveTo>
                  <a:pt x="7183196" y="998334"/>
                </a:moveTo>
                <a:lnTo>
                  <a:pt x="6772427" y="1134681"/>
                </a:lnTo>
                <a:lnTo>
                  <a:pt x="6772427" y="1426019"/>
                </a:lnTo>
                <a:lnTo>
                  <a:pt x="7183196" y="1409103"/>
                </a:lnTo>
                <a:lnTo>
                  <a:pt x="7183196" y="998334"/>
                </a:lnTo>
                <a:close/>
              </a:path>
              <a:path w="11430635" h="2936240">
                <a:moveTo>
                  <a:pt x="7183196" y="469379"/>
                </a:moveTo>
                <a:lnTo>
                  <a:pt x="6772427" y="760717"/>
                </a:lnTo>
                <a:lnTo>
                  <a:pt x="6772427" y="1051890"/>
                </a:lnTo>
                <a:lnTo>
                  <a:pt x="7183196" y="880148"/>
                </a:lnTo>
                <a:lnTo>
                  <a:pt x="7183196" y="469379"/>
                </a:lnTo>
                <a:close/>
              </a:path>
              <a:path w="11430635" h="2936240">
                <a:moveTo>
                  <a:pt x="8607311" y="2055545"/>
                </a:moveTo>
                <a:lnTo>
                  <a:pt x="7183196" y="2055545"/>
                </a:lnTo>
                <a:lnTo>
                  <a:pt x="6772427" y="1883397"/>
                </a:lnTo>
                <a:lnTo>
                  <a:pt x="6772427" y="2175052"/>
                </a:lnTo>
                <a:lnTo>
                  <a:pt x="7183018" y="2466200"/>
                </a:lnTo>
                <a:lnTo>
                  <a:pt x="7183196" y="2466314"/>
                </a:lnTo>
                <a:lnTo>
                  <a:pt x="8122996" y="2466314"/>
                </a:lnTo>
                <a:lnTo>
                  <a:pt x="8607311" y="2055545"/>
                </a:lnTo>
                <a:close/>
              </a:path>
              <a:path w="11430635" h="2936240">
                <a:moveTo>
                  <a:pt x="9228709" y="1526349"/>
                </a:moveTo>
                <a:lnTo>
                  <a:pt x="7183260" y="1526349"/>
                </a:lnTo>
                <a:lnTo>
                  <a:pt x="7183260" y="1937283"/>
                </a:lnTo>
                <a:lnTo>
                  <a:pt x="8745461" y="1937283"/>
                </a:lnTo>
                <a:lnTo>
                  <a:pt x="9228709" y="1526349"/>
                </a:lnTo>
                <a:close/>
              </a:path>
              <a:path w="11430635" h="2936240">
                <a:moveTo>
                  <a:pt x="9850374" y="998334"/>
                </a:moveTo>
                <a:lnTo>
                  <a:pt x="7183209" y="998334"/>
                </a:lnTo>
                <a:lnTo>
                  <a:pt x="7183209" y="1409103"/>
                </a:lnTo>
                <a:lnTo>
                  <a:pt x="9366961" y="1409103"/>
                </a:lnTo>
                <a:lnTo>
                  <a:pt x="9850374" y="998334"/>
                </a:lnTo>
                <a:close/>
              </a:path>
              <a:path w="11430635" h="2936240">
                <a:moveTo>
                  <a:pt x="10471887" y="469379"/>
                </a:moveTo>
                <a:lnTo>
                  <a:pt x="7183247" y="469379"/>
                </a:lnTo>
                <a:lnTo>
                  <a:pt x="7183247" y="880148"/>
                </a:lnTo>
                <a:lnTo>
                  <a:pt x="9988474" y="880148"/>
                </a:lnTo>
                <a:lnTo>
                  <a:pt x="10471887" y="469379"/>
                </a:lnTo>
                <a:close/>
              </a:path>
              <a:path w="11430635" h="2936240">
                <a:moveTo>
                  <a:pt x="11430635" y="117398"/>
                </a:moveTo>
                <a:lnTo>
                  <a:pt x="10791990" y="117398"/>
                </a:lnTo>
                <a:lnTo>
                  <a:pt x="10791990" y="352031"/>
                </a:lnTo>
                <a:lnTo>
                  <a:pt x="8166646" y="2583688"/>
                </a:lnTo>
                <a:lnTo>
                  <a:pt x="7183133" y="2583688"/>
                </a:lnTo>
                <a:lnTo>
                  <a:pt x="6981952" y="2424404"/>
                </a:lnTo>
                <a:lnTo>
                  <a:pt x="6772211" y="2258352"/>
                </a:lnTo>
                <a:lnTo>
                  <a:pt x="6772211" y="677202"/>
                </a:lnTo>
                <a:lnTo>
                  <a:pt x="6982041" y="511162"/>
                </a:lnTo>
                <a:lnTo>
                  <a:pt x="7183133" y="352031"/>
                </a:lnTo>
                <a:lnTo>
                  <a:pt x="10791990" y="352031"/>
                </a:lnTo>
                <a:lnTo>
                  <a:pt x="10791990" y="117398"/>
                </a:lnTo>
                <a:lnTo>
                  <a:pt x="7183133" y="117398"/>
                </a:lnTo>
                <a:lnTo>
                  <a:pt x="6772211" y="511162"/>
                </a:lnTo>
                <a:lnTo>
                  <a:pt x="6537820" y="276656"/>
                </a:lnTo>
                <a:lnTo>
                  <a:pt x="6537820" y="608698"/>
                </a:lnTo>
                <a:lnTo>
                  <a:pt x="6537820" y="2326856"/>
                </a:lnTo>
                <a:lnTo>
                  <a:pt x="6163665" y="2700845"/>
                </a:lnTo>
                <a:lnTo>
                  <a:pt x="5871515" y="2700845"/>
                </a:lnTo>
                <a:lnTo>
                  <a:pt x="5715228" y="2583688"/>
                </a:lnTo>
                <a:lnTo>
                  <a:pt x="5559031" y="2700845"/>
                </a:lnTo>
                <a:lnTo>
                  <a:pt x="5266804" y="2700845"/>
                </a:lnTo>
                <a:lnTo>
                  <a:pt x="4990363" y="2424404"/>
                </a:lnTo>
                <a:lnTo>
                  <a:pt x="4892814" y="2326856"/>
                </a:lnTo>
                <a:lnTo>
                  <a:pt x="4892814" y="608698"/>
                </a:lnTo>
                <a:lnTo>
                  <a:pt x="4990287" y="511162"/>
                </a:lnTo>
                <a:lnTo>
                  <a:pt x="5266804" y="234467"/>
                </a:lnTo>
                <a:lnTo>
                  <a:pt x="6163665" y="234467"/>
                </a:lnTo>
                <a:lnTo>
                  <a:pt x="6537820" y="608698"/>
                </a:lnTo>
                <a:lnTo>
                  <a:pt x="6537820" y="276656"/>
                </a:lnTo>
                <a:lnTo>
                  <a:pt x="6495656" y="234467"/>
                </a:lnTo>
                <a:lnTo>
                  <a:pt x="6261290" y="0"/>
                </a:lnTo>
                <a:lnTo>
                  <a:pt x="5169255" y="0"/>
                </a:lnTo>
                <a:lnTo>
                  <a:pt x="4658258" y="511162"/>
                </a:lnTo>
                <a:lnTo>
                  <a:pt x="4658258" y="677202"/>
                </a:lnTo>
                <a:lnTo>
                  <a:pt x="4658258" y="2258352"/>
                </a:lnTo>
                <a:lnTo>
                  <a:pt x="4247489" y="2583688"/>
                </a:lnTo>
                <a:lnTo>
                  <a:pt x="3263989" y="2583688"/>
                </a:lnTo>
                <a:lnTo>
                  <a:pt x="638314" y="352031"/>
                </a:lnTo>
                <a:lnTo>
                  <a:pt x="4247489" y="352031"/>
                </a:lnTo>
                <a:lnTo>
                  <a:pt x="4658258" y="677202"/>
                </a:lnTo>
                <a:lnTo>
                  <a:pt x="4658258" y="511162"/>
                </a:lnTo>
                <a:lnTo>
                  <a:pt x="4492256" y="352031"/>
                </a:lnTo>
                <a:lnTo>
                  <a:pt x="4247489" y="117398"/>
                </a:lnTo>
                <a:lnTo>
                  <a:pt x="0" y="117398"/>
                </a:lnTo>
                <a:lnTo>
                  <a:pt x="3177184" y="2818320"/>
                </a:lnTo>
                <a:lnTo>
                  <a:pt x="4247489" y="2818320"/>
                </a:lnTo>
                <a:lnTo>
                  <a:pt x="4492168" y="2583688"/>
                </a:lnTo>
                <a:lnTo>
                  <a:pt x="4658258" y="2424404"/>
                </a:lnTo>
                <a:lnTo>
                  <a:pt x="5169255" y="2935643"/>
                </a:lnTo>
                <a:lnTo>
                  <a:pt x="6261290" y="2935643"/>
                </a:lnTo>
                <a:lnTo>
                  <a:pt x="6495948" y="2700845"/>
                </a:lnTo>
                <a:lnTo>
                  <a:pt x="6772211" y="2424404"/>
                </a:lnTo>
                <a:lnTo>
                  <a:pt x="7183133" y="2818320"/>
                </a:lnTo>
                <a:lnTo>
                  <a:pt x="8252142" y="2818320"/>
                </a:lnTo>
                <a:lnTo>
                  <a:pt x="8528266" y="2583688"/>
                </a:lnTo>
                <a:lnTo>
                  <a:pt x="11154524" y="352031"/>
                </a:lnTo>
                <a:lnTo>
                  <a:pt x="11430635" y="117398"/>
                </a:lnTo>
                <a:close/>
              </a:path>
            </a:pathLst>
          </a:custGeom>
          <a:solidFill>
            <a:srgbClr val="2924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0643222" y="7830654"/>
            <a:ext cx="346710" cy="1127125"/>
          </a:xfrm>
          <a:custGeom>
            <a:avLst/>
            <a:gdLst/>
            <a:ahLst/>
            <a:cxnLst/>
            <a:rect l="l" t="t" r="r" b="b"/>
            <a:pathLst>
              <a:path w="346709" h="1127125">
                <a:moveTo>
                  <a:pt x="346417" y="0"/>
                </a:moveTo>
                <a:lnTo>
                  <a:pt x="0" y="0"/>
                </a:lnTo>
                <a:lnTo>
                  <a:pt x="0" y="1126858"/>
                </a:lnTo>
                <a:lnTo>
                  <a:pt x="346417" y="1126858"/>
                </a:lnTo>
                <a:lnTo>
                  <a:pt x="346417" y="0"/>
                </a:lnTo>
                <a:close/>
              </a:path>
            </a:pathLst>
          </a:custGeom>
          <a:solidFill>
            <a:srgbClr val="2924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0643222" y="7558684"/>
            <a:ext cx="346710" cy="148590"/>
          </a:xfrm>
          <a:custGeom>
            <a:avLst/>
            <a:gdLst/>
            <a:ahLst/>
            <a:cxnLst/>
            <a:rect l="l" t="t" r="r" b="b"/>
            <a:pathLst>
              <a:path w="346709" h="148590">
                <a:moveTo>
                  <a:pt x="346494" y="0"/>
                </a:moveTo>
                <a:lnTo>
                  <a:pt x="0" y="0"/>
                </a:lnTo>
                <a:lnTo>
                  <a:pt x="0" y="148475"/>
                </a:lnTo>
                <a:lnTo>
                  <a:pt x="346494" y="148475"/>
                </a:lnTo>
                <a:lnTo>
                  <a:pt x="346494" y="0"/>
                </a:lnTo>
                <a:close/>
              </a:path>
            </a:pathLst>
          </a:custGeom>
          <a:solidFill>
            <a:srgbClr val="2924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466526" y="7829905"/>
            <a:ext cx="1306830" cy="1132840"/>
          </a:xfrm>
          <a:custGeom>
            <a:avLst/>
            <a:gdLst/>
            <a:ahLst/>
            <a:cxnLst/>
            <a:rect l="l" t="t" r="r" b="b"/>
            <a:pathLst>
              <a:path w="1306829" h="1132840">
                <a:moveTo>
                  <a:pt x="1306817" y="0"/>
                </a:moveTo>
                <a:lnTo>
                  <a:pt x="0" y="0"/>
                </a:lnTo>
                <a:lnTo>
                  <a:pt x="0" y="231140"/>
                </a:lnTo>
                <a:lnTo>
                  <a:pt x="0" y="463550"/>
                </a:lnTo>
                <a:lnTo>
                  <a:pt x="0" y="646430"/>
                </a:lnTo>
                <a:lnTo>
                  <a:pt x="0" y="890270"/>
                </a:lnTo>
                <a:lnTo>
                  <a:pt x="0" y="1132840"/>
                </a:lnTo>
                <a:lnTo>
                  <a:pt x="1300556" y="1132840"/>
                </a:lnTo>
                <a:lnTo>
                  <a:pt x="1300556" y="890270"/>
                </a:lnTo>
                <a:lnTo>
                  <a:pt x="333476" y="890270"/>
                </a:lnTo>
                <a:lnTo>
                  <a:pt x="333476" y="646430"/>
                </a:lnTo>
                <a:lnTo>
                  <a:pt x="1245146" y="646430"/>
                </a:lnTo>
                <a:lnTo>
                  <a:pt x="1245146" y="463550"/>
                </a:lnTo>
                <a:lnTo>
                  <a:pt x="333476" y="463550"/>
                </a:lnTo>
                <a:lnTo>
                  <a:pt x="333476" y="231140"/>
                </a:lnTo>
                <a:lnTo>
                  <a:pt x="1306817" y="231140"/>
                </a:lnTo>
                <a:lnTo>
                  <a:pt x="1306817" y="0"/>
                </a:lnTo>
                <a:close/>
              </a:path>
            </a:pathLst>
          </a:custGeom>
          <a:solidFill>
            <a:srgbClr val="2924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995644" y="7829905"/>
            <a:ext cx="1172845" cy="1132840"/>
          </a:xfrm>
          <a:custGeom>
            <a:avLst/>
            <a:gdLst/>
            <a:ahLst/>
            <a:cxnLst/>
            <a:rect l="l" t="t" r="r" b="b"/>
            <a:pathLst>
              <a:path w="1172845" h="1132840">
                <a:moveTo>
                  <a:pt x="1172337" y="911860"/>
                </a:moveTo>
                <a:lnTo>
                  <a:pt x="343725" y="911860"/>
                </a:lnTo>
                <a:lnTo>
                  <a:pt x="343725" y="0"/>
                </a:lnTo>
                <a:lnTo>
                  <a:pt x="0" y="0"/>
                </a:lnTo>
                <a:lnTo>
                  <a:pt x="0" y="911860"/>
                </a:lnTo>
                <a:lnTo>
                  <a:pt x="0" y="1132840"/>
                </a:lnTo>
                <a:lnTo>
                  <a:pt x="1172337" y="1132840"/>
                </a:lnTo>
                <a:lnTo>
                  <a:pt x="1172337" y="911860"/>
                </a:lnTo>
                <a:close/>
              </a:path>
            </a:pathLst>
          </a:custGeom>
          <a:solidFill>
            <a:srgbClr val="2924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7397763" y="7830857"/>
            <a:ext cx="1317625" cy="1132840"/>
          </a:xfrm>
          <a:custGeom>
            <a:avLst/>
            <a:gdLst/>
            <a:ahLst/>
            <a:cxnLst/>
            <a:rect l="l" t="t" r="r" b="b"/>
            <a:pathLst>
              <a:path w="1317625" h="1132840">
                <a:moveTo>
                  <a:pt x="1317066" y="0"/>
                </a:moveTo>
                <a:lnTo>
                  <a:pt x="0" y="0"/>
                </a:lnTo>
                <a:lnTo>
                  <a:pt x="0" y="247650"/>
                </a:lnTo>
                <a:lnTo>
                  <a:pt x="0" y="462280"/>
                </a:lnTo>
                <a:lnTo>
                  <a:pt x="0" y="657860"/>
                </a:lnTo>
                <a:lnTo>
                  <a:pt x="0" y="891540"/>
                </a:lnTo>
                <a:lnTo>
                  <a:pt x="0" y="1132840"/>
                </a:lnTo>
                <a:lnTo>
                  <a:pt x="1310563" y="1132840"/>
                </a:lnTo>
                <a:lnTo>
                  <a:pt x="1310563" y="891540"/>
                </a:lnTo>
                <a:lnTo>
                  <a:pt x="346811" y="891540"/>
                </a:lnTo>
                <a:lnTo>
                  <a:pt x="346811" y="657860"/>
                </a:lnTo>
                <a:lnTo>
                  <a:pt x="1248486" y="657860"/>
                </a:lnTo>
                <a:lnTo>
                  <a:pt x="1248486" y="462280"/>
                </a:lnTo>
                <a:lnTo>
                  <a:pt x="346811" y="462280"/>
                </a:lnTo>
                <a:lnTo>
                  <a:pt x="346811" y="247650"/>
                </a:lnTo>
                <a:lnTo>
                  <a:pt x="1317066" y="247650"/>
                </a:lnTo>
                <a:lnTo>
                  <a:pt x="1317066" y="0"/>
                </a:lnTo>
                <a:close/>
              </a:path>
            </a:pathLst>
          </a:custGeom>
          <a:solidFill>
            <a:srgbClr val="2924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8931923" y="7830403"/>
            <a:ext cx="1497965" cy="1133475"/>
          </a:xfrm>
          <a:custGeom>
            <a:avLst/>
            <a:gdLst/>
            <a:ahLst/>
            <a:cxnLst/>
            <a:rect l="l" t="t" r="r" b="b"/>
            <a:pathLst>
              <a:path w="1497965" h="1133475">
                <a:moveTo>
                  <a:pt x="878649" y="0"/>
                </a:moveTo>
                <a:lnTo>
                  <a:pt x="0" y="0"/>
                </a:lnTo>
                <a:lnTo>
                  <a:pt x="0" y="1132967"/>
                </a:lnTo>
                <a:lnTo>
                  <a:pt x="938034" y="1132967"/>
                </a:lnTo>
                <a:lnTo>
                  <a:pt x="1009385" y="1132420"/>
                </a:lnTo>
                <a:lnTo>
                  <a:pt x="1075444" y="1130604"/>
                </a:lnTo>
                <a:lnTo>
                  <a:pt x="1136306" y="1127255"/>
                </a:lnTo>
                <a:lnTo>
                  <a:pt x="1192067" y="1122108"/>
                </a:lnTo>
                <a:lnTo>
                  <a:pt x="1242821" y="1114899"/>
                </a:lnTo>
                <a:lnTo>
                  <a:pt x="1288663" y="1105363"/>
                </a:lnTo>
                <a:lnTo>
                  <a:pt x="1329689" y="1093237"/>
                </a:lnTo>
                <a:lnTo>
                  <a:pt x="1365992" y="1078255"/>
                </a:lnTo>
                <a:lnTo>
                  <a:pt x="1424815" y="1038669"/>
                </a:lnTo>
                <a:lnTo>
                  <a:pt x="1465889" y="984491"/>
                </a:lnTo>
                <a:lnTo>
                  <a:pt x="1489977" y="913606"/>
                </a:lnTo>
                <a:lnTo>
                  <a:pt x="1492744" y="893775"/>
                </a:lnTo>
                <a:lnTo>
                  <a:pt x="311188" y="893775"/>
                </a:lnTo>
                <a:lnTo>
                  <a:pt x="311188" y="657275"/>
                </a:lnTo>
                <a:lnTo>
                  <a:pt x="1465076" y="657275"/>
                </a:lnTo>
                <a:lnTo>
                  <a:pt x="1456482" y="642167"/>
                </a:lnTo>
                <a:lnTo>
                  <a:pt x="1396454" y="590685"/>
                </a:lnTo>
                <a:lnTo>
                  <a:pt x="1352145" y="572931"/>
                </a:lnTo>
                <a:lnTo>
                  <a:pt x="1296645" y="561647"/>
                </a:lnTo>
                <a:lnTo>
                  <a:pt x="1228712" y="557695"/>
                </a:lnTo>
                <a:lnTo>
                  <a:pt x="1281818" y="553613"/>
                </a:lnTo>
                <a:lnTo>
                  <a:pt x="1327222" y="541467"/>
                </a:lnTo>
                <a:lnTo>
                  <a:pt x="1365116" y="521409"/>
                </a:lnTo>
                <a:lnTo>
                  <a:pt x="1395690" y="493588"/>
                </a:lnTo>
                <a:lnTo>
                  <a:pt x="1408878" y="473659"/>
                </a:lnTo>
                <a:lnTo>
                  <a:pt x="311188" y="473659"/>
                </a:lnTo>
                <a:lnTo>
                  <a:pt x="311188" y="243090"/>
                </a:lnTo>
                <a:lnTo>
                  <a:pt x="1445053" y="243090"/>
                </a:lnTo>
                <a:lnTo>
                  <a:pt x="1442927" y="223440"/>
                </a:lnTo>
                <a:lnTo>
                  <a:pt x="1423999" y="155242"/>
                </a:lnTo>
                <a:lnTo>
                  <a:pt x="1389093" y="101614"/>
                </a:lnTo>
                <a:lnTo>
                  <a:pt x="1335458" y="61069"/>
                </a:lnTo>
                <a:lnTo>
                  <a:pt x="1300759" y="45239"/>
                </a:lnTo>
                <a:lnTo>
                  <a:pt x="1260346" y="32122"/>
                </a:lnTo>
                <a:lnTo>
                  <a:pt x="1213877" y="21532"/>
                </a:lnTo>
                <a:lnTo>
                  <a:pt x="1161007" y="13285"/>
                </a:lnTo>
                <a:lnTo>
                  <a:pt x="1101393" y="7194"/>
                </a:lnTo>
                <a:lnTo>
                  <a:pt x="1034691" y="3073"/>
                </a:lnTo>
                <a:lnTo>
                  <a:pt x="960558" y="737"/>
                </a:lnTo>
                <a:lnTo>
                  <a:pt x="878649" y="0"/>
                </a:lnTo>
                <a:close/>
              </a:path>
              <a:path w="1497965" h="1133475">
                <a:moveTo>
                  <a:pt x="1465076" y="657275"/>
                </a:moveTo>
                <a:lnTo>
                  <a:pt x="901750" y="657275"/>
                </a:lnTo>
                <a:lnTo>
                  <a:pt x="964048" y="657591"/>
                </a:lnTo>
                <a:lnTo>
                  <a:pt x="1019127" y="659801"/>
                </a:lnTo>
                <a:lnTo>
                  <a:pt x="1066126" y="665800"/>
                </a:lnTo>
                <a:lnTo>
                  <a:pt x="1104182" y="677482"/>
                </a:lnTo>
                <a:lnTo>
                  <a:pt x="1150015" y="725471"/>
                </a:lnTo>
                <a:lnTo>
                  <a:pt x="1156068" y="765568"/>
                </a:lnTo>
                <a:lnTo>
                  <a:pt x="1151000" y="807886"/>
                </a:lnTo>
                <a:lnTo>
                  <a:pt x="1112864" y="862474"/>
                </a:lnTo>
                <a:lnTo>
                  <a:pt x="1042746" y="887014"/>
                </a:lnTo>
                <a:lnTo>
                  <a:pt x="997702" y="891771"/>
                </a:lnTo>
                <a:lnTo>
                  <a:pt x="947070" y="893524"/>
                </a:lnTo>
                <a:lnTo>
                  <a:pt x="891654" y="893775"/>
                </a:lnTo>
                <a:lnTo>
                  <a:pt x="1492744" y="893775"/>
                </a:lnTo>
                <a:lnTo>
                  <a:pt x="1495888" y="871237"/>
                </a:lnTo>
                <a:lnTo>
                  <a:pt x="1497838" y="823899"/>
                </a:lnTo>
                <a:lnTo>
                  <a:pt x="1497013" y="784933"/>
                </a:lnTo>
                <a:lnTo>
                  <a:pt x="1493709" y="746417"/>
                </a:lnTo>
                <a:lnTo>
                  <a:pt x="1486683" y="709210"/>
                </a:lnTo>
                <a:lnTo>
                  <a:pt x="1474688" y="674174"/>
                </a:lnTo>
                <a:lnTo>
                  <a:pt x="1465076" y="657275"/>
                </a:lnTo>
                <a:close/>
              </a:path>
              <a:path w="1497965" h="1133475">
                <a:moveTo>
                  <a:pt x="1445053" y="243090"/>
                </a:moveTo>
                <a:lnTo>
                  <a:pt x="935672" y="243090"/>
                </a:lnTo>
                <a:lnTo>
                  <a:pt x="1006003" y="248096"/>
                </a:lnTo>
                <a:lnTo>
                  <a:pt x="1057028" y="260227"/>
                </a:lnTo>
                <a:lnTo>
                  <a:pt x="1090859" y="280733"/>
                </a:lnTo>
                <a:lnTo>
                  <a:pt x="1109609" y="310863"/>
                </a:lnTo>
                <a:lnTo>
                  <a:pt x="1115390" y="351866"/>
                </a:lnTo>
                <a:lnTo>
                  <a:pt x="1110823" y="391403"/>
                </a:lnTo>
                <a:lnTo>
                  <a:pt x="1073333" y="443522"/>
                </a:lnTo>
                <a:lnTo>
                  <a:pt x="995898" y="467730"/>
                </a:lnTo>
                <a:lnTo>
                  <a:pt x="941400" y="472377"/>
                </a:lnTo>
                <a:lnTo>
                  <a:pt x="875957" y="473659"/>
                </a:lnTo>
                <a:lnTo>
                  <a:pt x="1408878" y="473659"/>
                </a:lnTo>
                <a:lnTo>
                  <a:pt x="1419136" y="458156"/>
                </a:lnTo>
                <a:lnTo>
                  <a:pt x="1435647" y="415263"/>
                </a:lnTo>
                <a:lnTo>
                  <a:pt x="1445412" y="365059"/>
                </a:lnTo>
                <a:lnTo>
                  <a:pt x="1448625" y="307695"/>
                </a:lnTo>
                <a:lnTo>
                  <a:pt x="1447258" y="263468"/>
                </a:lnTo>
                <a:lnTo>
                  <a:pt x="1445053" y="243090"/>
                </a:lnTo>
                <a:close/>
              </a:path>
            </a:pathLst>
          </a:custGeom>
          <a:solidFill>
            <a:srgbClr val="2924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731621" y="7830171"/>
            <a:ext cx="1500505" cy="1136015"/>
          </a:xfrm>
          <a:custGeom>
            <a:avLst/>
            <a:gdLst/>
            <a:ahLst/>
            <a:cxnLst/>
            <a:rect l="l" t="t" r="r" b="b"/>
            <a:pathLst>
              <a:path w="1500504" h="1136015">
                <a:moveTo>
                  <a:pt x="653808" y="0"/>
                </a:moveTo>
                <a:lnTo>
                  <a:pt x="567409" y="303"/>
                </a:lnTo>
                <a:lnTo>
                  <a:pt x="510013" y="1461"/>
                </a:lnTo>
                <a:lnTo>
                  <a:pt x="456407" y="3680"/>
                </a:lnTo>
                <a:lnTo>
                  <a:pt x="406384" y="7199"/>
                </a:lnTo>
                <a:lnTo>
                  <a:pt x="359736" y="12256"/>
                </a:lnTo>
                <a:lnTo>
                  <a:pt x="316256" y="19087"/>
                </a:lnTo>
                <a:lnTo>
                  <a:pt x="275737" y="27930"/>
                </a:lnTo>
                <a:lnTo>
                  <a:pt x="237972" y="39022"/>
                </a:lnTo>
                <a:lnTo>
                  <a:pt x="191847" y="57399"/>
                </a:lnTo>
                <a:lnTo>
                  <a:pt x="150863" y="79995"/>
                </a:lnTo>
                <a:lnTo>
                  <a:pt x="114954" y="106922"/>
                </a:lnTo>
                <a:lnTo>
                  <a:pt x="84051" y="138287"/>
                </a:lnTo>
                <a:lnTo>
                  <a:pt x="58088" y="174203"/>
                </a:lnTo>
                <a:lnTo>
                  <a:pt x="36996" y="214777"/>
                </a:lnTo>
                <a:lnTo>
                  <a:pt x="20709" y="260121"/>
                </a:lnTo>
                <a:lnTo>
                  <a:pt x="9159" y="310344"/>
                </a:lnTo>
                <a:lnTo>
                  <a:pt x="2278" y="365555"/>
                </a:lnTo>
                <a:lnTo>
                  <a:pt x="0" y="425864"/>
                </a:lnTo>
                <a:lnTo>
                  <a:pt x="0" y="703131"/>
                </a:lnTo>
                <a:lnTo>
                  <a:pt x="1929" y="759465"/>
                </a:lnTo>
                <a:lnTo>
                  <a:pt x="7752" y="811415"/>
                </a:lnTo>
                <a:lnTo>
                  <a:pt x="17522" y="859064"/>
                </a:lnTo>
                <a:lnTo>
                  <a:pt x="31293" y="902493"/>
                </a:lnTo>
                <a:lnTo>
                  <a:pt x="49117" y="941785"/>
                </a:lnTo>
                <a:lnTo>
                  <a:pt x="71048" y="977023"/>
                </a:lnTo>
                <a:lnTo>
                  <a:pt x="97138" y="1008287"/>
                </a:lnTo>
                <a:lnTo>
                  <a:pt x="127441" y="1035660"/>
                </a:lnTo>
                <a:lnTo>
                  <a:pt x="162009" y="1059225"/>
                </a:lnTo>
                <a:lnTo>
                  <a:pt x="200897" y="1079063"/>
                </a:lnTo>
                <a:lnTo>
                  <a:pt x="244157" y="1095256"/>
                </a:lnTo>
                <a:lnTo>
                  <a:pt x="288996" y="1107420"/>
                </a:lnTo>
                <a:lnTo>
                  <a:pt x="337340" y="1116812"/>
                </a:lnTo>
                <a:lnTo>
                  <a:pt x="388607" y="1123787"/>
                </a:lnTo>
                <a:lnTo>
                  <a:pt x="442212" y="1128698"/>
                </a:lnTo>
                <a:lnTo>
                  <a:pt x="497571" y="1131901"/>
                </a:lnTo>
                <a:lnTo>
                  <a:pt x="554101" y="1133750"/>
                </a:lnTo>
                <a:lnTo>
                  <a:pt x="611218" y="1134599"/>
                </a:lnTo>
                <a:lnTo>
                  <a:pt x="668337" y="1134804"/>
                </a:lnTo>
                <a:lnTo>
                  <a:pt x="871535" y="1134149"/>
                </a:lnTo>
                <a:lnTo>
                  <a:pt x="1025817" y="1135858"/>
                </a:lnTo>
                <a:lnTo>
                  <a:pt x="1083504" y="1135085"/>
                </a:lnTo>
                <a:lnTo>
                  <a:pt x="1138048" y="1132386"/>
                </a:lnTo>
                <a:lnTo>
                  <a:pt x="1190011" y="1127187"/>
                </a:lnTo>
                <a:lnTo>
                  <a:pt x="1239955" y="1118918"/>
                </a:lnTo>
                <a:lnTo>
                  <a:pt x="1288443" y="1107004"/>
                </a:lnTo>
                <a:lnTo>
                  <a:pt x="1336035" y="1090875"/>
                </a:lnTo>
                <a:lnTo>
                  <a:pt x="1383296" y="1069958"/>
                </a:lnTo>
                <a:lnTo>
                  <a:pt x="1422489" y="1044499"/>
                </a:lnTo>
                <a:lnTo>
                  <a:pt x="1451811" y="1013180"/>
                </a:lnTo>
                <a:lnTo>
                  <a:pt x="1472677" y="977052"/>
                </a:lnTo>
                <a:lnTo>
                  <a:pt x="1486503" y="937166"/>
                </a:lnTo>
                <a:lnTo>
                  <a:pt x="1494704" y="894573"/>
                </a:lnTo>
                <a:lnTo>
                  <a:pt x="1498696" y="850323"/>
                </a:lnTo>
                <a:lnTo>
                  <a:pt x="1499895" y="805467"/>
                </a:lnTo>
                <a:lnTo>
                  <a:pt x="1499552" y="704668"/>
                </a:lnTo>
                <a:lnTo>
                  <a:pt x="1171194" y="704668"/>
                </a:lnTo>
                <a:lnTo>
                  <a:pt x="1171194" y="727616"/>
                </a:lnTo>
                <a:lnTo>
                  <a:pt x="1167123" y="768166"/>
                </a:lnTo>
                <a:lnTo>
                  <a:pt x="1135138" y="826996"/>
                </a:lnTo>
                <a:lnTo>
                  <a:pt x="1072645" y="861508"/>
                </a:lnTo>
                <a:lnTo>
                  <a:pt x="1030440" y="871661"/>
                </a:lnTo>
                <a:lnTo>
                  <a:pt x="981187" y="878154"/>
                </a:lnTo>
                <a:lnTo>
                  <a:pt x="925078" y="881794"/>
                </a:lnTo>
                <a:lnTo>
                  <a:pt x="862306" y="883386"/>
                </a:lnTo>
                <a:lnTo>
                  <a:pt x="693635" y="884068"/>
                </a:lnTo>
                <a:lnTo>
                  <a:pt x="639745" y="883701"/>
                </a:lnTo>
                <a:lnTo>
                  <a:pt x="588637" y="882086"/>
                </a:lnTo>
                <a:lnTo>
                  <a:pt x="540802" y="878450"/>
                </a:lnTo>
                <a:lnTo>
                  <a:pt x="496729" y="872021"/>
                </a:lnTo>
                <a:lnTo>
                  <a:pt x="456908" y="862026"/>
                </a:lnTo>
                <a:lnTo>
                  <a:pt x="385118" y="822494"/>
                </a:lnTo>
                <a:lnTo>
                  <a:pt x="356936" y="788927"/>
                </a:lnTo>
                <a:lnTo>
                  <a:pt x="337072" y="746499"/>
                </a:lnTo>
                <a:lnTo>
                  <a:pt x="325310" y="694715"/>
                </a:lnTo>
                <a:lnTo>
                  <a:pt x="321436" y="633078"/>
                </a:lnTo>
                <a:lnTo>
                  <a:pt x="321436" y="474683"/>
                </a:lnTo>
                <a:lnTo>
                  <a:pt x="324896" y="421140"/>
                </a:lnTo>
                <a:lnTo>
                  <a:pt x="335071" y="376584"/>
                </a:lnTo>
                <a:lnTo>
                  <a:pt x="351659" y="340197"/>
                </a:lnTo>
                <a:lnTo>
                  <a:pt x="402856" y="288652"/>
                </a:lnTo>
                <a:lnTo>
                  <a:pt x="476057" y="259949"/>
                </a:lnTo>
                <a:lnTo>
                  <a:pt x="520150" y="252115"/>
                </a:lnTo>
                <a:lnTo>
                  <a:pt x="568832" y="247533"/>
                </a:lnTo>
                <a:lnTo>
                  <a:pt x="621801" y="245385"/>
                </a:lnTo>
                <a:lnTo>
                  <a:pt x="678751" y="244851"/>
                </a:lnTo>
                <a:lnTo>
                  <a:pt x="850393" y="245733"/>
                </a:lnTo>
                <a:lnTo>
                  <a:pt x="907242" y="247674"/>
                </a:lnTo>
                <a:lnTo>
                  <a:pt x="962144" y="251851"/>
                </a:lnTo>
                <a:lnTo>
                  <a:pt x="1013636" y="259038"/>
                </a:lnTo>
                <a:lnTo>
                  <a:pt x="1060253" y="270006"/>
                </a:lnTo>
                <a:lnTo>
                  <a:pt x="1100530" y="285527"/>
                </a:lnTo>
                <a:lnTo>
                  <a:pt x="1133003" y="306373"/>
                </a:lnTo>
                <a:lnTo>
                  <a:pt x="1168679" y="367127"/>
                </a:lnTo>
                <a:lnTo>
                  <a:pt x="1168679" y="401544"/>
                </a:lnTo>
                <a:lnTo>
                  <a:pt x="1484579" y="401544"/>
                </a:lnTo>
                <a:lnTo>
                  <a:pt x="1482123" y="317426"/>
                </a:lnTo>
                <a:lnTo>
                  <a:pt x="1477514" y="272054"/>
                </a:lnTo>
                <a:lnTo>
                  <a:pt x="1470598" y="231185"/>
                </a:lnTo>
                <a:lnTo>
                  <a:pt x="1448867" y="162031"/>
                </a:lnTo>
                <a:lnTo>
                  <a:pt x="1414978" y="108111"/>
                </a:lnTo>
                <a:lnTo>
                  <a:pt x="1366980" y="67571"/>
                </a:lnTo>
                <a:lnTo>
                  <a:pt x="1302923" y="38557"/>
                </a:lnTo>
                <a:lnTo>
                  <a:pt x="1264263" y="27794"/>
                </a:lnTo>
                <a:lnTo>
                  <a:pt x="1220856" y="19218"/>
                </a:lnTo>
                <a:lnTo>
                  <a:pt x="1172458" y="12596"/>
                </a:lnTo>
                <a:lnTo>
                  <a:pt x="1118826" y="7698"/>
                </a:lnTo>
                <a:lnTo>
                  <a:pt x="1059716" y="4292"/>
                </a:lnTo>
                <a:lnTo>
                  <a:pt x="994883" y="2146"/>
                </a:lnTo>
                <a:lnTo>
                  <a:pt x="924085" y="1028"/>
                </a:lnTo>
                <a:lnTo>
                  <a:pt x="653808" y="0"/>
                </a:lnTo>
                <a:close/>
              </a:path>
            </a:pathLst>
          </a:custGeom>
          <a:solidFill>
            <a:srgbClr val="2924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283140" y="9084424"/>
            <a:ext cx="396875" cy="148590"/>
          </a:xfrm>
          <a:custGeom>
            <a:avLst/>
            <a:gdLst/>
            <a:ahLst/>
            <a:cxnLst/>
            <a:rect l="l" t="t" r="r" b="b"/>
            <a:pathLst>
              <a:path w="396875" h="148590">
                <a:moveTo>
                  <a:pt x="396849" y="0"/>
                </a:moveTo>
                <a:lnTo>
                  <a:pt x="0" y="0"/>
                </a:lnTo>
                <a:lnTo>
                  <a:pt x="0" y="148475"/>
                </a:lnTo>
                <a:lnTo>
                  <a:pt x="396849" y="148475"/>
                </a:lnTo>
                <a:lnTo>
                  <a:pt x="396849" y="0"/>
                </a:lnTo>
                <a:close/>
              </a:path>
            </a:pathLst>
          </a:custGeom>
          <a:solidFill>
            <a:srgbClr val="292422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</dc:title>
  <dcterms:created xsi:type="dcterms:W3CDTF">2024-12-10T14:17:54Z</dcterms:created>
  <dcterms:modified xsi:type="dcterms:W3CDTF">2024-12-10T14:17:54Z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2024-12-10T00:00:00Z</vt:filetime>
  </property>
  <property fmtid="{D5CDD505-2E9C-101B-9397-08002B2CF9AE}" pid="6" name="Producer">
    <vt:lpwstr>Adobe PDF library 17.00</vt:lpwstr>
  </property>
</Properties>
</file>