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5334000" cy="7562850"/>
  <p:notesSz cx="53340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2344483"/>
            <a:ext cx="453390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4235196"/>
            <a:ext cx="373380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6670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74701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6700" y="302514"/>
            <a:ext cx="480060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700" y="1739455"/>
            <a:ext cx="480060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813560" y="7033450"/>
            <a:ext cx="170688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6670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4048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12"/>
            <a:ext cx="5328285" cy="7560309"/>
          </a:xfrm>
          <a:custGeom>
            <a:avLst/>
            <a:gdLst/>
            <a:ahLst/>
            <a:cxnLst/>
            <a:rect l="l" t="t" r="r" b="b"/>
            <a:pathLst>
              <a:path w="5328285" h="7560309">
                <a:moveTo>
                  <a:pt x="5328005" y="0"/>
                </a:moveTo>
                <a:lnTo>
                  <a:pt x="0" y="0"/>
                </a:lnTo>
                <a:lnTo>
                  <a:pt x="0" y="7559992"/>
                </a:lnTo>
                <a:lnTo>
                  <a:pt x="5328005" y="7559992"/>
                </a:lnTo>
                <a:lnTo>
                  <a:pt x="5328005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776238" y="1374588"/>
            <a:ext cx="1776095" cy="705485"/>
            <a:chOff x="1776238" y="1374588"/>
            <a:chExt cx="1776095" cy="705485"/>
          </a:xfrm>
        </p:grpSpPr>
        <p:sp>
          <p:nvSpPr>
            <p:cNvPr id="4" name="object 4" descr=""/>
            <p:cNvSpPr/>
            <p:nvPr/>
          </p:nvSpPr>
          <p:spPr>
            <a:xfrm>
              <a:off x="1776234" y="1374596"/>
              <a:ext cx="1776095" cy="666750"/>
            </a:xfrm>
            <a:custGeom>
              <a:avLst/>
              <a:gdLst/>
              <a:ahLst/>
              <a:cxnLst/>
              <a:rect l="l" t="t" r="r" b="b"/>
              <a:pathLst>
                <a:path w="1776095" h="666750">
                  <a:moveTo>
                    <a:pt x="732358" y="503885"/>
                  </a:moveTo>
                  <a:lnTo>
                    <a:pt x="545020" y="503885"/>
                  </a:lnTo>
                  <a:lnTo>
                    <a:pt x="545020" y="536905"/>
                  </a:lnTo>
                  <a:lnTo>
                    <a:pt x="545020" y="569925"/>
                  </a:lnTo>
                  <a:lnTo>
                    <a:pt x="545020" y="596595"/>
                  </a:lnTo>
                  <a:lnTo>
                    <a:pt x="545020" y="632155"/>
                  </a:lnTo>
                  <a:lnTo>
                    <a:pt x="545020" y="666445"/>
                  </a:lnTo>
                  <a:lnTo>
                    <a:pt x="731431" y="666445"/>
                  </a:lnTo>
                  <a:lnTo>
                    <a:pt x="731431" y="632155"/>
                  </a:lnTo>
                  <a:lnTo>
                    <a:pt x="592759" y="632155"/>
                  </a:lnTo>
                  <a:lnTo>
                    <a:pt x="592759" y="596595"/>
                  </a:lnTo>
                  <a:lnTo>
                    <a:pt x="723455" y="596595"/>
                  </a:lnTo>
                  <a:lnTo>
                    <a:pt x="723455" y="569925"/>
                  </a:lnTo>
                  <a:lnTo>
                    <a:pt x="592759" y="569925"/>
                  </a:lnTo>
                  <a:lnTo>
                    <a:pt x="592759" y="536905"/>
                  </a:lnTo>
                  <a:lnTo>
                    <a:pt x="732358" y="536905"/>
                  </a:lnTo>
                  <a:lnTo>
                    <a:pt x="732358" y="503885"/>
                  </a:lnTo>
                  <a:close/>
                </a:path>
                <a:path w="1776095" h="666750">
                  <a:moveTo>
                    <a:pt x="932268" y="634695"/>
                  </a:moveTo>
                  <a:lnTo>
                    <a:pt x="813473" y="634695"/>
                  </a:lnTo>
                  <a:lnTo>
                    <a:pt x="813473" y="503885"/>
                  </a:lnTo>
                  <a:lnTo>
                    <a:pt x="764184" y="503885"/>
                  </a:lnTo>
                  <a:lnTo>
                    <a:pt x="764184" y="634695"/>
                  </a:lnTo>
                  <a:lnTo>
                    <a:pt x="764184" y="666445"/>
                  </a:lnTo>
                  <a:lnTo>
                    <a:pt x="932268" y="666445"/>
                  </a:lnTo>
                  <a:lnTo>
                    <a:pt x="932268" y="634695"/>
                  </a:lnTo>
                  <a:close/>
                </a:path>
                <a:path w="1776095" h="666750">
                  <a:moveTo>
                    <a:pt x="1153922" y="504012"/>
                  </a:moveTo>
                  <a:lnTo>
                    <a:pt x="965136" y="504012"/>
                  </a:lnTo>
                  <a:lnTo>
                    <a:pt x="965136" y="539572"/>
                  </a:lnTo>
                  <a:lnTo>
                    <a:pt x="965136" y="570052"/>
                  </a:lnTo>
                  <a:lnTo>
                    <a:pt x="965136" y="597992"/>
                  </a:lnTo>
                  <a:lnTo>
                    <a:pt x="965136" y="632282"/>
                  </a:lnTo>
                  <a:lnTo>
                    <a:pt x="965136" y="666572"/>
                  </a:lnTo>
                  <a:lnTo>
                    <a:pt x="1152994" y="666572"/>
                  </a:lnTo>
                  <a:lnTo>
                    <a:pt x="1152994" y="632282"/>
                  </a:lnTo>
                  <a:lnTo>
                    <a:pt x="1014844" y="632282"/>
                  </a:lnTo>
                  <a:lnTo>
                    <a:pt x="1014844" y="597992"/>
                  </a:lnTo>
                  <a:lnTo>
                    <a:pt x="1144092" y="597992"/>
                  </a:lnTo>
                  <a:lnTo>
                    <a:pt x="1144092" y="570052"/>
                  </a:lnTo>
                  <a:lnTo>
                    <a:pt x="1014844" y="570052"/>
                  </a:lnTo>
                  <a:lnTo>
                    <a:pt x="1014844" y="539572"/>
                  </a:lnTo>
                  <a:lnTo>
                    <a:pt x="1153922" y="539572"/>
                  </a:lnTo>
                  <a:lnTo>
                    <a:pt x="1153922" y="504012"/>
                  </a:lnTo>
                  <a:close/>
                </a:path>
                <a:path w="1776095" h="666750">
                  <a:moveTo>
                    <a:pt x="1479931" y="504202"/>
                  </a:moveTo>
                  <a:lnTo>
                    <a:pt x="1430324" y="504202"/>
                  </a:lnTo>
                  <a:lnTo>
                    <a:pt x="1430324" y="665657"/>
                  </a:lnTo>
                  <a:lnTo>
                    <a:pt x="1479931" y="665657"/>
                  </a:lnTo>
                  <a:lnTo>
                    <a:pt x="1479931" y="504202"/>
                  </a:lnTo>
                  <a:close/>
                </a:path>
                <a:path w="1776095" h="666750">
                  <a:moveTo>
                    <a:pt x="1479931" y="465264"/>
                  </a:moveTo>
                  <a:lnTo>
                    <a:pt x="1430324" y="465264"/>
                  </a:lnTo>
                  <a:lnTo>
                    <a:pt x="1430324" y="486498"/>
                  </a:lnTo>
                  <a:lnTo>
                    <a:pt x="1479931" y="486498"/>
                  </a:lnTo>
                  <a:lnTo>
                    <a:pt x="1479931" y="465264"/>
                  </a:lnTo>
                  <a:close/>
                </a:path>
                <a:path w="1776095" h="666750">
                  <a:moveTo>
                    <a:pt x="1775548" y="16776"/>
                  </a:moveTo>
                  <a:lnTo>
                    <a:pt x="1088110" y="16776"/>
                  </a:lnTo>
                  <a:lnTo>
                    <a:pt x="1039749" y="63271"/>
                  </a:lnTo>
                  <a:lnTo>
                    <a:pt x="976464" y="0"/>
                  </a:lnTo>
                  <a:lnTo>
                    <a:pt x="799071" y="0"/>
                  </a:lnTo>
                  <a:lnTo>
                    <a:pt x="735799" y="63271"/>
                  </a:lnTo>
                  <a:lnTo>
                    <a:pt x="687438" y="16776"/>
                  </a:lnTo>
                  <a:lnTo>
                    <a:pt x="0" y="16776"/>
                  </a:lnTo>
                  <a:lnTo>
                    <a:pt x="514692" y="454317"/>
                  </a:lnTo>
                  <a:lnTo>
                    <a:pt x="687438" y="454317"/>
                  </a:lnTo>
                  <a:lnTo>
                    <a:pt x="735799" y="407924"/>
                  </a:lnTo>
                  <a:lnTo>
                    <a:pt x="799071" y="471208"/>
                  </a:lnTo>
                  <a:lnTo>
                    <a:pt x="976464" y="471208"/>
                  </a:lnTo>
                  <a:lnTo>
                    <a:pt x="1039749" y="407924"/>
                  </a:lnTo>
                  <a:lnTo>
                    <a:pt x="1088110" y="454317"/>
                  </a:lnTo>
                  <a:lnTo>
                    <a:pt x="1260640" y="454317"/>
                  </a:lnTo>
                  <a:lnTo>
                    <a:pt x="1775548" y="167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61233" y="1878695"/>
              <a:ext cx="214693" cy="162382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2072652" y="1878812"/>
              <a:ext cx="215265" cy="201295"/>
            </a:xfrm>
            <a:custGeom>
              <a:avLst/>
              <a:gdLst/>
              <a:ahLst/>
              <a:cxnLst/>
              <a:rect l="l" t="t" r="r" b="b"/>
              <a:pathLst>
                <a:path w="215264" h="201294">
                  <a:moveTo>
                    <a:pt x="135890" y="179768"/>
                  </a:moveTo>
                  <a:lnTo>
                    <a:pt x="79032" y="179768"/>
                  </a:lnTo>
                  <a:lnTo>
                    <a:pt x="79032" y="201002"/>
                  </a:lnTo>
                  <a:lnTo>
                    <a:pt x="135890" y="201002"/>
                  </a:lnTo>
                  <a:lnTo>
                    <a:pt x="135890" y="179768"/>
                  </a:lnTo>
                  <a:close/>
                </a:path>
                <a:path w="215264" h="201294">
                  <a:moveTo>
                    <a:pt x="214884" y="100876"/>
                  </a:moveTo>
                  <a:lnTo>
                    <a:pt x="167767" y="100876"/>
                  </a:lnTo>
                  <a:lnTo>
                    <a:pt x="167767" y="104190"/>
                  </a:lnTo>
                  <a:lnTo>
                    <a:pt x="164172" y="116687"/>
                  </a:lnTo>
                  <a:lnTo>
                    <a:pt x="153657" y="123380"/>
                  </a:lnTo>
                  <a:lnTo>
                    <a:pt x="136652" y="126060"/>
                  </a:lnTo>
                  <a:lnTo>
                    <a:pt x="113601" y="126555"/>
                  </a:lnTo>
                  <a:lnTo>
                    <a:pt x="87896" y="126441"/>
                  </a:lnTo>
                  <a:lnTo>
                    <a:pt x="49479" y="110083"/>
                  </a:lnTo>
                  <a:lnTo>
                    <a:pt x="45974" y="90627"/>
                  </a:lnTo>
                  <a:lnTo>
                    <a:pt x="45974" y="67945"/>
                  </a:lnTo>
                  <a:lnTo>
                    <a:pt x="49631" y="49872"/>
                  </a:lnTo>
                  <a:lnTo>
                    <a:pt x="59994" y="39992"/>
                  </a:lnTo>
                  <a:lnTo>
                    <a:pt x="76174" y="35852"/>
                  </a:lnTo>
                  <a:lnTo>
                    <a:pt x="97243" y="35013"/>
                  </a:lnTo>
                  <a:lnTo>
                    <a:pt x="113601" y="35013"/>
                  </a:lnTo>
                  <a:lnTo>
                    <a:pt x="131965" y="35483"/>
                  </a:lnTo>
                  <a:lnTo>
                    <a:pt x="148640" y="37706"/>
                  </a:lnTo>
                  <a:lnTo>
                    <a:pt x="161264" y="42964"/>
                  </a:lnTo>
                  <a:lnTo>
                    <a:pt x="167462" y="52514"/>
                  </a:lnTo>
                  <a:lnTo>
                    <a:pt x="167462" y="57480"/>
                  </a:lnTo>
                  <a:lnTo>
                    <a:pt x="212712" y="57480"/>
                  </a:lnTo>
                  <a:lnTo>
                    <a:pt x="193763" y="8394"/>
                  </a:lnTo>
                  <a:lnTo>
                    <a:pt x="121373" y="0"/>
                  </a:lnTo>
                  <a:lnTo>
                    <a:pt x="73025" y="127"/>
                  </a:lnTo>
                  <a:lnTo>
                    <a:pt x="34074" y="5499"/>
                  </a:lnTo>
                  <a:lnTo>
                    <a:pt x="2044" y="40665"/>
                  </a:lnTo>
                  <a:lnTo>
                    <a:pt x="0" y="60896"/>
                  </a:lnTo>
                  <a:lnTo>
                    <a:pt x="0" y="100672"/>
                  </a:lnTo>
                  <a:lnTo>
                    <a:pt x="19354" y="149250"/>
                  </a:lnTo>
                  <a:lnTo>
                    <a:pt x="63271" y="161645"/>
                  </a:lnTo>
                  <a:lnTo>
                    <a:pt x="146951" y="162699"/>
                  </a:lnTo>
                  <a:lnTo>
                    <a:pt x="161124" y="162344"/>
                  </a:lnTo>
                  <a:lnTo>
                    <a:pt x="198208" y="153276"/>
                  </a:lnTo>
                  <a:lnTo>
                    <a:pt x="214706" y="121767"/>
                  </a:lnTo>
                  <a:lnTo>
                    <a:pt x="214884" y="1008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844814" y="1399780"/>
              <a:ext cx="1638935" cy="421005"/>
            </a:xfrm>
            <a:custGeom>
              <a:avLst/>
              <a:gdLst/>
              <a:ahLst/>
              <a:cxnLst/>
              <a:rect l="l" t="t" r="r" b="b"/>
              <a:pathLst>
                <a:path w="1638935" h="421005">
                  <a:moveTo>
                    <a:pt x="903401" y="101257"/>
                  </a:moveTo>
                  <a:lnTo>
                    <a:pt x="869530" y="67284"/>
                  </a:lnTo>
                  <a:lnTo>
                    <a:pt x="768870" y="67284"/>
                  </a:lnTo>
                  <a:lnTo>
                    <a:pt x="735012" y="101257"/>
                  </a:lnTo>
                  <a:lnTo>
                    <a:pt x="735012" y="319557"/>
                  </a:lnTo>
                  <a:lnTo>
                    <a:pt x="768870" y="353529"/>
                  </a:lnTo>
                  <a:lnTo>
                    <a:pt x="785545" y="353529"/>
                  </a:lnTo>
                  <a:lnTo>
                    <a:pt x="819200" y="328256"/>
                  </a:lnTo>
                  <a:lnTo>
                    <a:pt x="852855" y="353529"/>
                  </a:lnTo>
                  <a:lnTo>
                    <a:pt x="869530" y="353529"/>
                  </a:lnTo>
                  <a:lnTo>
                    <a:pt x="903401" y="319557"/>
                  </a:lnTo>
                  <a:lnTo>
                    <a:pt x="903401" y="223151"/>
                  </a:lnTo>
                  <a:lnTo>
                    <a:pt x="831837" y="223151"/>
                  </a:lnTo>
                  <a:lnTo>
                    <a:pt x="831837" y="281965"/>
                  </a:lnTo>
                  <a:lnTo>
                    <a:pt x="806564" y="281965"/>
                  </a:lnTo>
                  <a:lnTo>
                    <a:pt x="806564" y="138849"/>
                  </a:lnTo>
                  <a:lnTo>
                    <a:pt x="831837" y="138849"/>
                  </a:lnTo>
                  <a:lnTo>
                    <a:pt x="831837" y="197675"/>
                  </a:lnTo>
                  <a:lnTo>
                    <a:pt x="903401" y="197675"/>
                  </a:lnTo>
                  <a:lnTo>
                    <a:pt x="903401" y="101257"/>
                  </a:lnTo>
                  <a:close/>
                </a:path>
                <a:path w="1638935" h="421005">
                  <a:moveTo>
                    <a:pt x="1638325" y="16878"/>
                  </a:moveTo>
                  <a:lnTo>
                    <a:pt x="1546885" y="16878"/>
                  </a:lnTo>
                  <a:lnTo>
                    <a:pt x="1546885" y="50431"/>
                  </a:lnTo>
                  <a:lnTo>
                    <a:pt x="1170546" y="370332"/>
                  </a:lnTo>
                  <a:lnTo>
                    <a:pt x="1029601" y="370332"/>
                  </a:lnTo>
                  <a:lnTo>
                    <a:pt x="1000785" y="347548"/>
                  </a:lnTo>
                  <a:lnTo>
                    <a:pt x="970673" y="323735"/>
                  </a:lnTo>
                  <a:lnTo>
                    <a:pt x="970673" y="97040"/>
                  </a:lnTo>
                  <a:lnTo>
                    <a:pt x="1000658" y="73317"/>
                  </a:lnTo>
                  <a:lnTo>
                    <a:pt x="1029601" y="50431"/>
                  </a:lnTo>
                  <a:lnTo>
                    <a:pt x="1546885" y="50431"/>
                  </a:lnTo>
                  <a:lnTo>
                    <a:pt x="1546885" y="16878"/>
                  </a:lnTo>
                  <a:lnTo>
                    <a:pt x="1029601" y="16878"/>
                  </a:lnTo>
                  <a:lnTo>
                    <a:pt x="970673" y="73317"/>
                  </a:lnTo>
                  <a:lnTo>
                    <a:pt x="937120" y="39725"/>
                  </a:lnTo>
                  <a:lnTo>
                    <a:pt x="937120" y="87198"/>
                  </a:lnTo>
                  <a:lnTo>
                    <a:pt x="937120" y="333463"/>
                  </a:lnTo>
                  <a:lnTo>
                    <a:pt x="883475" y="387108"/>
                  </a:lnTo>
                  <a:lnTo>
                    <a:pt x="841641" y="387108"/>
                  </a:lnTo>
                  <a:lnTo>
                    <a:pt x="819162" y="370332"/>
                  </a:lnTo>
                  <a:lnTo>
                    <a:pt x="796798" y="387108"/>
                  </a:lnTo>
                  <a:lnTo>
                    <a:pt x="754951" y="387108"/>
                  </a:lnTo>
                  <a:lnTo>
                    <a:pt x="715391" y="347548"/>
                  </a:lnTo>
                  <a:lnTo>
                    <a:pt x="701306" y="333463"/>
                  </a:lnTo>
                  <a:lnTo>
                    <a:pt x="701306" y="87198"/>
                  </a:lnTo>
                  <a:lnTo>
                    <a:pt x="715213" y="73317"/>
                  </a:lnTo>
                  <a:lnTo>
                    <a:pt x="754951" y="33655"/>
                  </a:lnTo>
                  <a:lnTo>
                    <a:pt x="883475" y="33655"/>
                  </a:lnTo>
                  <a:lnTo>
                    <a:pt x="937120" y="87198"/>
                  </a:lnTo>
                  <a:lnTo>
                    <a:pt x="937120" y="39725"/>
                  </a:lnTo>
                  <a:lnTo>
                    <a:pt x="931062" y="33655"/>
                  </a:lnTo>
                  <a:lnTo>
                    <a:pt x="897458" y="0"/>
                  </a:lnTo>
                  <a:lnTo>
                    <a:pt x="740981" y="0"/>
                  </a:lnTo>
                  <a:lnTo>
                    <a:pt x="667651" y="73317"/>
                  </a:lnTo>
                  <a:lnTo>
                    <a:pt x="667651" y="97040"/>
                  </a:lnTo>
                  <a:lnTo>
                    <a:pt x="667651" y="323735"/>
                  </a:lnTo>
                  <a:lnTo>
                    <a:pt x="608838" y="370332"/>
                  </a:lnTo>
                  <a:lnTo>
                    <a:pt x="467880" y="370332"/>
                  </a:lnTo>
                  <a:lnTo>
                    <a:pt x="91541" y="50431"/>
                  </a:lnTo>
                  <a:lnTo>
                    <a:pt x="608838" y="50431"/>
                  </a:lnTo>
                  <a:lnTo>
                    <a:pt x="667651" y="97040"/>
                  </a:lnTo>
                  <a:lnTo>
                    <a:pt x="667651" y="73317"/>
                  </a:lnTo>
                  <a:lnTo>
                    <a:pt x="643801" y="50431"/>
                  </a:lnTo>
                  <a:lnTo>
                    <a:pt x="608838" y="16878"/>
                  </a:lnTo>
                  <a:lnTo>
                    <a:pt x="0" y="16878"/>
                  </a:lnTo>
                  <a:lnTo>
                    <a:pt x="455460" y="403987"/>
                  </a:lnTo>
                  <a:lnTo>
                    <a:pt x="608838" y="403987"/>
                  </a:lnTo>
                  <a:lnTo>
                    <a:pt x="643902" y="370332"/>
                  </a:lnTo>
                  <a:lnTo>
                    <a:pt x="667651" y="347548"/>
                  </a:lnTo>
                  <a:lnTo>
                    <a:pt x="740981" y="420763"/>
                  </a:lnTo>
                  <a:lnTo>
                    <a:pt x="897458" y="420763"/>
                  </a:lnTo>
                  <a:lnTo>
                    <a:pt x="931113" y="387108"/>
                  </a:lnTo>
                  <a:lnTo>
                    <a:pt x="970673" y="347548"/>
                  </a:lnTo>
                  <a:lnTo>
                    <a:pt x="1029601" y="403987"/>
                  </a:lnTo>
                  <a:lnTo>
                    <a:pt x="1182865" y="403987"/>
                  </a:lnTo>
                  <a:lnTo>
                    <a:pt x="1222451" y="370332"/>
                  </a:lnTo>
                  <a:lnTo>
                    <a:pt x="1598841" y="50431"/>
                  </a:lnTo>
                  <a:lnTo>
                    <a:pt x="1638325" y="16878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982241" y="1467078"/>
              <a:ext cx="1363980" cy="286385"/>
            </a:xfrm>
            <a:custGeom>
              <a:avLst/>
              <a:gdLst/>
              <a:ahLst/>
              <a:cxnLst/>
              <a:rect l="l" t="t" r="r" b="b"/>
              <a:pathLst>
                <a:path w="1363979" h="286385">
                  <a:moveTo>
                    <a:pt x="471309" y="0"/>
                  </a:moveTo>
                  <a:lnTo>
                    <a:pt x="0" y="0"/>
                  </a:lnTo>
                  <a:lnTo>
                    <a:pt x="69278" y="58928"/>
                  </a:lnTo>
                  <a:lnTo>
                    <a:pt x="471309" y="58928"/>
                  </a:lnTo>
                  <a:lnTo>
                    <a:pt x="471309" y="0"/>
                  </a:lnTo>
                  <a:close/>
                </a:path>
                <a:path w="1363979" h="286385">
                  <a:moveTo>
                    <a:pt x="471347" y="151498"/>
                  </a:moveTo>
                  <a:lnTo>
                    <a:pt x="178168" y="151498"/>
                  </a:lnTo>
                  <a:lnTo>
                    <a:pt x="247446" y="210426"/>
                  </a:lnTo>
                  <a:lnTo>
                    <a:pt x="471347" y="210426"/>
                  </a:lnTo>
                  <a:lnTo>
                    <a:pt x="471347" y="151498"/>
                  </a:lnTo>
                  <a:close/>
                </a:path>
                <a:path w="1363979" h="286385">
                  <a:moveTo>
                    <a:pt x="471360" y="227342"/>
                  </a:moveTo>
                  <a:lnTo>
                    <a:pt x="267246" y="227342"/>
                  </a:lnTo>
                  <a:lnTo>
                    <a:pt x="336626" y="286270"/>
                  </a:lnTo>
                  <a:lnTo>
                    <a:pt x="471360" y="286270"/>
                  </a:lnTo>
                  <a:lnTo>
                    <a:pt x="471360" y="227342"/>
                  </a:lnTo>
                  <a:close/>
                </a:path>
                <a:path w="1363979" h="286385">
                  <a:moveTo>
                    <a:pt x="530301" y="202692"/>
                  </a:moveTo>
                  <a:lnTo>
                    <a:pt x="471373" y="227342"/>
                  </a:lnTo>
                  <a:lnTo>
                    <a:pt x="471373" y="286270"/>
                  </a:lnTo>
                  <a:lnTo>
                    <a:pt x="530301" y="244424"/>
                  </a:lnTo>
                  <a:lnTo>
                    <a:pt x="530301" y="202692"/>
                  </a:lnTo>
                  <a:close/>
                </a:path>
                <a:path w="1363979" h="286385">
                  <a:moveTo>
                    <a:pt x="530301" y="149110"/>
                  </a:moveTo>
                  <a:lnTo>
                    <a:pt x="471373" y="151498"/>
                  </a:lnTo>
                  <a:lnTo>
                    <a:pt x="471373" y="210426"/>
                  </a:lnTo>
                  <a:lnTo>
                    <a:pt x="530301" y="190855"/>
                  </a:lnTo>
                  <a:lnTo>
                    <a:pt x="530301" y="149110"/>
                  </a:lnTo>
                  <a:close/>
                </a:path>
                <a:path w="1363979" h="286385">
                  <a:moveTo>
                    <a:pt x="530301" y="95377"/>
                  </a:moveTo>
                  <a:lnTo>
                    <a:pt x="471436" y="75831"/>
                  </a:lnTo>
                  <a:lnTo>
                    <a:pt x="89090" y="75806"/>
                  </a:lnTo>
                  <a:lnTo>
                    <a:pt x="158369" y="134734"/>
                  </a:lnTo>
                  <a:lnTo>
                    <a:pt x="471373" y="134734"/>
                  </a:lnTo>
                  <a:lnTo>
                    <a:pt x="530301" y="137109"/>
                  </a:lnTo>
                  <a:lnTo>
                    <a:pt x="530301" y="95377"/>
                  </a:lnTo>
                  <a:close/>
                </a:path>
                <a:path w="1363979" h="286385">
                  <a:moveTo>
                    <a:pt x="530301" y="41732"/>
                  </a:moveTo>
                  <a:lnTo>
                    <a:pt x="471373" y="0"/>
                  </a:lnTo>
                  <a:lnTo>
                    <a:pt x="471373" y="58928"/>
                  </a:lnTo>
                  <a:lnTo>
                    <a:pt x="530301" y="83578"/>
                  </a:lnTo>
                  <a:lnTo>
                    <a:pt x="530301" y="41732"/>
                  </a:lnTo>
                  <a:close/>
                </a:path>
                <a:path w="1363979" h="286385">
                  <a:moveTo>
                    <a:pt x="892162" y="227342"/>
                  </a:moveTo>
                  <a:lnTo>
                    <a:pt x="833234" y="202692"/>
                  </a:lnTo>
                  <a:lnTo>
                    <a:pt x="833234" y="244424"/>
                  </a:lnTo>
                  <a:lnTo>
                    <a:pt x="892162" y="286270"/>
                  </a:lnTo>
                  <a:lnTo>
                    <a:pt x="892162" y="227342"/>
                  </a:lnTo>
                  <a:close/>
                </a:path>
                <a:path w="1363979" h="286385">
                  <a:moveTo>
                    <a:pt x="892162" y="151498"/>
                  </a:moveTo>
                  <a:lnTo>
                    <a:pt x="833234" y="149110"/>
                  </a:lnTo>
                  <a:lnTo>
                    <a:pt x="833234" y="190855"/>
                  </a:lnTo>
                  <a:lnTo>
                    <a:pt x="892162" y="210426"/>
                  </a:lnTo>
                  <a:lnTo>
                    <a:pt x="892162" y="151498"/>
                  </a:lnTo>
                  <a:close/>
                </a:path>
                <a:path w="1363979" h="286385">
                  <a:moveTo>
                    <a:pt x="892162" y="75806"/>
                  </a:moveTo>
                  <a:lnTo>
                    <a:pt x="833234" y="95377"/>
                  </a:lnTo>
                  <a:lnTo>
                    <a:pt x="833234" y="137109"/>
                  </a:lnTo>
                  <a:lnTo>
                    <a:pt x="892162" y="134734"/>
                  </a:lnTo>
                  <a:lnTo>
                    <a:pt x="892162" y="75806"/>
                  </a:lnTo>
                  <a:close/>
                </a:path>
                <a:path w="1363979" h="286385">
                  <a:moveTo>
                    <a:pt x="892162" y="0"/>
                  </a:moveTo>
                  <a:lnTo>
                    <a:pt x="833234" y="41732"/>
                  </a:lnTo>
                  <a:lnTo>
                    <a:pt x="833234" y="83578"/>
                  </a:lnTo>
                  <a:lnTo>
                    <a:pt x="892162" y="58928"/>
                  </a:lnTo>
                  <a:lnTo>
                    <a:pt x="892162" y="0"/>
                  </a:lnTo>
                  <a:close/>
                </a:path>
                <a:path w="1363979" h="286385">
                  <a:moveTo>
                    <a:pt x="1096289" y="227342"/>
                  </a:moveTo>
                  <a:lnTo>
                    <a:pt x="892175" y="227342"/>
                  </a:lnTo>
                  <a:lnTo>
                    <a:pt x="892175" y="286270"/>
                  </a:lnTo>
                  <a:lnTo>
                    <a:pt x="1026909" y="286270"/>
                  </a:lnTo>
                  <a:lnTo>
                    <a:pt x="1096289" y="227342"/>
                  </a:lnTo>
                  <a:close/>
                </a:path>
                <a:path w="1363979" h="286385">
                  <a:moveTo>
                    <a:pt x="1185354" y="151498"/>
                  </a:moveTo>
                  <a:lnTo>
                    <a:pt x="892175" y="151498"/>
                  </a:lnTo>
                  <a:lnTo>
                    <a:pt x="892175" y="210426"/>
                  </a:lnTo>
                  <a:lnTo>
                    <a:pt x="1116076" y="210426"/>
                  </a:lnTo>
                  <a:lnTo>
                    <a:pt x="1185354" y="151498"/>
                  </a:lnTo>
                  <a:close/>
                </a:path>
                <a:path w="1363979" h="286385">
                  <a:moveTo>
                    <a:pt x="1274457" y="75806"/>
                  </a:moveTo>
                  <a:lnTo>
                    <a:pt x="892213" y="75806"/>
                  </a:lnTo>
                  <a:lnTo>
                    <a:pt x="892213" y="134734"/>
                  </a:lnTo>
                  <a:lnTo>
                    <a:pt x="1205179" y="134734"/>
                  </a:lnTo>
                  <a:lnTo>
                    <a:pt x="1274457" y="75806"/>
                  </a:lnTo>
                  <a:close/>
                </a:path>
                <a:path w="1363979" h="286385">
                  <a:moveTo>
                    <a:pt x="1363535" y="0"/>
                  </a:moveTo>
                  <a:lnTo>
                    <a:pt x="892225" y="0"/>
                  </a:lnTo>
                  <a:lnTo>
                    <a:pt x="892225" y="58928"/>
                  </a:lnTo>
                  <a:lnTo>
                    <a:pt x="1294257" y="58928"/>
                  </a:lnTo>
                  <a:lnTo>
                    <a:pt x="1363535" y="0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223373" y="371523"/>
            <a:ext cx="881380" cy="381635"/>
            <a:chOff x="2223373" y="371523"/>
            <a:chExt cx="881380" cy="381635"/>
          </a:xfrm>
        </p:grpSpPr>
        <p:sp>
          <p:nvSpPr>
            <p:cNvPr id="3" name="object 3" descr=""/>
            <p:cNvSpPr/>
            <p:nvPr/>
          </p:nvSpPr>
          <p:spPr>
            <a:xfrm>
              <a:off x="2223373" y="371523"/>
              <a:ext cx="881380" cy="236220"/>
            </a:xfrm>
            <a:custGeom>
              <a:avLst/>
              <a:gdLst/>
              <a:ahLst/>
              <a:cxnLst/>
              <a:rect l="l" t="t" r="r" b="b"/>
              <a:pathLst>
                <a:path w="881380" h="236220">
                  <a:moveTo>
                    <a:pt x="384653" y="194691"/>
                  </a:moveTo>
                  <a:lnTo>
                    <a:pt x="359054" y="194691"/>
                  </a:lnTo>
                  <a:lnTo>
                    <a:pt x="398513" y="235800"/>
                  </a:lnTo>
                  <a:lnTo>
                    <a:pt x="482701" y="235800"/>
                  </a:lnTo>
                  <a:lnTo>
                    <a:pt x="500744" y="216954"/>
                  </a:lnTo>
                  <a:lnTo>
                    <a:pt x="406069" y="216954"/>
                  </a:lnTo>
                  <a:lnTo>
                    <a:pt x="384653" y="194691"/>
                  </a:lnTo>
                  <a:close/>
                </a:path>
                <a:path w="881380" h="236220">
                  <a:moveTo>
                    <a:pt x="327469" y="9423"/>
                  </a:moveTo>
                  <a:lnTo>
                    <a:pt x="0" y="9423"/>
                  </a:lnTo>
                  <a:lnTo>
                    <a:pt x="244932" y="226377"/>
                  </a:lnTo>
                  <a:lnTo>
                    <a:pt x="327469" y="226377"/>
                  </a:lnTo>
                  <a:lnTo>
                    <a:pt x="346255" y="207530"/>
                  </a:lnTo>
                  <a:lnTo>
                    <a:pt x="251663" y="207530"/>
                  </a:lnTo>
                  <a:lnTo>
                    <a:pt x="49199" y="28270"/>
                  </a:lnTo>
                  <a:lnTo>
                    <a:pt x="346255" y="28270"/>
                  </a:lnTo>
                  <a:lnTo>
                    <a:pt x="327469" y="9423"/>
                  </a:lnTo>
                  <a:close/>
                </a:path>
                <a:path w="881380" h="236220">
                  <a:moveTo>
                    <a:pt x="538156" y="194691"/>
                  </a:moveTo>
                  <a:lnTo>
                    <a:pt x="522058" y="194691"/>
                  </a:lnTo>
                  <a:lnTo>
                    <a:pt x="553745" y="226377"/>
                  </a:lnTo>
                  <a:lnTo>
                    <a:pt x="636181" y="226377"/>
                  </a:lnTo>
                  <a:lnTo>
                    <a:pt x="657457" y="207530"/>
                  </a:lnTo>
                  <a:lnTo>
                    <a:pt x="553745" y="207530"/>
                  </a:lnTo>
                  <a:lnTo>
                    <a:pt x="538156" y="194691"/>
                  </a:lnTo>
                  <a:close/>
                </a:path>
                <a:path w="881380" h="236220">
                  <a:moveTo>
                    <a:pt x="440651" y="207530"/>
                  </a:moveTo>
                  <a:lnTo>
                    <a:pt x="428536" y="216954"/>
                  </a:lnTo>
                  <a:lnTo>
                    <a:pt x="452666" y="216954"/>
                  </a:lnTo>
                  <a:lnTo>
                    <a:pt x="440651" y="207530"/>
                  </a:lnTo>
                  <a:close/>
                </a:path>
                <a:path w="881380" h="236220">
                  <a:moveTo>
                    <a:pt x="500744" y="18846"/>
                  </a:moveTo>
                  <a:lnTo>
                    <a:pt x="475145" y="18846"/>
                  </a:lnTo>
                  <a:lnTo>
                    <a:pt x="504037" y="48882"/>
                  </a:lnTo>
                  <a:lnTo>
                    <a:pt x="504037" y="186918"/>
                  </a:lnTo>
                  <a:lnTo>
                    <a:pt x="475145" y="216954"/>
                  </a:lnTo>
                  <a:lnTo>
                    <a:pt x="500744" y="216954"/>
                  </a:lnTo>
                  <a:lnTo>
                    <a:pt x="522058" y="194691"/>
                  </a:lnTo>
                  <a:lnTo>
                    <a:pt x="538156" y="194691"/>
                  </a:lnTo>
                  <a:lnTo>
                    <a:pt x="522058" y="181432"/>
                  </a:lnTo>
                  <a:lnTo>
                    <a:pt x="522058" y="54368"/>
                  </a:lnTo>
                  <a:lnTo>
                    <a:pt x="538156" y="41109"/>
                  </a:lnTo>
                  <a:lnTo>
                    <a:pt x="522058" y="41109"/>
                  </a:lnTo>
                  <a:lnTo>
                    <a:pt x="500744" y="18846"/>
                  </a:lnTo>
                  <a:close/>
                </a:path>
                <a:path w="881380" h="236220">
                  <a:moveTo>
                    <a:pt x="346255" y="28270"/>
                  </a:moveTo>
                  <a:lnTo>
                    <a:pt x="327469" y="28270"/>
                  </a:lnTo>
                  <a:lnTo>
                    <a:pt x="359054" y="54368"/>
                  </a:lnTo>
                  <a:lnTo>
                    <a:pt x="359054" y="181432"/>
                  </a:lnTo>
                  <a:lnTo>
                    <a:pt x="327469" y="207530"/>
                  </a:lnTo>
                  <a:lnTo>
                    <a:pt x="346255" y="207530"/>
                  </a:lnTo>
                  <a:lnTo>
                    <a:pt x="359054" y="194691"/>
                  </a:lnTo>
                  <a:lnTo>
                    <a:pt x="384653" y="194691"/>
                  </a:lnTo>
                  <a:lnTo>
                    <a:pt x="377177" y="186918"/>
                  </a:lnTo>
                  <a:lnTo>
                    <a:pt x="377177" y="48882"/>
                  </a:lnTo>
                  <a:lnTo>
                    <a:pt x="384653" y="41109"/>
                  </a:lnTo>
                  <a:lnTo>
                    <a:pt x="359054" y="41109"/>
                  </a:lnTo>
                  <a:lnTo>
                    <a:pt x="346255" y="28270"/>
                  </a:lnTo>
                  <a:close/>
                </a:path>
                <a:path w="881380" h="236220">
                  <a:moveTo>
                    <a:pt x="859824" y="28270"/>
                  </a:moveTo>
                  <a:lnTo>
                    <a:pt x="831913" y="28270"/>
                  </a:lnTo>
                  <a:lnTo>
                    <a:pt x="629551" y="207530"/>
                  </a:lnTo>
                  <a:lnTo>
                    <a:pt x="657457" y="207530"/>
                  </a:lnTo>
                  <a:lnTo>
                    <a:pt x="859824" y="28270"/>
                  </a:lnTo>
                  <a:close/>
                </a:path>
                <a:path w="881380" h="236220">
                  <a:moveTo>
                    <a:pt x="482701" y="0"/>
                  </a:moveTo>
                  <a:lnTo>
                    <a:pt x="398513" y="0"/>
                  </a:lnTo>
                  <a:lnTo>
                    <a:pt x="359054" y="41109"/>
                  </a:lnTo>
                  <a:lnTo>
                    <a:pt x="384653" y="41109"/>
                  </a:lnTo>
                  <a:lnTo>
                    <a:pt x="406069" y="18846"/>
                  </a:lnTo>
                  <a:lnTo>
                    <a:pt x="500744" y="18846"/>
                  </a:lnTo>
                  <a:lnTo>
                    <a:pt x="482701" y="0"/>
                  </a:lnTo>
                  <a:close/>
                </a:path>
                <a:path w="881380" h="236220">
                  <a:moveTo>
                    <a:pt x="881100" y="9423"/>
                  </a:moveTo>
                  <a:lnTo>
                    <a:pt x="553745" y="9423"/>
                  </a:lnTo>
                  <a:lnTo>
                    <a:pt x="522058" y="41109"/>
                  </a:lnTo>
                  <a:lnTo>
                    <a:pt x="538156" y="41109"/>
                  </a:lnTo>
                  <a:lnTo>
                    <a:pt x="553745" y="28270"/>
                  </a:lnTo>
                  <a:lnTo>
                    <a:pt x="859824" y="28270"/>
                  </a:lnTo>
                  <a:lnTo>
                    <a:pt x="881100" y="9423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18624" y="409216"/>
              <a:ext cx="90614" cy="160413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45432" y="409225"/>
              <a:ext cx="285203" cy="160442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97291" y="409225"/>
              <a:ext cx="285101" cy="160442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345918" y="618146"/>
              <a:ext cx="636905" cy="134620"/>
            </a:xfrm>
            <a:custGeom>
              <a:avLst/>
              <a:gdLst/>
              <a:ahLst/>
              <a:cxnLst/>
              <a:rect l="l" t="t" r="r" b="b"/>
              <a:pathLst>
                <a:path w="636905" h="134620">
                  <a:moveTo>
                    <a:pt x="73152" y="122516"/>
                  </a:moveTo>
                  <a:lnTo>
                    <a:pt x="42506" y="122516"/>
                  </a:lnTo>
                  <a:lnTo>
                    <a:pt x="42506" y="134429"/>
                  </a:lnTo>
                  <a:lnTo>
                    <a:pt x="73152" y="134429"/>
                  </a:lnTo>
                  <a:lnTo>
                    <a:pt x="73152" y="122516"/>
                  </a:lnTo>
                  <a:close/>
                </a:path>
                <a:path w="636905" h="134620">
                  <a:moveTo>
                    <a:pt x="115570" y="78320"/>
                  </a:moveTo>
                  <a:lnTo>
                    <a:pt x="90208" y="78320"/>
                  </a:lnTo>
                  <a:lnTo>
                    <a:pt x="90208" y="80187"/>
                  </a:lnTo>
                  <a:lnTo>
                    <a:pt x="88277" y="87223"/>
                  </a:lnTo>
                  <a:lnTo>
                    <a:pt x="82613" y="91008"/>
                  </a:lnTo>
                  <a:lnTo>
                    <a:pt x="73469" y="92532"/>
                  </a:lnTo>
                  <a:lnTo>
                    <a:pt x="61099" y="92824"/>
                  </a:lnTo>
                  <a:lnTo>
                    <a:pt x="37490" y="92621"/>
                  </a:lnTo>
                  <a:lnTo>
                    <a:pt x="27241" y="87020"/>
                  </a:lnTo>
                  <a:lnTo>
                    <a:pt x="24752" y="81534"/>
                  </a:lnTo>
                  <a:lnTo>
                    <a:pt x="24752" y="59893"/>
                  </a:lnTo>
                  <a:lnTo>
                    <a:pt x="26720" y="49758"/>
                  </a:lnTo>
                  <a:lnTo>
                    <a:pt x="32283" y="44221"/>
                  </a:lnTo>
                  <a:lnTo>
                    <a:pt x="40970" y="41910"/>
                  </a:lnTo>
                  <a:lnTo>
                    <a:pt x="52298" y="41452"/>
                  </a:lnTo>
                  <a:lnTo>
                    <a:pt x="61099" y="41452"/>
                  </a:lnTo>
                  <a:lnTo>
                    <a:pt x="70967" y="41719"/>
                  </a:lnTo>
                  <a:lnTo>
                    <a:pt x="79946" y="42989"/>
                  </a:lnTo>
                  <a:lnTo>
                    <a:pt x="86728" y="45948"/>
                  </a:lnTo>
                  <a:lnTo>
                    <a:pt x="89992" y="51295"/>
                  </a:lnTo>
                  <a:lnTo>
                    <a:pt x="89992" y="53987"/>
                  </a:lnTo>
                  <a:lnTo>
                    <a:pt x="114338" y="53987"/>
                  </a:lnTo>
                  <a:lnTo>
                    <a:pt x="89331" y="22720"/>
                  </a:lnTo>
                  <a:lnTo>
                    <a:pt x="65239" y="21882"/>
                  </a:lnTo>
                  <a:lnTo>
                    <a:pt x="39217" y="21894"/>
                  </a:lnTo>
                  <a:lnTo>
                    <a:pt x="1104" y="44691"/>
                  </a:lnTo>
                  <a:lnTo>
                    <a:pt x="0" y="56057"/>
                  </a:lnTo>
                  <a:lnTo>
                    <a:pt x="0" y="78320"/>
                  </a:lnTo>
                  <a:lnTo>
                    <a:pt x="25933" y="111467"/>
                  </a:lnTo>
                  <a:lnTo>
                    <a:pt x="79019" y="113017"/>
                  </a:lnTo>
                  <a:lnTo>
                    <a:pt x="86639" y="112801"/>
                  </a:lnTo>
                  <a:lnTo>
                    <a:pt x="115519" y="90068"/>
                  </a:lnTo>
                  <a:lnTo>
                    <a:pt x="115570" y="78320"/>
                  </a:lnTo>
                  <a:close/>
                </a:path>
                <a:path w="636905" h="134620">
                  <a:moveTo>
                    <a:pt x="234442" y="21297"/>
                  </a:moveTo>
                  <a:lnTo>
                    <a:pt x="133680" y="21297"/>
                  </a:lnTo>
                  <a:lnTo>
                    <a:pt x="133680" y="40347"/>
                  </a:lnTo>
                  <a:lnTo>
                    <a:pt x="133680" y="59397"/>
                  </a:lnTo>
                  <a:lnTo>
                    <a:pt x="133680" y="73367"/>
                  </a:lnTo>
                  <a:lnTo>
                    <a:pt x="133680" y="93687"/>
                  </a:lnTo>
                  <a:lnTo>
                    <a:pt x="133680" y="112737"/>
                  </a:lnTo>
                  <a:lnTo>
                    <a:pt x="233921" y="112737"/>
                  </a:lnTo>
                  <a:lnTo>
                    <a:pt x="233921" y="93687"/>
                  </a:lnTo>
                  <a:lnTo>
                    <a:pt x="159359" y="93687"/>
                  </a:lnTo>
                  <a:lnTo>
                    <a:pt x="159359" y="73367"/>
                  </a:lnTo>
                  <a:lnTo>
                    <a:pt x="229679" y="73367"/>
                  </a:lnTo>
                  <a:lnTo>
                    <a:pt x="229679" y="59397"/>
                  </a:lnTo>
                  <a:lnTo>
                    <a:pt x="159359" y="59397"/>
                  </a:lnTo>
                  <a:lnTo>
                    <a:pt x="159359" y="40347"/>
                  </a:lnTo>
                  <a:lnTo>
                    <a:pt x="234442" y="40347"/>
                  </a:lnTo>
                  <a:lnTo>
                    <a:pt x="234442" y="21297"/>
                  </a:lnTo>
                  <a:close/>
                </a:path>
                <a:path w="636905" h="134620">
                  <a:moveTo>
                    <a:pt x="341985" y="94957"/>
                  </a:moveTo>
                  <a:lnTo>
                    <a:pt x="278079" y="94957"/>
                  </a:lnTo>
                  <a:lnTo>
                    <a:pt x="278079" y="21297"/>
                  </a:lnTo>
                  <a:lnTo>
                    <a:pt x="251574" y="21297"/>
                  </a:lnTo>
                  <a:lnTo>
                    <a:pt x="251574" y="94957"/>
                  </a:lnTo>
                  <a:lnTo>
                    <a:pt x="251574" y="112737"/>
                  </a:lnTo>
                  <a:lnTo>
                    <a:pt x="341985" y="112737"/>
                  </a:lnTo>
                  <a:lnTo>
                    <a:pt x="341985" y="94957"/>
                  </a:lnTo>
                  <a:close/>
                </a:path>
                <a:path w="636905" h="134620">
                  <a:moveTo>
                    <a:pt x="461124" y="21374"/>
                  </a:moveTo>
                  <a:lnTo>
                    <a:pt x="359638" y="21374"/>
                  </a:lnTo>
                  <a:lnTo>
                    <a:pt x="359638" y="41694"/>
                  </a:lnTo>
                  <a:lnTo>
                    <a:pt x="359638" y="59474"/>
                  </a:lnTo>
                  <a:lnTo>
                    <a:pt x="359638" y="74714"/>
                  </a:lnTo>
                  <a:lnTo>
                    <a:pt x="359638" y="93764"/>
                  </a:lnTo>
                  <a:lnTo>
                    <a:pt x="359638" y="112814"/>
                  </a:lnTo>
                  <a:lnTo>
                    <a:pt x="460717" y="112814"/>
                  </a:lnTo>
                  <a:lnTo>
                    <a:pt x="460717" y="93764"/>
                  </a:lnTo>
                  <a:lnTo>
                    <a:pt x="386359" y="93764"/>
                  </a:lnTo>
                  <a:lnTo>
                    <a:pt x="386359" y="74714"/>
                  </a:lnTo>
                  <a:lnTo>
                    <a:pt x="455841" y="74714"/>
                  </a:lnTo>
                  <a:lnTo>
                    <a:pt x="455841" y="59474"/>
                  </a:lnTo>
                  <a:lnTo>
                    <a:pt x="386359" y="59474"/>
                  </a:lnTo>
                  <a:lnTo>
                    <a:pt x="386359" y="41694"/>
                  </a:lnTo>
                  <a:lnTo>
                    <a:pt x="461124" y="41694"/>
                  </a:lnTo>
                  <a:lnTo>
                    <a:pt x="461124" y="21374"/>
                  </a:lnTo>
                  <a:close/>
                </a:path>
                <a:path w="636905" h="134620">
                  <a:moveTo>
                    <a:pt x="593344" y="87998"/>
                  </a:moveTo>
                  <a:lnTo>
                    <a:pt x="572630" y="66560"/>
                  </a:lnTo>
                  <a:lnTo>
                    <a:pt x="580224" y="65265"/>
                  </a:lnTo>
                  <a:lnTo>
                    <a:pt x="585520" y="61417"/>
                  </a:lnTo>
                  <a:lnTo>
                    <a:pt x="586295" y="59829"/>
                  </a:lnTo>
                  <a:lnTo>
                    <a:pt x="588619" y="55118"/>
                  </a:lnTo>
                  <a:lnTo>
                    <a:pt x="589622" y="46469"/>
                  </a:lnTo>
                  <a:lnTo>
                    <a:pt x="588860" y="41605"/>
                  </a:lnTo>
                  <a:lnTo>
                    <a:pt x="588810" y="41287"/>
                  </a:lnTo>
                  <a:lnTo>
                    <a:pt x="587717" y="34226"/>
                  </a:lnTo>
                  <a:lnTo>
                    <a:pt x="580859" y="26695"/>
                  </a:lnTo>
                  <a:lnTo>
                    <a:pt x="567385" y="22872"/>
                  </a:lnTo>
                  <a:lnTo>
                    <a:pt x="567042" y="22860"/>
                  </a:lnTo>
                  <a:lnTo>
                    <a:pt x="567042" y="74536"/>
                  </a:lnTo>
                  <a:lnTo>
                    <a:pt x="567042" y="93586"/>
                  </a:lnTo>
                  <a:lnTo>
                    <a:pt x="501904" y="93586"/>
                  </a:lnTo>
                  <a:lnTo>
                    <a:pt x="501904" y="74536"/>
                  </a:lnTo>
                  <a:lnTo>
                    <a:pt x="567042" y="74536"/>
                  </a:lnTo>
                  <a:lnTo>
                    <a:pt x="567042" y="22860"/>
                  </a:lnTo>
                  <a:lnTo>
                    <a:pt x="563930" y="22707"/>
                  </a:lnTo>
                  <a:lnTo>
                    <a:pt x="563930" y="43776"/>
                  </a:lnTo>
                  <a:lnTo>
                    <a:pt x="563930" y="58381"/>
                  </a:lnTo>
                  <a:lnTo>
                    <a:pt x="558241" y="59829"/>
                  </a:lnTo>
                  <a:lnTo>
                    <a:pt x="501904" y="59829"/>
                  </a:lnTo>
                  <a:lnTo>
                    <a:pt x="501904" y="41287"/>
                  </a:lnTo>
                  <a:lnTo>
                    <a:pt x="550062" y="41287"/>
                  </a:lnTo>
                  <a:lnTo>
                    <a:pt x="560412" y="41605"/>
                  </a:lnTo>
                  <a:lnTo>
                    <a:pt x="563930" y="43776"/>
                  </a:lnTo>
                  <a:lnTo>
                    <a:pt x="563930" y="22707"/>
                  </a:lnTo>
                  <a:lnTo>
                    <a:pt x="545604" y="21818"/>
                  </a:lnTo>
                  <a:lnTo>
                    <a:pt x="477875" y="21818"/>
                  </a:lnTo>
                  <a:lnTo>
                    <a:pt x="477875" y="112750"/>
                  </a:lnTo>
                  <a:lnTo>
                    <a:pt x="550265" y="112750"/>
                  </a:lnTo>
                  <a:lnTo>
                    <a:pt x="569836" y="111887"/>
                  </a:lnTo>
                  <a:lnTo>
                    <a:pt x="583222" y="108381"/>
                  </a:lnTo>
                  <a:lnTo>
                    <a:pt x="590892" y="100876"/>
                  </a:lnTo>
                  <a:lnTo>
                    <a:pt x="592277" y="93586"/>
                  </a:lnTo>
                  <a:lnTo>
                    <a:pt x="593344" y="87998"/>
                  </a:lnTo>
                  <a:close/>
                </a:path>
                <a:path w="636905" h="134620">
                  <a:moveTo>
                    <a:pt x="636536" y="21755"/>
                  </a:moveTo>
                  <a:lnTo>
                    <a:pt x="609815" y="21755"/>
                  </a:lnTo>
                  <a:lnTo>
                    <a:pt x="609815" y="112268"/>
                  </a:lnTo>
                  <a:lnTo>
                    <a:pt x="636536" y="112268"/>
                  </a:lnTo>
                  <a:lnTo>
                    <a:pt x="636536" y="21755"/>
                  </a:lnTo>
                  <a:close/>
                </a:path>
                <a:path w="636905" h="134620">
                  <a:moveTo>
                    <a:pt x="636536" y="0"/>
                  </a:moveTo>
                  <a:lnTo>
                    <a:pt x="609815" y="0"/>
                  </a:lnTo>
                  <a:lnTo>
                    <a:pt x="609815" y="11912"/>
                  </a:lnTo>
                  <a:lnTo>
                    <a:pt x="636536" y="11912"/>
                  </a:lnTo>
                  <a:lnTo>
                    <a:pt x="636536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357200" y="644100"/>
            <a:ext cx="607060" cy="118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00" spc="-25">
                <a:solidFill>
                  <a:srgbClr val="0D79BF"/>
                </a:solidFill>
                <a:latin typeface="Arial"/>
                <a:cs typeface="Arial"/>
              </a:rPr>
              <a:t>celebiaviation.com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-2031" y="-2019"/>
            <a:ext cx="5332095" cy="7564120"/>
            <a:chOff x="-2031" y="-2019"/>
            <a:chExt cx="5332095" cy="7564120"/>
          </a:xfrm>
        </p:grpSpPr>
        <p:sp>
          <p:nvSpPr>
            <p:cNvPr id="10" name="object 10" descr=""/>
            <p:cNvSpPr/>
            <p:nvPr/>
          </p:nvSpPr>
          <p:spPr>
            <a:xfrm>
              <a:off x="0" y="12"/>
              <a:ext cx="5328285" cy="7560309"/>
            </a:xfrm>
            <a:custGeom>
              <a:avLst/>
              <a:gdLst/>
              <a:ahLst/>
              <a:cxnLst/>
              <a:rect l="l" t="t" r="r" b="b"/>
              <a:pathLst>
                <a:path w="5328285" h="7560309">
                  <a:moveTo>
                    <a:pt x="5328005" y="7560043"/>
                  </a:moveTo>
                  <a:lnTo>
                    <a:pt x="0" y="7560043"/>
                  </a:lnTo>
                  <a:lnTo>
                    <a:pt x="0" y="0"/>
                  </a:lnTo>
                  <a:lnTo>
                    <a:pt x="5328005" y="0"/>
                  </a:lnTo>
                  <a:lnTo>
                    <a:pt x="5328005" y="7560043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69747" y="1077658"/>
              <a:ext cx="4588510" cy="6113780"/>
            </a:xfrm>
            <a:custGeom>
              <a:avLst/>
              <a:gdLst/>
              <a:ahLst/>
              <a:cxnLst/>
              <a:rect l="l" t="t" r="r" b="b"/>
              <a:pathLst>
                <a:path w="4588510" h="6113780">
                  <a:moveTo>
                    <a:pt x="4587316" y="2291702"/>
                  </a:moveTo>
                  <a:lnTo>
                    <a:pt x="0" y="2291702"/>
                  </a:lnTo>
                  <a:lnTo>
                    <a:pt x="0" y="2298014"/>
                  </a:lnTo>
                  <a:lnTo>
                    <a:pt x="4587316" y="2298014"/>
                  </a:lnTo>
                  <a:lnTo>
                    <a:pt x="4587316" y="2291702"/>
                  </a:lnTo>
                  <a:close/>
                </a:path>
                <a:path w="4588510" h="6113780">
                  <a:moveTo>
                    <a:pt x="4587316" y="1275994"/>
                  </a:moveTo>
                  <a:lnTo>
                    <a:pt x="0" y="1275994"/>
                  </a:lnTo>
                  <a:lnTo>
                    <a:pt x="0" y="1282306"/>
                  </a:lnTo>
                  <a:lnTo>
                    <a:pt x="4587316" y="1282306"/>
                  </a:lnTo>
                  <a:lnTo>
                    <a:pt x="4587316" y="1275994"/>
                  </a:lnTo>
                  <a:close/>
                </a:path>
                <a:path w="4588510" h="6113780">
                  <a:moveTo>
                    <a:pt x="4587354" y="768134"/>
                  </a:moveTo>
                  <a:lnTo>
                    <a:pt x="25" y="768134"/>
                  </a:lnTo>
                  <a:lnTo>
                    <a:pt x="25" y="774446"/>
                  </a:lnTo>
                  <a:lnTo>
                    <a:pt x="4587354" y="774446"/>
                  </a:lnTo>
                  <a:lnTo>
                    <a:pt x="4587354" y="768134"/>
                  </a:lnTo>
                  <a:close/>
                </a:path>
                <a:path w="4588510" h="6113780">
                  <a:moveTo>
                    <a:pt x="4587392" y="5338877"/>
                  </a:moveTo>
                  <a:lnTo>
                    <a:pt x="63" y="5338877"/>
                  </a:lnTo>
                  <a:lnTo>
                    <a:pt x="63" y="5345188"/>
                  </a:lnTo>
                  <a:lnTo>
                    <a:pt x="4587392" y="5345188"/>
                  </a:lnTo>
                  <a:lnTo>
                    <a:pt x="4587392" y="5338877"/>
                  </a:lnTo>
                  <a:close/>
                </a:path>
                <a:path w="4588510" h="6113780">
                  <a:moveTo>
                    <a:pt x="4587392" y="4831016"/>
                  </a:moveTo>
                  <a:lnTo>
                    <a:pt x="63" y="4831016"/>
                  </a:lnTo>
                  <a:lnTo>
                    <a:pt x="63" y="4837328"/>
                  </a:lnTo>
                  <a:lnTo>
                    <a:pt x="4587392" y="4837328"/>
                  </a:lnTo>
                  <a:lnTo>
                    <a:pt x="4587392" y="4831016"/>
                  </a:lnTo>
                  <a:close/>
                </a:path>
                <a:path w="4588510" h="6113780">
                  <a:moveTo>
                    <a:pt x="4587392" y="4323156"/>
                  </a:moveTo>
                  <a:lnTo>
                    <a:pt x="63" y="4323156"/>
                  </a:lnTo>
                  <a:lnTo>
                    <a:pt x="63" y="4329468"/>
                  </a:lnTo>
                  <a:lnTo>
                    <a:pt x="4587392" y="4329468"/>
                  </a:lnTo>
                  <a:lnTo>
                    <a:pt x="4587392" y="4323156"/>
                  </a:lnTo>
                  <a:close/>
                </a:path>
                <a:path w="4588510" h="6113780">
                  <a:moveTo>
                    <a:pt x="4587392" y="3815296"/>
                  </a:moveTo>
                  <a:lnTo>
                    <a:pt x="63" y="3815296"/>
                  </a:lnTo>
                  <a:lnTo>
                    <a:pt x="63" y="3821607"/>
                  </a:lnTo>
                  <a:lnTo>
                    <a:pt x="4587392" y="3821607"/>
                  </a:lnTo>
                  <a:lnTo>
                    <a:pt x="4587392" y="3815296"/>
                  </a:lnTo>
                  <a:close/>
                </a:path>
                <a:path w="4588510" h="6113780">
                  <a:moveTo>
                    <a:pt x="4587392" y="3307435"/>
                  </a:moveTo>
                  <a:lnTo>
                    <a:pt x="63" y="3307435"/>
                  </a:lnTo>
                  <a:lnTo>
                    <a:pt x="63" y="3313747"/>
                  </a:lnTo>
                  <a:lnTo>
                    <a:pt x="4587392" y="3313747"/>
                  </a:lnTo>
                  <a:lnTo>
                    <a:pt x="4587392" y="3307435"/>
                  </a:lnTo>
                  <a:close/>
                </a:path>
                <a:path w="4588510" h="6113780">
                  <a:moveTo>
                    <a:pt x="4587392" y="2799562"/>
                  </a:moveTo>
                  <a:lnTo>
                    <a:pt x="63" y="2799562"/>
                  </a:lnTo>
                  <a:lnTo>
                    <a:pt x="63" y="2805874"/>
                  </a:lnTo>
                  <a:lnTo>
                    <a:pt x="4587392" y="2805874"/>
                  </a:lnTo>
                  <a:lnTo>
                    <a:pt x="4587392" y="2799562"/>
                  </a:lnTo>
                  <a:close/>
                </a:path>
                <a:path w="4588510" h="6113780">
                  <a:moveTo>
                    <a:pt x="4587392" y="1783842"/>
                  </a:moveTo>
                  <a:lnTo>
                    <a:pt x="63" y="1783842"/>
                  </a:lnTo>
                  <a:lnTo>
                    <a:pt x="63" y="1790153"/>
                  </a:lnTo>
                  <a:lnTo>
                    <a:pt x="4587392" y="1790153"/>
                  </a:lnTo>
                  <a:lnTo>
                    <a:pt x="4587392" y="1783842"/>
                  </a:lnTo>
                  <a:close/>
                </a:path>
                <a:path w="4588510" h="6113780">
                  <a:moveTo>
                    <a:pt x="4587392" y="260248"/>
                  </a:moveTo>
                  <a:lnTo>
                    <a:pt x="63" y="260248"/>
                  </a:lnTo>
                  <a:lnTo>
                    <a:pt x="63" y="266560"/>
                  </a:lnTo>
                  <a:lnTo>
                    <a:pt x="4587392" y="266560"/>
                  </a:lnTo>
                  <a:lnTo>
                    <a:pt x="4587392" y="260248"/>
                  </a:lnTo>
                  <a:close/>
                </a:path>
                <a:path w="4588510" h="6113780">
                  <a:moveTo>
                    <a:pt x="4587392" y="0"/>
                  </a:moveTo>
                  <a:lnTo>
                    <a:pt x="63" y="0"/>
                  </a:lnTo>
                  <a:lnTo>
                    <a:pt x="63" y="6311"/>
                  </a:lnTo>
                  <a:lnTo>
                    <a:pt x="4587392" y="6311"/>
                  </a:lnTo>
                  <a:lnTo>
                    <a:pt x="4587392" y="0"/>
                  </a:lnTo>
                  <a:close/>
                </a:path>
                <a:path w="4588510" h="6113780">
                  <a:moveTo>
                    <a:pt x="4588357" y="1022045"/>
                  </a:moveTo>
                  <a:lnTo>
                    <a:pt x="0" y="1022045"/>
                  </a:lnTo>
                  <a:lnTo>
                    <a:pt x="0" y="1028357"/>
                  </a:lnTo>
                  <a:lnTo>
                    <a:pt x="4588357" y="1028357"/>
                  </a:lnTo>
                  <a:lnTo>
                    <a:pt x="4588357" y="1022045"/>
                  </a:lnTo>
                  <a:close/>
                </a:path>
                <a:path w="4588510" h="6113780">
                  <a:moveTo>
                    <a:pt x="4588357" y="514210"/>
                  </a:moveTo>
                  <a:lnTo>
                    <a:pt x="0" y="514210"/>
                  </a:lnTo>
                  <a:lnTo>
                    <a:pt x="0" y="520522"/>
                  </a:lnTo>
                  <a:lnTo>
                    <a:pt x="4588357" y="520522"/>
                  </a:lnTo>
                  <a:lnTo>
                    <a:pt x="4588357" y="514210"/>
                  </a:lnTo>
                  <a:close/>
                </a:path>
                <a:path w="4588510" h="6113780">
                  <a:moveTo>
                    <a:pt x="4588434" y="6106985"/>
                  </a:moveTo>
                  <a:lnTo>
                    <a:pt x="63" y="6106985"/>
                  </a:lnTo>
                  <a:lnTo>
                    <a:pt x="63" y="6113297"/>
                  </a:lnTo>
                  <a:lnTo>
                    <a:pt x="4588434" y="6113297"/>
                  </a:lnTo>
                  <a:lnTo>
                    <a:pt x="4588434" y="6106985"/>
                  </a:lnTo>
                  <a:close/>
                </a:path>
                <a:path w="4588510" h="6113780">
                  <a:moveTo>
                    <a:pt x="4588434" y="5846737"/>
                  </a:moveTo>
                  <a:lnTo>
                    <a:pt x="63" y="5846737"/>
                  </a:lnTo>
                  <a:lnTo>
                    <a:pt x="63" y="5853049"/>
                  </a:lnTo>
                  <a:lnTo>
                    <a:pt x="4588434" y="5853049"/>
                  </a:lnTo>
                  <a:lnTo>
                    <a:pt x="4588434" y="5846737"/>
                  </a:lnTo>
                  <a:close/>
                </a:path>
                <a:path w="4588510" h="6113780">
                  <a:moveTo>
                    <a:pt x="4588434" y="5592813"/>
                  </a:moveTo>
                  <a:lnTo>
                    <a:pt x="63" y="5592813"/>
                  </a:lnTo>
                  <a:lnTo>
                    <a:pt x="63" y="5599125"/>
                  </a:lnTo>
                  <a:lnTo>
                    <a:pt x="4588434" y="5599125"/>
                  </a:lnTo>
                  <a:lnTo>
                    <a:pt x="4588434" y="5592813"/>
                  </a:lnTo>
                  <a:close/>
                </a:path>
                <a:path w="4588510" h="6113780">
                  <a:moveTo>
                    <a:pt x="4588434" y="5084953"/>
                  </a:moveTo>
                  <a:lnTo>
                    <a:pt x="63" y="5084953"/>
                  </a:lnTo>
                  <a:lnTo>
                    <a:pt x="63" y="5091265"/>
                  </a:lnTo>
                  <a:lnTo>
                    <a:pt x="4588434" y="5091265"/>
                  </a:lnTo>
                  <a:lnTo>
                    <a:pt x="4588434" y="5084953"/>
                  </a:lnTo>
                  <a:close/>
                </a:path>
                <a:path w="4588510" h="6113780">
                  <a:moveTo>
                    <a:pt x="4588434" y="4069219"/>
                  </a:moveTo>
                  <a:lnTo>
                    <a:pt x="63" y="4069219"/>
                  </a:lnTo>
                  <a:lnTo>
                    <a:pt x="63" y="4075531"/>
                  </a:lnTo>
                  <a:lnTo>
                    <a:pt x="4588434" y="4075531"/>
                  </a:lnTo>
                  <a:lnTo>
                    <a:pt x="4588434" y="4069219"/>
                  </a:lnTo>
                  <a:close/>
                </a:path>
                <a:path w="4588510" h="6113780">
                  <a:moveTo>
                    <a:pt x="4588434" y="3561359"/>
                  </a:moveTo>
                  <a:lnTo>
                    <a:pt x="63" y="3561359"/>
                  </a:lnTo>
                  <a:lnTo>
                    <a:pt x="63" y="3567671"/>
                  </a:lnTo>
                  <a:lnTo>
                    <a:pt x="4588434" y="3567671"/>
                  </a:lnTo>
                  <a:lnTo>
                    <a:pt x="4588434" y="3561359"/>
                  </a:lnTo>
                  <a:close/>
                </a:path>
                <a:path w="4588510" h="6113780">
                  <a:moveTo>
                    <a:pt x="4588434" y="2037778"/>
                  </a:moveTo>
                  <a:lnTo>
                    <a:pt x="63" y="2037778"/>
                  </a:lnTo>
                  <a:lnTo>
                    <a:pt x="63" y="2044090"/>
                  </a:lnTo>
                  <a:lnTo>
                    <a:pt x="4588434" y="2044090"/>
                  </a:lnTo>
                  <a:lnTo>
                    <a:pt x="4588434" y="2037778"/>
                  </a:lnTo>
                  <a:close/>
                </a:path>
                <a:path w="4588510" h="6113780">
                  <a:moveTo>
                    <a:pt x="4588434" y="1529905"/>
                  </a:moveTo>
                  <a:lnTo>
                    <a:pt x="63" y="1529905"/>
                  </a:lnTo>
                  <a:lnTo>
                    <a:pt x="63" y="1536217"/>
                  </a:lnTo>
                  <a:lnTo>
                    <a:pt x="4588434" y="1536217"/>
                  </a:lnTo>
                  <a:lnTo>
                    <a:pt x="4588434" y="1529905"/>
                  </a:lnTo>
                  <a:close/>
                </a:path>
                <a:path w="4588510" h="6113780">
                  <a:moveTo>
                    <a:pt x="4588472" y="4577080"/>
                  </a:moveTo>
                  <a:lnTo>
                    <a:pt x="0" y="4577080"/>
                  </a:lnTo>
                  <a:lnTo>
                    <a:pt x="0" y="4583392"/>
                  </a:lnTo>
                  <a:lnTo>
                    <a:pt x="4588472" y="4583392"/>
                  </a:lnTo>
                  <a:lnTo>
                    <a:pt x="4588472" y="4577080"/>
                  </a:lnTo>
                  <a:close/>
                </a:path>
                <a:path w="4588510" h="6113780">
                  <a:moveTo>
                    <a:pt x="4588472" y="3053499"/>
                  </a:moveTo>
                  <a:lnTo>
                    <a:pt x="0" y="3053499"/>
                  </a:lnTo>
                  <a:lnTo>
                    <a:pt x="0" y="3059811"/>
                  </a:lnTo>
                  <a:lnTo>
                    <a:pt x="4588472" y="3059811"/>
                  </a:lnTo>
                  <a:lnTo>
                    <a:pt x="4588472" y="3053499"/>
                  </a:lnTo>
                  <a:close/>
                </a:path>
                <a:path w="4588510" h="6113780">
                  <a:moveTo>
                    <a:pt x="4588472" y="2545638"/>
                  </a:moveTo>
                  <a:lnTo>
                    <a:pt x="0" y="2545638"/>
                  </a:lnTo>
                  <a:lnTo>
                    <a:pt x="0" y="2551950"/>
                  </a:lnTo>
                  <a:lnTo>
                    <a:pt x="4588472" y="2551950"/>
                  </a:lnTo>
                  <a:lnTo>
                    <a:pt x="4588472" y="2545638"/>
                  </a:lnTo>
                  <a:close/>
                </a:path>
              </a:pathLst>
            </a:custGeom>
            <a:solidFill>
              <a:srgbClr val="D7D5D5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1993" y="-2031"/>
            <a:ext cx="5332095" cy="7564120"/>
            <a:chOff x="-1993" y="-2031"/>
            <a:chExt cx="5332095" cy="7564120"/>
          </a:xfrm>
        </p:grpSpPr>
        <p:sp>
          <p:nvSpPr>
            <p:cNvPr id="3" name="object 3" descr=""/>
            <p:cNvSpPr/>
            <p:nvPr/>
          </p:nvSpPr>
          <p:spPr>
            <a:xfrm>
              <a:off x="38" y="0"/>
              <a:ext cx="5328285" cy="7560309"/>
            </a:xfrm>
            <a:custGeom>
              <a:avLst/>
              <a:gdLst/>
              <a:ahLst/>
              <a:cxnLst/>
              <a:rect l="l" t="t" r="r" b="b"/>
              <a:pathLst>
                <a:path w="5328285" h="7560309">
                  <a:moveTo>
                    <a:pt x="5327967" y="7560005"/>
                  </a:moveTo>
                  <a:lnTo>
                    <a:pt x="0" y="7560005"/>
                  </a:lnTo>
                  <a:lnTo>
                    <a:pt x="0" y="0"/>
                  </a:lnTo>
                  <a:lnTo>
                    <a:pt x="5327967" y="0"/>
                  </a:lnTo>
                  <a:lnTo>
                    <a:pt x="5327967" y="7560005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778177" y="1374571"/>
              <a:ext cx="1771650" cy="455295"/>
            </a:xfrm>
            <a:custGeom>
              <a:avLst/>
              <a:gdLst/>
              <a:ahLst/>
              <a:cxnLst/>
              <a:rect l="l" t="t" r="r" b="b"/>
              <a:pathLst>
                <a:path w="1771650" h="455294">
                  <a:moveTo>
                    <a:pt x="976858" y="109512"/>
                  </a:moveTo>
                  <a:lnTo>
                    <a:pt x="940092" y="72847"/>
                  </a:lnTo>
                  <a:lnTo>
                    <a:pt x="831354" y="72847"/>
                  </a:lnTo>
                  <a:lnTo>
                    <a:pt x="794689" y="109512"/>
                  </a:lnTo>
                  <a:lnTo>
                    <a:pt x="794689" y="345617"/>
                  </a:lnTo>
                  <a:lnTo>
                    <a:pt x="831354" y="382282"/>
                  </a:lnTo>
                  <a:lnTo>
                    <a:pt x="849376" y="382282"/>
                  </a:lnTo>
                  <a:lnTo>
                    <a:pt x="885723" y="355041"/>
                  </a:lnTo>
                  <a:lnTo>
                    <a:pt x="922172" y="382282"/>
                  </a:lnTo>
                  <a:lnTo>
                    <a:pt x="940092" y="382282"/>
                  </a:lnTo>
                  <a:lnTo>
                    <a:pt x="976858" y="345617"/>
                  </a:lnTo>
                  <a:lnTo>
                    <a:pt x="976858" y="241236"/>
                  </a:lnTo>
                  <a:lnTo>
                    <a:pt x="899502" y="241236"/>
                  </a:lnTo>
                  <a:lnTo>
                    <a:pt x="899502" y="304927"/>
                  </a:lnTo>
                  <a:lnTo>
                    <a:pt x="872058" y="304927"/>
                  </a:lnTo>
                  <a:lnTo>
                    <a:pt x="872058" y="150101"/>
                  </a:lnTo>
                  <a:lnTo>
                    <a:pt x="899502" y="150101"/>
                  </a:lnTo>
                  <a:lnTo>
                    <a:pt x="899502" y="213791"/>
                  </a:lnTo>
                  <a:lnTo>
                    <a:pt x="976858" y="213791"/>
                  </a:lnTo>
                  <a:lnTo>
                    <a:pt x="976858" y="109512"/>
                  </a:lnTo>
                  <a:close/>
                </a:path>
                <a:path w="1771650" h="455294">
                  <a:moveTo>
                    <a:pt x="1771599" y="18224"/>
                  </a:moveTo>
                  <a:lnTo>
                    <a:pt x="1672590" y="18224"/>
                  </a:lnTo>
                  <a:lnTo>
                    <a:pt x="1672590" y="54571"/>
                  </a:lnTo>
                  <a:lnTo>
                    <a:pt x="1265707" y="400469"/>
                  </a:lnTo>
                  <a:lnTo>
                    <a:pt x="1113269" y="400469"/>
                  </a:lnTo>
                  <a:lnTo>
                    <a:pt x="1082001" y="375716"/>
                  </a:lnTo>
                  <a:lnTo>
                    <a:pt x="1049578" y="350037"/>
                  </a:lnTo>
                  <a:lnTo>
                    <a:pt x="1049578" y="105016"/>
                  </a:lnTo>
                  <a:lnTo>
                    <a:pt x="1082141" y="79222"/>
                  </a:lnTo>
                  <a:lnTo>
                    <a:pt x="1113269" y="54571"/>
                  </a:lnTo>
                  <a:lnTo>
                    <a:pt x="1672590" y="54571"/>
                  </a:lnTo>
                  <a:lnTo>
                    <a:pt x="1672590" y="18224"/>
                  </a:lnTo>
                  <a:lnTo>
                    <a:pt x="1113269" y="18224"/>
                  </a:lnTo>
                  <a:lnTo>
                    <a:pt x="1049578" y="79222"/>
                  </a:lnTo>
                  <a:lnTo>
                    <a:pt x="1013231" y="42837"/>
                  </a:lnTo>
                  <a:lnTo>
                    <a:pt x="1013231" y="94348"/>
                  </a:lnTo>
                  <a:lnTo>
                    <a:pt x="1013231" y="360705"/>
                  </a:lnTo>
                  <a:lnTo>
                    <a:pt x="955230" y="418592"/>
                  </a:lnTo>
                  <a:lnTo>
                    <a:pt x="909980" y="418592"/>
                  </a:lnTo>
                  <a:lnTo>
                    <a:pt x="885748" y="400469"/>
                  </a:lnTo>
                  <a:lnTo>
                    <a:pt x="861504" y="418592"/>
                  </a:lnTo>
                  <a:lnTo>
                    <a:pt x="816254" y="418592"/>
                  </a:lnTo>
                  <a:lnTo>
                    <a:pt x="773303" y="375716"/>
                  </a:lnTo>
                  <a:lnTo>
                    <a:pt x="758266" y="360705"/>
                  </a:lnTo>
                  <a:lnTo>
                    <a:pt x="758266" y="94348"/>
                  </a:lnTo>
                  <a:lnTo>
                    <a:pt x="773379" y="79222"/>
                  </a:lnTo>
                  <a:lnTo>
                    <a:pt x="816254" y="36347"/>
                  </a:lnTo>
                  <a:lnTo>
                    <a:pt x="955230" y="36347"/>
                  </a:lnTo>
                  <a:lnTo>
                    <a:pt x="1013231" y="94348"/>
                  </a:lnTo>
                  <a:lnTo>
                    <a:pt x="1013231" y="42837"/>
                  </a:lnTo>
                  <a:lnTo>
                    <a:pt x="1006754" y="36347"/>
                  </a:lnTo>
                  <a:lnTo>
                    <a:pt x="970457" y="0"/>
                  </a:lnTo>
                  <a:lnTo>
                    <a:pt x="801141" y="0"/>
                  </a:lnTo>
                  <a:lnTo>
                    <a:pt x="721906" y="79222"/>
                  </a:lnTo>
                  <a:lnTo>
                    <a:pt x="721906" y="105016"/>
                  </a:lnTo>
                  <a:lnTo>
                    <a:pt x="721906" y="350037"/>
                  </a:lnTo>
                  <a:lnTo>
                    <a:pt x="658215" y="400469"/>
                  </a:lnTo>
                  <a:lnTo>
                    <a:pt x="505879" y="400469"/>
                  </a:lnTo>
                  <a:lnTo>
                    <a:pt x="98894" y="54571"/>
                  </a:lnTo>
                  <a:lnTo>
                    <a:pt x="658215" y="54571"/>
                  </a:lnTo>
                  <a:lnTo>
                    <a:pt x="721906" y="105016"/>
                  </a:lnTo>
                  <a:lnTo>
                    <a:pt x="721906" y="79222"/>
                  </a:lnTo>
                  <a:lnTo>
                    <a:pt x="696163" y="54571"/>
                  </a:lnTo>
                  <a:lnTo>
                    <a:pt x="658215" y="18224"/>
                  </a:lnTo>
                  <a:lnTo>
                    <a:pt x="0" y="18224"/>
                  </a:lnTo>
                  <a:lnTo>
                    <a:pt x="492417" y="436816"/>
                  </a:lnTo>
                  <a:lnTo>
                    <a:pt x="658215" y="436816"/>
                  </a:lnTo>
                  <a:lnTo>
                    <a:pt x="696099" y="400469"/>
                  </a:lnTo>
                  <a:lnTo>
                    <a:pt x="721906" y="375716"/>
                  </a:lnTo>
                  <a:lnTo>
                    <a:pt x="801141" y="455041"/>
                  </a:lnTo>
                  <a:lnTo>
                    <a:pt x="970457" y="455041"/>
                  </a:lnTo>
                  <a:lnTo>
                    <a:pt x="1006805" y="418592"/>
                  </a:lnTo>
                  <a:lnTo>
                    <a:pt x="1049578" y="375716"/>
                  </a:lnTo>
                  <a:lnTo>
                    <a:pt x="1113269" y="436816"/>
                  </a:lnTo>
                  <a:lnTo>
                    <a:pt x="1278966" y="436816"/>
                  </a:lnTo>
                  <a:lnTo>
                    <a:pt x="1321739" y="400469"/>
                  </a:lnTo>
                  <a:lnTo>
                    <a:pt x="1728812" y="54571"/>
                  </a:lnTo>
                  <a:lnTo>
                    <a:pt x="1771599" y="18224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891396" y="1447342"/>
              <a:ext cx="509905" cy="309880"/>
            </a:xfrm>
            <a:custGeom>
              <a:avLst/>
              <a:gdLst/>
              <a:ahLst/>
              <a:cxnLst/>
              <a:rect l="l" t="t" r="r" b="b"/>
              <a:pathLst>
                <a:path w="509904" h="309880">
                  <a:moveTo>
                    <a:pt x="220789" y="245833"/>
                  </a:moveTo>
                  <a:lnTo>
                    <a:pt x="0" y="245833"/>
                  </a:lnTo>
                  <a:lnTo>
                    <a:pt x="0" y="309524"/>
                  </a:lnTo>
                  <a:lnTo>
                    <a:pt x="145707" y="309524"/>
                  </a:lnTo>
                  <a:lnTo>
                    <a:pt x="220789" y="245833"/>
                  </a:lnTo>
                  <a:close/>
                </a:path>
                <a:path w="509904" h="309880">
                  <a:moveTo>
                    <a:pt x="317106" y="163817"/>
                  </a:moveTo>
                  <a:lnTo>
                    <a:pt x="114" y="163817"/>
                  </a:lnTo>
                  <a:lnTo>
                    <a:pt x="114" y="227507"/>
                  </a:lnTo>
                  <a:lnTo>
                    <a:pt x="242227" y="227507"/>
                  </a:lnTo>
                  <a:lnTo>
                    <a:pt x="317106" y="163817"/>
                  </a:lnTo>
                  <a:close/>
                </a:path>
                <a:path w="509904" h="309880">
                  <a:moveTo>
                    <a:pt x="413461" y="81978"/>
                  </a:moveTo>
                  <a:lnTo>
                    <a:pt x="50" y="81978"/>
                  </a:lnTo>
                  <a:lnTo>
                    <a:pt x="50" y="145669"/>
                  </a:lnTo>
                  <a:lnTo>
                    <a:pt x="338480" y="145669"/>
                  </a:lnTo>
                  <a:lnTo>
                    <a:pt x="413461" y="81978"/>
                  </a:lnTo>
                  <a:close/>
                </a:path>
                <a:path w="509904" h="309880">
                  <a:moveTo>
                    <a:pt x="509790" y="0"/>
                  </a:moveTo>
                  <a:lnTo>
                    <a:pt x="63" y="0"/>
                  </a:lnTo>
                  <a:lnTo>
                    <a:pt x="63" y="63690"/>
                  </a:lnTo>
                  <a:lnTo>
                    <a:pt x="434809" y="63690"/>
                  </a:lnTo>
                  <a:lnTo>
                    <a:pt x="509790" y="0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27775" y="1447331"/>
              <a:ext cx="63690" cy="309532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926717" y="1447342"/>
              <a:ext cx="509905" cy="309880"/>
            </a:xfrm>
            <a:custGeom>
              <a:avLst/>
              <a:gdLst/>
              <a:ahLst/>
              <a:cxnLst/>
              <a:rect l="l" t="t" r="r" b="b"/>
              <a:pathLst>
                <a:path w="509905" h="309880">
                  <a:moveTo>
                    <a:pt x="509727" y="0"/>
                  </a:moveTo>
                  <a:lnTo>
                    <a:pt x="0" y="0"/>
                  </a:lnTo>
                  <a:lnTo>
                    <a:pt x="74879" y="63690"/>
                  </a:lnTo>
                  <a:lnTo>
                    <a:pt x="509727" y="63690"/>
                  </a:lnTo>
                  <a:lnTo>
                    <a:pt x="509727" y="0"/>
                  </a:lnTo>
                  <a:close/>
                </a:path>
                <a:path w="509905" h="309880">
                  <a:moveTo>
                    <a:pt x="509739" y="81978"/>
                  </a:moveTo>
                  <a:lnTo>
                    <a:pt x="96329" y="81978"/>
                  </a:lnTo>
                  <a:lnTo>
                    <a:pt x="171310" y="145669"/>
                  </a:lnTo>
                  <a:lnTo>
                    <a:pt x="509739" y="145669"/>
                  </a:lnTo>
                  <a:lnTo>
                    <a:pt x="509739" y="81978"/>
                  </a:lnTo>
                  <a:close/>
                </a:path>
                <a:path w="509905" h="309880">
                  <a:moveTo>
                    <a:pt x="509765" y="163817"/>
                  </a:moveTo>
                  <a:lnTo>
                    <a:pt x="192659" y="163817"/>
                  </a:lnTo>
                  <a:lnTo>
                    <a:pt x="267639" y="227507"/>
                  </a:lnTo>
                  <a:lnTo>
                    <a:pt x="509765" y="227507"/>
                  </a:lnTo>
                  <a:lnTo>
                    <a:pt x="509765" y="163817"/>
                  </a:lnTo>
                  <a:close/>
                </a:path>
                <a:path w="509905" h="309880">
                  <a:moveTo>
                    <a:pt x="509778" y="245833"/>
                  </a:moveTo>
                  <a:lnTo>
                    <a:pt x="288988" y="245833"/>
                  </a:lnTo>
                  <a:lnTo>
                    <a:pt x="364070" y="309524"/>
                  </a:lnTo>
                  <a:lnTo>
                    <a:pt x="509778" y="309524"/>
                  </a:lnTo>
                  <a:lnTo>
                    <a:pt x="509778" y="245833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36441" y="1447331"/>
              <a:ext cx="63690" cy="309532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2293302" y="1850427"/>
              <a:ext cx="1011555" cy="217804"/>
            </a:xfrm>
            <a:custGeom>
              <a:avLst/>
              <a:gdLst/>
              <a:ahLst/>
              <a:cxnLst/>
              <a:rect l="l" t="t" r="r" b="b"/>
              <a:pathLst>
                <a:path w="1011554" h="217805">
                  <a:moveTo>
                    <a:pt x="202565" y="42316"/>
                  </a:moveTo>
                  <a:lnTo>
                    <a:pt x="0" y="42316"/>
                  </a:lnTo>
                  <a:lnTo>
                    <a:pt x="0" y="77876"/>
                  </a:lnTo>
                  <a:lnTo>
                    <a:pt x="0" y="113436"/>
                  </a:lnTo>
                  <a:lnTo>
                    <a:pt x="0" y="142646"/>
                  </a:lnTo>
                  <a:lnTo>
                    <a:pt x="0" y="179476"/>
                  </a:lnTo>
                  <a:lnTo>
                    <a:pt x="0" y="217576"/>
                  </a:lnTo>
                  <a:lnTo>
                    <a:pt x="201625" y="217576"/>
                  </a:lnTo>
                  <a:lnTo>
                    <a:pt x="201625" y="179476"/>
                  </a:lnTo>
                  <a:lnTo>
                    <a:pt x="51676" y="179476"/>
                  </a:lnTo>
                  <a:lnTo>
                    <a:pt x="51676" y="142646"/>
                  </a:lnTo>
                  <a:lnTo>
                    <a:pt x="192925" y="142646"/>
                  </a:lnTo>
                  <a:lnTo>
                    <a:pt x="192925" y="113436"/>
                  </a:lnTo>
                  <a:lnTo>
                    <a:pt x="51676" y="113436"/>
                  </a:lnTo>
                  <a:lnTo>
                    <a:pt x="51676" y="77876"/>
                  </a:lnTo>
                  <a:lnTo>
                    <a:pt x="202565" y="77876"/>
                  </a:lnTo>
                  <a:lnTo>
                    <a:pt x="202565" y="42316"/>
                  </a:lnTo>
                  <a:close/>
                </a:path>
                <a:path w="1011554" h="217805">
                  <a:moveTo>
                    <a:pt x="418744" y="183286"/>
                  </a:moveTo>
                  <a:lnTo>
                    <a:pt x="290220" y="183286"/>
                  </a:lnTo>
                  <a:lnTo>
                    <a:pt x="290220" y="42316"/>
                  </a:lnTo>
                  <a:lnTo>
                    <a:pt x="236994" y="42316"/>
                  </a:lnTo>
                  <a:lnTo>
                    <a:pt x="236994" y="183286"/>
                  </a:lnTo>
                  <a:lnTo>
                    <a:pt x="236994" y="217576"/>
                  </a:lnTo>
                  <a:lnTo>
                    <a:pt x="418744" y="217576"/>
                  </a:lnTo>
                  <a:lnTo>
                    <a:pt x="418744" y="183286"/>
                  </a:lnTo>
                  <a:close/>
                </a:path>
                <a:path w="1011554" h="217805">
                  <a:moveTo>
                    <a:pt x="658418" y="42468"/>
                  </a:moveTo>
                  <a:lnTo>
                    <a:pt x="454304" y="42468"/>
                  </a:lnTo>
                  <a:lnTo>
                    <a:pt x="454304" y="80568"/>
                  </a:lnTo>
                  <a:lnTo>
                    <a:pt x="454304" y="113588"/>
                  </a:lnTo>
                  <a:lnTo>
                    <a:pt x="454304" y="144068"/>
                  </a:lnTo>
                  <a:lnTo>
                    <a:pt x="454304" y="180898"/>
                  </a:lnTo>
                  <a:lnTo>
                    <a:pt x="454304" y="217728"/>
                  </a:lnTo>
                  <a:lnTo>
                    <a:pt x="657491" y="217728"/>
                  </a:lnTo>
                  <a:lnTo>
                    <a:pt x="657491" y="180898"/>
                  </a:lnTo>
                  <a:lnTo>
                    <a:pt x="508050" y="180898"/>
                  </a:lnTo>
                  <a:lnTo>
                    <a:pt x="508050" y="144068"/>
                  </a:lnTo>
                  <a:lnTo>
                    <a:pt x="647750" y="144068"/>
                  </a:lnTo>
                  <a:lnTo>
                    <a:pt x="647750" y="113588"/>
                  </a:lnTo>
                  <a:lnTo>
                    <a:pt x="508050" y="113588"/>
                  </a:lnTo>
                  <a:lnTo>
                    <a:pt x="508050" y="80568"/>
                  </a:lnTo>
                  <a:lnTo>
                    <a:pt x="658418" y="80568"/>
                  </a:lnTo>
                  <a:lnTo>
                    <a:pt x="658418" y="42468"/>
                  </a:lnTo>
                  <a:close/>
                </a:path>
                <a:path w="1011554" h="217805">
                  <a:moveTo>
                    <a:pt x="1011021" y="42037"/>
                  </a:moveTo>
                  <a:lnTo>
                    <a:pt x="957275" y="42037"/>
                  </a:lnTo>
                  <a:lnTo>
                    <a:pt x="957275" y="216750"/>
                  </a:lnTo>
                  <a:lnTo>
                    <a:pt x="1011021" y="216750"/>
                  </a:lnTo>
                  <a:lnTo>
                    <a:pt x="1011021" y="42037"/>
                  </a:lnTo>
                  <a:close/>
                </a:path>
                <a:path w="1011554" h="217805">
                  <a:moveTo>
                    <a:pt x="1011021" y="0"/>
                  </a:moveTo>
                  <a:lnTo>
                    <a:pt x="957275" y="0"/>
                  </a:lnTo>
                  <a:lnTo>
                    <a:pt x="957275" y="22987"/>
                  </a:lnTo>
                  <a:lnTo>
                    <a:pt x="1011021" y="22987"/>
                  </a:lnTo>
                  <a:lnTo>
                    <a:pt x="1011021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85363" y="1892490"/>
              <a:ext cx="232181" cy="175628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2024418" y="1892566"/>
              <a:ext cx="232410" cy="217804"/>
            </a:xfrm>
            <a:custGeom>
              <a:avLst/>
              <a:gdLst/>
              <a:ahLst/>
              <a:cxnLst/>
              <a:rect l="l" t="t" r="r" b="b"/>
              <a:pathLst>
                <a:path w="232410" h="217805">
                  <a:moveTo>
                    <a:pt x="146964" y="194284"/>
                  </a:moveTo>
                  <a:lnTo>
                    <a:pt x="85445" y="194284"/>
                  </a:lnTo>
                  <a:lnTo>
                    <a:pt x="85445" y="217271"/>
                  </a:lnTo>
                  <a:lnTo>
                    <a:pt x="146964" y="217271"/>
                  </a:lnTo>
                  <a:lnTo>
                    <a:pt x="146964" y="194284"/>
                  </a:lnTo>
                  <a:close/>
                </a:path>
                <a:path w="232410" h="217805">
                  <a:moveTo>
                    <a:pt x="232384" y="109143"/>
                  </a:moveTo>
                  <a:lnTo>
                    <a:pt x="181432" y="109143"/>
                  </a:lnTo>
                  <a:lnTo>
                    <a:pt x="181432" y="112674"/>
                  </a:lnTo>
                  <a:lnTo>
                    <a:pt x="177546" y="126199"/>
                  </a:lnTo>
                  <a:lnTo>
                    <a:pt x="166204" y="133451"/>
                  </a:lnTo>
                  <a:lnTo>
                    <a:pt x="147840" y="136372"/>
                  </a:lnTo>
                  <a:lnTo>
                    <a:pt x="122923" y="136906"/>
                  </a:lnTo>
                  <a:lnTo>
                    <a:pt x="95110" y="136753"/>
                  </a:lnTo>
                  <a:lnTo>
                    <a:pt x="58470" y="126212"/>
                  </a:lnTo>
                  <a:lnTo>
                    <a:pt x="49809" y="97967"/>
                  </a:lnTo>
                  <a:lnTo>
                    <a:pt x="49809" y="73418"/>
                  </a:lnTo>
                  <a:lnTo>
                    <a:pt x="53759" y="53936"/>
                  </a:lnTo>
                  <a:lnTo>
                    <a:pt x="64960" y="43268"/>
                  </a:lnTo>
                  <a:lnTo>
                    <a:pt x="82410" y="38798"/>
                  </a:lnTo>
                  <a:lnTo>
                    <a:pt x="105117" y="37896"/>
                  </a:lnTo>
                  <a:lnTo>
                    <a:pt x="122923" y="37896"/>
                  </a:lnTo>
                  <a:lnTo>
                    <a:pt x="142773" y="38392"/>
                  </a:lnTo>
                  <a:lnTo>
                    <a:pt x="160807" y="40805"/>
                  </a:lnTo>
                  <a:lnTo>
                    <a:pt x="174447" y="46507"/>
                  </a:lnTo>
                  <a:lnTo>
                    <a:pt x="181127" y="56857"/>
                  </a:lnTo>
                  <a:lnTo>
                    <a:pt x="181127" y="62128"/>
                  </a:lnTo>
                  <a:lnTo>
                    <a:pt x="230009" y="62128"/>
                  </a:lnTo>
                  <a:lnTo>
                    <a:pt x="209600" y="9093"/>
                  </a:lnTo>
                  <a:lnTo>
                    <a:pt x="131216" y="0"/>
                  </a:lnTo>
                  <a:lnTo>
                    <a:pt x="79044" y="127"/>
                  </a:lnTo>
                  <a:lnTo>
                    <a:pt x="36868" y="6007"/>
                  </a:lnTo>
                  <a:lnTo>
                    <a:pt x="2222" y="44018"/>
                  </a:lnTo>
                  <a:lnTo>
                    <a:pt x="0" y="65862"/>
                  </a:lnTo>
                  <a:lnTo>
                    <a:pt x="0" y="108839"/>
                  </a:lnTo>
                  <a:lnTo>
                    <a:pt x="9232" y="148628"/>
                  </a:lnTo>
                  <a:lnTo>
                    <a:pt x="52235" y="172986"/>
                  </a:lnTo>
                  <a:lnTo>
                    <a:pt x="103555" y="175742"/>
                  </a:lnTo>
                  <a:lnTo>
                    <a:pt x="126555" y="175641"/>
                  </a:lnTo>
                  <a:lnTo>
                    <a:pt x="158965" y="175945"/>
                  </a:lnTo>
                  <a:lnTo>
                    <a:pt x="201536" y="170878"/>
                  </a:lnTo>
                  <a:lnTo>
                    <a:pt x="230378" y="145148"/>
                  </a:lnTo>
                  <a:lnTo>
                    <a:pt x="232257" y="131686"/>
                  </a:lnTo>
                  <a:lnTo>
                    <a:pt x="232384" y="109143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03608" y="368776"/>
            <a:ext cx="881380" cy="381000"/>
            <a:chOff x="2303608" y="368776"/>
            <a:chExt cx="881380" cy="381000"/>
          </a:xfrm>
        </p:grpSpPr>
        <p:sp>
          <p:nvSpPr>
            <p:cNvPr id="3" name="object 3" descr=""/>
            <p:cNvSpPr/>
            <p:nvPr/>
          </p:nvSpPr>
          <p:spPr>
            <a:xfrm>
              <a:off x="2303608" y="368776"/>
              <a:ext cx="881380" cy="236220"/>
            </a:xfrm>
            <a:custGeom>
              <a:avLst/>
              <a:gdLst/>
              <a:ahLst/>
              <a:cxnLst/>
              <a:rect l="l" t="t" r="r" b="b"/>
              <a:pathLst>
                <a:path w="881380" h="236220">
                  <a:moveTo>
                    <a:pt x="384641" y="194691"/>
                  </a:moveTo>
                  <a:lnTo>
                    <a:pt x="359041" y="194691"/>
                  </a:lnTo>
                  <a:lnTo>
                    <a:pt x="398500" y="235800"/>
                  </a:lnTo>
                  <a:lnTo>
                    <a:pt x="482688" y="235800"/>
                  </a:lnTo>
                  <a:lnTo>
                    <a:pt x="500732" y="216954"/>
                  </a:lnTo>
                  <a:lnTo>
                    <a:pt x="406057" y="216954"/>
                  </a:lnTo>
                  <a:lnTo>
                    <a:pt x="384641" y="194691"/>
                  </a:lnTo>
                  <a:close/>
                </a:path>
                <a:path w="881380" h="236220">
                  <a:moveTo>
                    <a:pt x="327456" y="9423"/>
                  </a:moveTo>
                  <a:lnTo>
                    <a:pt x="0" y="9423"/>
                  </a:lnTo>
                  <a:lnTo>
                    <a:pt x="244919" y="226377"/>
                  </a:lnTo>
                  <a:lnTo>
                    <a:pt x="327456" y="226377"/>
                  </a:lnTo>
                  <a:lnTo>
                    <a:pt x="346243" y="207530"/>
                  </a:lnTo>
                  <a:lnTo>
                    <a:pt x="251650" y="207530"/>
                  </a:lnTo>
                  <a:lnTo>
                    <a:pt x="49187" y="28270"/>
                  </a:lnTo>
                  <a:lnTo>
                    <a:pt x="346243" y="28270"/>
                  </a:lnTo>
                  <a:lnTo>
                    <a:pt x="327456" y="9423"/>
                  </a:lnTo>
                  <a:close/>
                </a:path>
                <a:path w="881380" h="236220">
                  <a:moveTo>
                    <a:pt x="538143" y="194691"/>
                  </a:moveTo>
                  <a:lnTo>
                    <a:pt x="522046" y="194691"/>
                  </a:lnTo>
                  <a:lnTo>
                    <a:pt x="553732" y="226377"/>
                  </a:lnTo>
                  <a:lnTo>
                    <a:pt x="636168" y="226377"/>
                  </a:lnTo>
                  <a:lnTo>
                    <a:pt x="657444" y="207530"/>
                  </a:lnTo>
                  <a:lnTo>
                    <a:pt x="553732" y="207530"/>
                  </a:lnTo>
                  <a:lnTo>
                    <a:pt x="538143" y="194691"/>
                  </a:lnTo>
                  <a:close/>
                </a:path>
                <a:path w="881380" h="236220">
                  <a:moveTo>
                    <a:pt x="440537" y="207530"/>
                  </a:moveTo>
                  <a:lnTo>
                    <a:pt x="428523" y="216954"/>
                  </a:lnTo>
                  <a:lnTo>
                    <a:pt x="452653" y="216954"/>
                  </a:lnTo>
                  <a:lnTo>
                    <a:pt x="440537" y="207530"/>
                  </a:lnTo>
                  <a:close/>
                </a:path>
                <a:path w="881380" h="236220">
                  <a:moveTo>
                    <a:pt x="500732" y="18846"/>
                  </a:moveTo>
                  <a:lnTo>
                    <a:pt x="475132" y="18846"/>
                  </a:lnTo>
                  <a:lnTo>
                    <a:pt x="504024" y="48882"/>
                  </a:lnTo>
                  <a:lnTo>
                    <a:pt x="504024" y="186918"/>
                  </a:lnTo>
                  <a:lnTo>
                    <a:pt x="475132" y="216954"/>
                  </a:lnTo>
                  <a:lnTo>
                    <a:pt x="500732" y="216954"/>
                  </a:lnTo>
                  <a:lnTo>
                    <a:pt x="522046" y="194691"/>
                  </a:lnTo>
                  <a:lnTo>
                    <a:pt x="538143" y="194691"/>
                  </a:lnTo>
                  <a:lnTo>
                    <a:pt x="522046" y="181432"/>
                  </a:lnTo>
                  <a:lnTo>
                    <a:pt x="522046" y="54368"/>
                  </a:lnTo>
                  <a:lnTo>
                    <a:pt x="538143" y="41109"/>
                  </a:lnTo>
                  <a:lnTo>
                    <a:pt x="522046" y="41109"/>
                  </a:lnTo>
                  <a:lnTo>
                    <a:pt x="500732" y="18846"/>
                  </a:lnTo>
                  <a:close/>
                </a:path>
                <a:path w="881380" h="236220">
                  <a:moveTo>
                    <a:pt x="346243" y="28270"/>
                  </a:moveTo>
                  <a:lnTo>
                    <a:pt x="327456" y="28270"/>
                  </a:lnTo>
                  <a:lnTo>
                    <a:pt x="359041" y="54368"/>
                  </a:lnTo>
                  <a:lnTo>
                    <a:pt x="359041" y="181432"/>
                  </a:lnTo>
                  <a:lnTo>
                    <a:pt x="327456" y="207530"/>
                  </a:lnTo>
                  <a:lnTo>
                    <a:pt x="346243" y="207530"/>
                  </a:lnTo>
                  <a:lnTo>
                    <a:pt x="359041" y="194691"/>
                  </a:lnTo>
                  <a:lnTo>
                    <a:pt x="384641" y="194691"/>
                  </a:lnTo>
                  <a:lnTo>
                    <a:pt x="377164" y="186918"/>
                  </a:lnTo>
                  <a:lnTo>
                    <a:pt x="377164" y="48882"/>
                  </a:lnTo>
                  <a:lnTo>
                    <a:pt x="384641" y="41109"/>
                  </a:lnTo>
                  <a:lnTo>
                    <a:pt x="359041" y="41109"/>
                  </a:lnTo>
                  <a:lnTo>
                    <a:pt x="346243" y="28270"/>
                  </a:lnTo>
                  <a:close/>
                </a:path>
                <a:path w="881380" h="236220">
                  <a:moveTo>
                    <a:pt x="859811" y="28270"/>
                  </a:moveTo>
                  <a:lnTo>
                    <a:pt x="831900" y="28270"/>
                  </a:lnTo>
                  <a:lnTo>
                    <a:pt x="629538" y="207530"/>
                  </a:lnTo>
                  <a:lnTo>
                    <a:pt x="657444" y="207530"/>
                  </a:lnTo>
                  <a:lnTo>
                    <a:pt x="859811" y="28270"/>
                  </a:lnTo>
                  <a:close/>
                </a:path>
                <a:path w="881380" h="236220">
                  <a:moveTo>
                    <a:pt x="482688" y="0"/>
                  </a:moveTo>
                  <a:lnTo>
                    <a:pt x="398500" y="0"/>
                  </a:lnTo>
                  <a:lnTo>
                    <a:pt x="359041" y="41109"/>
                  </a:lnTo>
                  <a:lnTo>
                    <a:pt x="384641" y="41109"/>
                  </a:lnTo>
                  <a:lnTo>
                    <a:pt x="406057" y="18846"/>
                  </a:lnTo>
                  <a:lnTo>
                    <a:pt x="500732" y="18846"/>
                  </a:lnTo>
                  <a:lnTo>
                    <a:pt x="482688" y="0"/>
                  </a:lnTo>
                  <a:close/>
                </a:path>
                <a:path w="881380" h="236220">
                  <a:moveTo>
                    <a:pt x="881087" y="9423"/>
                  </a:moveTo>
                  <a:lnTo>
                    <a:pt x="553732" y="9423"/>
                  </a:lnTo>
                  <a:lnTo>
                    <a:pt x="522046" y="41109"/>
                  </a:lnTo>
                  <a:lnTo>
                    <a:pt x="538143" y="41109"/>
                  </a:lnTo>
                  <a:lnTo>
                    <a:pt x="553732" y="28270"/>
                  </a:lnTo>
                  <a:lnTo>
                    <a:pt x="859811" y="28270"/>
                  </a:lnTo>
                  <a:lnTo>
                    <a:pt x="881087" y="9423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98837" y="406468"/>
              <a:ext cx="90614" cy="160413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25644" y="406477"/>
              <a:ext cx="285201" cy="160434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77504" y="406477"/>
              <a:ext cx="285202" cy="160434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426144" y="615352"/>
              <a:ext cx="636905" cy="134620"/>
            </a:xfrm>
            <a:custGeom>
              <a:avLst/>
              <a:gdLst/>
              <a:ahLst/>
              <a:cxnLst/>
              <a:rect l="l" t="t" r="r" b="b"/>
              <a:pathLst>
                <a:path w="636905" h="134620">
                  <a:moveTo>
                    <a:pt x="73177" y="122516"/>
                  </a:moveTo>
                  <a:lnTo>
                    <a:pt x="42519" y="122516"/>
                  </a:lnTo>
                  <a:lnTo>
                    <a:pt x="42519" y="134429"/>
                  </a:lnTo>
                  <a:lnTo>
                    <a:pt x="73177" y="134429"/>
                  </a:lnTo>
                  <a:lnTo>
                    <a:pt x="73177" y="122516"/>
                  </a:lnTo>
                  <a:close/>
                </a:path>
                <a:path w="636905" h="134620">
                  <a:moveTo>
                    <a:pt x="115570" y="78346"/>
                  </a:moveTo>
                  <a:lnTo>
                    <a:pt x="90208" y="78346"/>
                  </a:lnTo>
                  <a:lnTo>
                    <a:pt x="90208" y="80213"/>
                  </a:lnTo>
                  <a:lnTo>
                    <a:pt x="88265" y="87261"/>
                  </a:lnTo>
                  <a:lnTo>
                    <a:pt x="82613" y="91046"/>
                  </a:lnTo>
                  <a:lnTo>
                    <a:pt x="73469" y="92570"/>
                  </a:lnTo>
                  <a:lnTo>
                    <a:pt x="61099" y="92849"/>
                  </a:lnTo>
                  <a:lnTo>
                    <a:pt x="37490" y="92646"/>
                  </a:lnTo>
                  <a:lnTo>
                    <a:pt x="27241" y="87045"/>
                  </a:lnTo>
                  <a:lnTo>
                    <a:pt x="24752" y="81559"/>
                  </a:lnTo>
                  <a:lnTo>
                    <a:pt x="24752" y="59918"/>
                  </a:lnTo>
                  <a:lnTo>
                    <a:pt x="26720" y="49784"/>
                  </a:lnTo>
                  <a:lnTo>
                    <a:pt x="32270" y="44259"/>
                  </a:lnTo>
                  <a:lnTo>
                    <a:pt x="40957" y="41948"/>
                  </a:lnTo>
                  <a:lnTo>
                    <a:pt x="52298" y="41478"/>
                  </a:lnTo>
                  <a:lnTo>
                    <a:pt x="61099" y="41478"/>
                  </a:lnTo>
                  <a:lnTo>
                    <a:pt x="70967" y="41757"/>
                  </a:lnTo>
                  <a:lnTo>
                    <a:pt x="79946" y="43027"/>
                  </a:lnTo>
                  <a:lnTo>
                    <a:pt x="86715" y="45986"/>
                  </a:lnTo>
                  <a:lnTo>
                    <a:pt x="89992" y="51320"/>
                  </a:lnTo>
                  <a:lnTo>
                    <a:pt x="89992" y="54013"/>
                  </a:lnTo>
                  <a:lnTo>
                    <a:pt x="114338" y="54013"/>
                  </a:lnTo>
                  <a:lnTo>
                    <a:pt x="89331" y="22669"/>
                  </a:lnTo>
                  <a:lnTo>
                    <a:pt x="65239" y="21805"/>
                  </a:lnTo>
                  <a:lnTo>
                    <a:pt x="39217" y="21932"/>
                  </a:lnTo>
                  <a:lnTo>
                    <a:pt x="1104" y="44729"/>
                  </a:lnTo>
                  <a:lnTo>
                    <a:pt x="0" y="56083"/>
                  </a:lnTo>
                  <a:lnTo>
                    <a:pt x="0" y="78346"/>
                  </a:lnTo>
                  <a:lnTo>
                    <a:pt x="25933" y="111506"/>
                  </a:lnTo>
                  <a:lnTo>
                    <a:pt x="79019" y="113042"/>
                  </a:lnTo>
                  <a:lnTo>
                    <a:pt x="86639" y="112839"/>
                  </a:lnTo>
                  <a:lnTo>
                    <a:pt x="115506" y="90093"/>
                  </a:lnTo>
                  <a:lnTo>
                    <a:pt x="115570" y="78346"/>
                  </a:lnTo>
                  <a:close/>
                </a:path>
                <a:path w="636905" h="134620">
                  <a:moveTo>
                    <a:pt x="234442" y="21336"/>
                  </a:moveTo>
                  <a:lnTo>
                    <a:pt x="133680" y="21336"/>
                  </a:lnTo>
                  <a:lnTo>
                    <a:pt x="133680" y="40386"/>
                  </a:lnTo>
                  <a:lnTo>
                    <a:pt x="133680" y="59436"/>
                  </a:lnTo>
                  <a:lnTo>
                    <a:pt x="133680" y="73406"/>
                  </a:lnTo>
                  <a:lnTo>
                    <a:pt x="133680" y="93726"/>
                  </a:lnTo>
                  <a:lnTo>
                    <a:pt x="133680" y="112776"/>
                  </a:lnTo>
                  <a:lnTo>
                    <a:pt x="233921" y="112776"/>
                  </a:lnTo>
                  <a:lnTo>
                    <a:pt x="233921" y="93726"/>
                  </a:lnTo>
                  <a:lnTo>
                    <a:pt x="159359" y="93726"/>
                  </a:lnTo>
                  <a:lnTo>
                    <a:pt x="159359" y="73406"/>
                  </a:lnTo>
                  <a:lnTo>
                    <a:pt x="229679" y="73406"/>
                  </a:lnTo>
                  <a:lnTo>
                    <a:pt x="229679" y="59436"/>
                  </a:lnTo>
                  <a:lnTo>
                    <a:pt x="159359" y="59436"/>
                  </a:lnTo>
                  <a:lnTo>
                    <a:pt x="159359" y="40386"/>
                  </a:lnTo>
                  <a:lnTo>
                    <a:pt x="234442" y="40386"/>
                  </a:lnTo>
                  <a:lnTo>
                    <a:pt x="234442" y="21336"/>
                  </a:lnTo>
                  <a:close/>
                </a:path>
                <a:path w="636905" h="134620">
                  <a:moveTo>
                    <a:pt x="341972" y="94996"/>
                  </a:moveTo>
                  <a:lnTo>
                    <a:pt x="278066" y="94996"/>
                  </a:lnTo>
                  <a:lnTo>
                    <a:pt x="278066" y="21336"/>
                  </a:lnTo>
                  <a:lnTo>
                    <a:pt x="251561" y="21336"/>
                  </a:lnTo>
                  <a:lnTo>
                    <a:pt x="251561" y="94996"/>
                  </a:lnTo>
                  <a:lnTo>
                    <a:pt x="251561" y="112776"/>
                  </a:lnTo>
                  <a:lnTo>
                    <a:pt x="341972" y="112776"/>
                  </a:lnTo>
                  <a:lnTo>
                    <a:pt x="341972" y="94996"/>
                  </a:lnTo>
                  <a:close/>
                </a:path>
                <a:path w="636905" h="134620">
                  <a:moveTo>
                    <a:pt x="461124" y="21424"/>
                  </a:moveTo>
                  <a:lnTo>
                    <a:pt x="359638" y="21424"/>
                  </a:lnTo>
                  <a:lnTo>
                    <a:pt x="359638" y="41744"/>
                  </a:lnTo>
                  <a:lnTo>
                    <a:pt x="359638" y="59524"/>
                  </a:lnTo>
                  <a:lnTo>
                    <a:pt x="359638" y="74764"/>
                  </a:lnTo>
                  <a:lnTo>
                    <a:pt x="359638" y="93814"/>
                  </a:lnTo>
                  <a:lnTo>
                    <a:pt x="359638" y="112864"/>
                  </a:lnTo>
                  <a:lnTo>
                    <a:pt x="460717" y="112864"/>
                  </a:lnTo>
                  <a:lnTo>
                    <a:pt x="460717" y="93814"/>
                  </a:lnTo>
                  <a:lnTo>
                    <a:pt x="386359" y="93814"/>
                  </a:lnTo>
                  <a:lnTo>
                    <a:pt x="386359" y="74764"/>
                  </a:lnTo>
                  <a:lnTo>
                    <a:pt x="455841" y="74764"/>
                  </a:lnTo>
                  <a:lnTo>
                    <a:pt x="455841" y="59524"/>
                  </a:lnTo>
                  <a:lnTo>
                    <a:pt x="386359" y="59524"/>
                  </a:lnTo>
                  <a:lnTo>
                    <a:pt x="386359" y="41744"/>
                  </a:lnTo>
                  <a:lnTo>
                    <a:pt x="461124" y="41744"/>
                  </a:lnTo>
                  <a:lnTo>
                    <a:pt x="461124" y="21424"/>
                  </a:lnTo>
                  <a:close/>
                </a:path>
                <a:path w="636905" h="134620">
                  <a:moveTo>
                    <a:pt x="593331" y="88049"/>
                  </a:moveTo>
                  <a:lnTo>
                    <a:pt x="572617" y="66611"/>
                  </a:lnTo>
                  <a:lnTo>
                    <a:pt x="580212" y="65303"/>
                  </a:lnTo>
                  <a:lnTo>
                    <a:pt x="585508" y="61455"/>
                  </a:lnTo>
                  <a:lnTo>
                    <a:pt x="586282" y="59880"/>
                  </a:lnTo>
                  <a:lnTo>
                    <a:pt x="588606" y="55168"/>
                  </a:lnTo>
                  <a:lnTo>
                    <a:pt x="589610" y="46520"/>
                  </a:lnTo>
                  <a:lnTo>
                    <a:pt x="588848" y="41656"/>
                  </a:lnTo>
                  <a:lnTo>
                    <a:pt x="588797" y="41351"/>
                  </a:lnTo>
                  <a:lnTo>
                    <a:pt x="587705" y="34328"/>
                  </a:lnTo>
                  <a:lnTo>
                    <a:pt x="580847" y="26784"/>
                  </a:lnTo>
                  <a:lnTo>
                    <a:pt x="567372" y="22936"/>
                  </a:lnTo>
                  <a:lnTo>
                    <a:pt x="567029" y="22923"/>
                  </a:lnTo>
                  <a:lnTo>
                    <a:pt x="567029" y="74587"/>
                  </a:lnTo>
                  <a:lnTo>
                    <a:pt x="567029" y="93637"/>
                  </a:lnTo>
                  <a:lnTo>
                    <a:pt x="501891" y="93637"/>
                  </a:lnTo>
                  <a:lnTo>
                    <a:pt x="501891" y="74587"/>
                  </a:lnTo>
                  <a:lnTo>
                    <a:pt x="567029" y="74587"/>
                  </a:lnTo>
                  <a:lnTo>
                    <a:pt x="567029" y="22923"/>
                  </a:lnTo>
                  <a:lnTo>
                    <a:pt x="563918" y="22771"/>
                  </a:lnTo>
                  <a:lnTo>
                    <a:pt x="563918" y="43827"/>
                  </a:lnTo>
                  <a:lnTo>
                    <a:pt x="563918" y="58432"/>
                  </a:lnTo>
                  <a:lnTo>
                    <a:pt x="558228" y="59880"/>
                  </a:lnTo>
                  <a:lnTo>
                    <a:pt x="501891" y="59880"/>
                  </a:lnTo>
                  <a:lnTo>
                    <a:pt x="501891" y="41351"/>
                  </a:lnTo>
                  <a:lnTo>
                    <a:pt x="550049" y="41351"/>
                  </a:lnTo>
                  <a:lnTo>
                    <a:pt x="560400" y="41656"/>
                  </a:lnTo>
                  <a:lnTo>
                    <a:pt x="563918" y="43827"/>
                  </a:lnTo>
                  <a:lnTo>
                    <a:pt x="563918" y="22771"/>
                  </a:lnTo>
                  <a:lnTo>
                    <a:pt x="545592" y="21869"/>
                  </a:lnTo>
                  <a:lnTo>
                    <a:pt x="477862" y="21869"/>
                  </a:lnTo>
                  <a:lnTo>
                    <a:pt x="477862" y="112801"/>
                  </a:lnTo>
                  <a:lnTo>
                    <a:pt x="550252" y="112801"/>
                  </a:lnTo>
                  <a:lnTo>
                    <a:pt x="569823" y="111937"/>
                  </a:lnTo>
                  <a:lnTo>
                    <a:pt x="583209" y="108419"/>
                  </a:lnTo>
                  <a:lnTo>
                    <a:pt x="590880" y="100914"/>
                  </a:lnTo>
                  <a:lnTo>
                    <a:pt x="592264" y="93637"/>
                  </a:lnTo>
                  <a:lnTo>
                    <a:pt x="593331" y="88049"/>
                  </a:lnTo>
                  <a:close/>
                </a:path>
                <a:path w="636905" h="134620">
                  <a:moveTo>
                    <a:pt x="636549" y="21856"/>
                  </a:moveTo>
                  <a:lnTo>
                    <a:pt x="609828" y="21856"/>
                  </a:lnTo>
                  <a:lnTo>
                    <a:pt x="609828" y="112369"/>
                  </a:lnTo>
                  <a:lnTo>
                    <a:pt x="636549" y="112369"/>
                  </a:lnTo>
                  <a:lnTo>
                    <a:pt x="636549" y="21856"/>
                  </a:lnTo>
                  <a:close/>
                </a:path>
                <a:path w="636905" h="134620">
                  <a:moveTo>
                    <a:pt x="636549" y="0"/>
                  </a:moveTo>
                  <a:lnTo>
                    <a:pt x="609828" y="0"/>
                  </a:lnTo>
                  <a:lnTo>
                    <a:pt x="609828" y="11912"/>
                  </a:lnTo>
                  <a:lnTo>
                    <a:pt x="636549" y="11912"/>
                  </a:lnTo>
                  <a:lnTo>
                    <a:pt x="636549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437257" y="641100"/>
            <a:ext cx="607060" cy="118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00" spc="-25">
                <a:solidFill>
                  <a:srgbClr val="0D79BF"/>
                </a:solidFill>
                <a:latin typeface="Arial"/>
                <a:cs typeface="Arial"/>
              </a:rPr>
              <a:t>celebiaviation.com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0" y="0"/>
            <a:ext cx="5328285" cy="7560309"/>
          </a:xfrm>
          <a:custGeom>
            <a:avLst/>
            <a:gdLst/>
            <a:ahLst/>
            <a:cxnLst/>
            <a:rect l="l" t="t" r="r" b="b"/>
            <a:pathLst>
              <a:path w="5328285" h="7560309">
                <a:moveTo>
                  <a:pt x="5327967" y="7560005"/>
                </a:moveTo>
                <a:lnTo>
                  <a:pt x="0" y="7560005"/>
                </a:lnTo>
                <a:lnTo>
                  <a:pt x="0" y="0"/>
                </a:lnTo>
                <a:lnTo>
                  <a:pt x="5327967" y="0"/>
                </a:lnTo>
                <a:lnTo>
                  <a:pt x="5327967" y="7560005"/>
                </a:lnTo>
                <a:close/>
              </a:path>
            </a:pathLst>
          </a:custGeom>
          <a:ln w="40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49</dc:title>
  <dcterms:created xsi:type="dcterms:W3CDTF">2024-12-10T14:27:45Z</dcterms:created>
  <dcterms:modified xsi:type="dcterms:W3CDTF">2024-12-10T14:27:45Z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