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805290" y="1545983"/>
            <a:ext cx="1890395" cy="485775"/>
          </a:xfrm>
          <a:custGeom>
            <a:avLst/>
            <a:gdLst/>
            <a:ahLst/>
            <a:cxnLst/>
            <a:rect l="l" t="t" r="r" b="b"/>
            <a:pathLst>
              <a:path w="1890395" h="485775">
                <a:moveTo>
                  <a:pt x="1042289" y="116763"/>
                </a:moveTo>
                <a:lnTo>
                  <a:pt x="1003084" y="77635"/>
                </a:lnTo>
                <a:lnTo>
                  <a:pt x="887069" y="77635"/>
                </a:lnTo>
                <a:lnTo>
                  <a:pt x="847940" y="116763"/>
                </a:lnTo>
                <a:lnTo>
                  <a:pt x="847940" y="368719"/>
                </a:lnTo>
                <a:lnTo>
                  <a:pt x="887069" y="407847"/>
                </a:lnTo>
                <a:lnTo>
                  <a:pt x="906272" y="407847"/>
                </a:lnTo>
                <a:lnTo>
                  <a:pt x="945108" y="378752"/>
                </a:lnTo>
                <a:lnTo>
                  <a:pt x="983881" y="407847"/>
                </a:lnTo>
                <a:lnTo>
                  <a:pt x="1003084" y="407847"/>
                </a:lnTo>
                <a:lnTo>
                  <a:pt x="1042289" y="368719"/>
                </a:lnTo>
                <a:lnTo>
                  <a:pt x="1042289" y="257327"/>
                </a:lnTo>
                <a:lnTo>
                  <a:pt x="959700" y="257327"/>
                </a:lnTo>
                <a:lnTo>
                  <a:pt x="959700" y="325335"/>
                </a:lnTo>
                <a:lnTo>
                  <a:pt x="930452" y="325335"/>
                </a:lnTo>
                <a:lnTo>
                  <a:pt x="930452" y="160147"/>
                </a:lnTo>
                <a:lnTo>
                  <a:pt x="959700" y="160147"/>
                </a:lnTo>
                <a:lnTo>
                  <a:pt x="959700" y="228092"/>
                </a:lnTo>
                <a:lnTo>
                  <a:pt x="1042289" y="228092"/>
                </a:lnTo>
                <a:lnTo>
                  <a:pt x="1042289" y="116763"/>
                </a:lnTo>
                <a:close/>
              </a:path>
              <a:path w="1890395" h="485775">
                <a:moveTo>
                  <a:pt x="1890166" y="19418"/>
                </a:moveTo>
                <a:lnTo>
                  <a:pt x="1784604" y="19418"/>
                </a:lnTo>
                <a:lnTo>
                  <a:pt x="1784604" y="58191"/>
                </a:lnTo>
                <a:lnTo>
                  <a:pt x="1350454" y="427240"/>
                </a:lnTo>
                <a:lnTo>
                  <a:pt x="1187831" y="427240"/>
                </a:lnTo>
                <a:lnTo>
                  <a:pt x="1154557" y="400926"/>
                </a:lnTo>
                <a:lnTo>
                  <a:pt x="1119835" y="373456"/>
                </a:lnTo>
                <a:lnTo>
                  <a:pt x="1119835" y="111963"/>
                </a:lnTo>
                <a:lnTo>
                  <a:pt x="1154557" y="84505"/>
                </a:lnTo>
                <a:lnTo>
                  <a:pt x="1187831" y="58191"/>
                </a:lnTo>
                <a:lnTo>
                  <a:pt x="1784604" y="58191"/>
                </a:lnTo>
                <a:lnTo>
                  <a:pt x="1784604" y="19418"/>
                </a:lnTo>
                <a:lnTo>
                  <a:pt x="1187831" y="19418"/>
                </a:lnTo>
                <a:lnTo>
                  <a:pt x="1119835" y="84505"/>
                </a:lnTo>
                <a:lnTo>
                  <a:pt x="1081138" y="45783"/>
                </a:lnTo>
                <a:lnTo>
                  <a:pt x="1081138" y="100660"/>
                </a:lnTo>
                <a:lnTo>
                  <a:pt x="1081138" y="384771"/>
                </a:lnTo>
                <a:lnTo>
                  <a:pt x="1019238" y="446595"/>
                </a:lnTo>
                <a:lnTo>
                  <a:pt x="970940" y="446595"/>
                </a:lnTo>
                <a:lnTo>
                  <a:pt x="945045" y="427240"/>
                </a:lnTo>
                <a:lnTo>
                  <a:pt x="919226" y="446595"/>
                </a:lnTo>
                <a:lnTo>
                  <a:pt x="870927" y="446595"/>
                </a:lnTo>
                <a:lnTo>
                  <a:pt x="825258" y="400926"/>
                </a:lnTo>
                <a:lnTo>
                  <a:pt x="809104" y="384771"/>
                </a:lnTo>
                <a:lnTo>
                  <a:pt x="809104" y="100660"/>
                </a:lnTo>
                <a:lnTo>
                  <a:pt x="825233" y="84505"/>
                </a:lnTo>
                <a:lnTo>
                  <a:pt x="870927" y="38760"/>
                </a:lnTo>
                <a:lnTo>
                  <a:pt x="1019238" y="38760"/>
                </a:lnTo>
                <a:lnTo>
                  <a:pt x="1081138" y="100660"/>
                </a:lnTo>
                <a:lnTo>
                  <a:pt x="1081138" y="45783"/>
                </a:lnTo>
                <a:lnTo>
                  <a:pt x="1074127" y="38760"/>
                </a:lnTo>
                <a:lnTo>
                  <a:pt x="1035392" y="0"/>
                </a:lnTo>
                <a:lnTo>
                  <a:pt x="854773" y="0"/>
                </a:lnTo>
                <a:lnTo>
                  <a:pt x="770267" y="84505"/>
                </a:lnTo>
                <a:lnTo>
                  <a:pt x="770267" y="111963"/>
                </a:lnTo>
                <a:lnTo>
                  <a:pt x="770267" y="373456"/>
                </a:lnTo>
                <a:lnTo>
                  <a:pt x="702335" y="427240"/>
                </a:lnTo>
                <a:lnTo>
                  <a:pt x="539711" y="427240"/>
                </a:lnTo>
                <a:lnTo>
                  <a:pt x="105498" y="58191"/>
                </a:lnTo>
                <a:lnTo>
                  <a:pt x="702335" y="58191"/>
                </a:lnTo>
                <a:lnTo>
                  <a:pt x="770267" y="111963"/>
                </a:lnTo>
                <a:lnTo>
                  <a:pt x="770267" y="84505"/>
                </a:lnTo>
                <a:lnTo>
                  <a:pt x="742797" y="58191"/>
                </a:lnTo>
                <a:lnTo>
                  <a:pt x="702335" y="19418"/>
                </a:lnTo>
                <a:lnTo>
                  <a:pt x="0" y="19418"/>
                </a:lnTo>
                <a:lnTo>
                  <a:pt x="525411" y="466077"/>
                </a:lnTo>
                <a:lnTo>
                  <a:pt x="702335" y="466077"/>
                </a:lnTo>
                <a:lnTo>
                  <a:pt x="742823" y="427240"/>
                </a:lnTo>
                <a:lnTo>
                  <a:pt x="770267" y="400926"/>
                </a:lnTo>
                <a:lnTo>
                  <a:pt x="854773" y="485432"/>
                </a:lnTo>
                <a:lnTo>
                  <a:pt x="1035392" y="485432"/>
                </a:lnTo>
                <a:lnTo>
                  <a:pt x="1074204" y="446595"/>
                </a:lnTo>
                <a:lnTo>
                  <a:pt x="1119835" y="400926"/>
                </a:lnTo>
                <a:lnTo>
                  <a:pt x="1187831" y="466077"/>
                </a:lnTo>
                <a:lnTo>
                  <a:pt x="1364615" y="466077"/>
                </a:lnTo>
                <a:lnTo>
                  <a:pt x="1410309" y="427240"/>
                </a:lnTo>
                <a:lnTo>
                  <a:pt x="1844548" y="58191"/>
                </a:lnTo>
                <a:lnTo>
                  <a:pt x="1890166" y="19418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993096" y="1623593"/>
            <a:ext cx="544195" cy="330835"/>
          </a:xfrm>
          <a:custGeom>
            <a:avLst/>
            <a:gdLst/>
            <a:ahLst/>
            <a:cxnLst/>
            <a:rect l="l" t="t" r="r" b="b"/>
            <a:pathLst>
              <a:path w="544195" h="330835">
                <a:moveTo>
                  <a:pt x="235534" y="262293"/>
                </a:moveTo>
                <a:lnTo>
                  <a:pt x="0" y="262293"/>
                </a:lnTo>
                <a:lnTo>
                  <a:pt x="0" y="330225"/>
                </a:lnTo>
                <a:lnTo>
                  <a:pt x="155435" y="330225"/>
                </a:lnTo>
                <a:lnTo>
                  <a:pt x="235534" y="262293"/>
                </a:lnTo>
                <a:close/>
              </a:path>
              <a:path w="544195" h="330835">
                <a:moveTo>
                  <a:pt x="338289" y="174790"/>
                </a:moveTo>
                <a:lnTo>
                  <a:pt x="38" y="174790"/>
                </a:lnTo>
                <a:lnTo>
                  <a:pt x="38" y="242722"/>
                </a:lnTo>
                <a:lnTo>
                  <a:pt x="258330" y="242722"/>
                </a:lnTo>
                <a:lnTo>
                  <a:pt x="338289" y="174790"/>
                </a:lnTo>
                <a:close/>
              </a:path>
              <a:path w="544195" h="330835">
                <a:moveTo>
                  <a:pt x="441083" y="87464"/>
                </a:moveTo>
                <a:lnTo>
                  <a:pt x="38" y="87464"/>
                </a:lnTo>
                <a:lnTo>
                  <a:pt x="38" y="155397"/>
                </a:lnTo>
                <a:lnTo>
                  <a:pt x="361124" y="155397"/>
                </a:lnTo>
                <a:lnTo>
                  <a:pt x="441083" y="87464"/>
                </a:lnTo>
                <a:close/>
              </a:path>
              <a:path w="544195" h="330835">
                <a:moveTo>
                  <a:pt x="543864" y="0"/>
                </a:moveTo>
                <a:lnTo>
                  <a:pt x="25" y="0"/>
                </a:lnTo>
                <a:lnTo>
                  <a:pt x="25" y="67932"/>
                </a:lnTo>
                <a:lnTo>
                  <a:pt x="463905" y="67932"/>
                </a:lnTo>
                <a:lnTo>
                  <a:pt x="543864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925199" y="1623585"/>
            <a:ext cx="67932" cy="330225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2963811" y="1623593"/>
            <a:ext cx="544195" cy="330835"/>
          </a:xfrm>
          <a:custGeom>
            <a:avLst/>
            <a:gdLst/>
            <a:ahLst/>
            <a:cxnLst/>
            <a:rect l="l" t="t" r="r" b="b"/>
            <a:pathLst>
              <a:path w="544195" h="330835">
                <a:moveTo>
                  <a:pt x="543801" y="174790"/>
                </a:moveTo>
                <a:lnTo>
                  <a:pt x="205549" y="174790"/>
                </a:lnTo>
                <a:lnTo>
                  <a:pt x="285432" y="242722"/>
                </a:lnTo>
                <a:lnTo>
                  <a:pt x="543801" y="242722"/>
                </a:lnTo>
                <a:lnTo>
                  <a:pt x="543801" y="174790"/>
                </a:lnTo>
                <a:close/>
              </a:path>
              <a:path w="544195" h="330835">
                <a:moveTo>
                  <a:pt x="543814" y="87464"/>
                </a:moveTo>
                <a:lnTo>
                  <a:pt x="102768" y="87464"/>
                </a:lnTo>
                <a:lnTo>
                  <a:pt x="182651" y="155397"/>
                </a:lnTo>
                <a:lnTo>
                  <a:pt x="543814" y="155397"/>
                </a:lnTo>
                <a:lnTo>
                  <a:pt x="543814" y="87464"/>
                </a:lnTo>
                <a:close/>
              </a:path>
              <a:path w="544195" h="330835">
                <a:moveTo>
                  <a:pt x="543839" y="0"/>
                </a:moveTo>
                <a:lnTo>
                  <a:pt x="0" y="0"/>
                </a:lnTo>
                <a:lnTo>
                  <a:pt x="79883" y="67932"/>
                </a:lnTo>
                <a:lnTo>
                  <a:pt x="543839" y="67932"/>
                </a:lnTo>
                <a:lnTo>
                  <a:pt x="543839" y="0"/>
                </a:lnTo>
                <a:close/>
              </a:path>
              <a:path w="544195" h="330835">
                <a:moveTo>
                  <a:pt x="543864" y="262293"/>
                </a:moveTo>
                <a:lnTo>
                  <a:pt x="308330" y="262293"/>
                </a:lnTo>
                <a:lnTo>
                  <a:pt x="388429" y="330225"/>
                </a:lnTo>
                <a:lnTo>
                  <a:pt x="543864" y="330225"/>
                </a:lnTo>
                <a:lnTo>
                  <a:pt x="543864" y="262293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507647" y="1623585"/>
            <a:ext cx="67932" cy="330225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376369" y="2053640"/>
            <a:ext cx="57785" cy="231775"/>
          </a:xfrm>
          <a:custGeom>
            <a:avLst/>
            <a:gdLst/>
            <a:ahLst/>
            <a:cxnLst/>
            <a:rect l="l" t="t" r="r" b="b"/>
            <a:pathLst>
              <a:path w="57785" h="231775">
                <a:moveTo>
                  <a:pt x="57340" y="44945"/>
                </a:moveTo>
                <a:lnTo>
                  <a:pt x="0" y="44945"/>
                </a:lnTo>
                <a:lnTo>
                  <a:pt x="0" y="231254"/>
                </a:lnTo>
                <a:lnTo>
                  <a:pt x="57340" y="231254"/>
                </a:lnTo>
                <a:lnTo>
                  <a:pt x="57340" y="44945"/>
                </a:lnTo>
                <a:close/>
              </a:path>
              <a:path w="57785" h="231775">
                <a:moveTo>
                  <a:pt x="57340" y="0"/>
                </a:moveTo>
                <a:lnTo>
                  <a:pt x="0" y="0"/>
                </a:lnTo>
                <a:lnTo>
                  <a:pt x="0" y="24536"/>
                </a:lnTo>
                <a:lnTo>
                  <a:pt x="57340" y="24536"/>
                </a:lnTo>
                <a:lnTo>
                  <a:pt x="57340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3354921" y="2098001"/>
            <a:ext cx="702945" cy="187960"/>
          </a:xfrm>
          <a:custGeom>
            <a:avLst/>
            <a:gdLst/>
            <a:ahLst/>
            <a:cxnLst/>
            <a:rect l="l" t="t" r="r" b="b"/>
            <a:pathLst>
              <a:path w="702945" h="187960">
                <a:moveTo>
                  <a:pt x="216115" y="1104"/>
                </a:moveTo>
                <a:lnTo>
                  <a:pt x="0" y="1104"/>
                </a:lnTo>
                <a:lnTo>
                  <a:pt x="0" y="39204"/>
                </a:lnTo>
                <a:lnTo>
                  <a:pt x="0" y="77304"/>
                </a:lnTo>
                <a:lnTo>
                  <a:pt x="0" y="107784"/>
                </a:lnTo>
                <a:lnTo>
                  <a:pt x="0" y="147154"/>
                </a:lnTo>
                <a:lnTo>
                  <a:pt x="0" y="187794"/>
                </a:lnTo>
                <a:lnTo>
                  <a:pt x="215049" y="187794"/>
                </a:lnTo>
                <a:lnTo>
                  <a:pt x="215049" y="147154"/>
                </a:lnTo>
                <a:lnTo>
                  <a:pt x="55130" y="147154"/>
                </a:lnTo>
                <a:lnTo>
                  <a:pt x="55130" y="107784"/>
                </a:lnTo>
                <a:lnTo>
                  <a:pt x="205943" y="107784"/>
                </a:lnTo>
                <a:lnTo>
                  <a:pt x="205943" y="77304"/>
                </a:lnTo>
                <a:lnTo>
                  <a:pt x="55130" y="77304"/>
                </a:lnTo>
                <a:lnTo>
                  <a:pt x="55130" y="39204"/>
                </a:lnTo>
                <a:lnTo>
                  <a:pt x="216115" y="39204"/>
                </a:lnTo>
                <a:lnTo>
                  <a:pt x="216115" y="1104"/>
                </a:lnTo>
                <a:close/>
              </a:path>
              <a:path w="702945" h="187960">
                <a:moveTo>
                  <a:pt x="446697" y="150964"/>
                </a:moveTo>
                <a:lnTo>
                  <a:pt x="309689" y="150964"/>
                </a:lnTo>
                <a:lnTo>
                  <a:pt x="309689" y="1104"/>
                </a:lnTo>
                <a:lnTo>
                  <a:pt x="252857" y="1104"/>
                </a:lnTo>
                <a:lnTo>
                  <a:pt x="252857" y="150964"/>
                </a:lnTo>
                <a:lnTo>
                  <a:pt x="252857" y="187794"/>
                </a:lnTo>
                <a:lnTo>
                  <a:pt x="446697" y="187794"/>
                </a:lnTo>
                <a:lnTo>
                  <a:pt x="446697" y="150964"/>
                </a:lnTo>
                <a:close/>
              </a:path>
              <a:path w="702945" h="187960">
                <a:moveTo>
                  <a:pt x="702551" y="0"/>
                </a:moveTo>
                <a:lnTo>
                  <a:pt x="484733" y="0"/>
                </a:lnTo>
                <a:lnTo>
                  <a:pt x="484733" y="41910"/>
                </a:lnTo>
                <a:lnTo>
                  <a:pt x="484733" y="77470"/>
                </a:lnTo>
                <a:lnTo>
                  <a:pt x="484733" y="109220"/>
                </a:lnTo>
                <a:lnTo>
                  <a:pt x="484733" y="148590"/>
                </a:lnTo>
                <a:lnTo>
                  <a:pt x="484733" y="187960"/>
                </a:lnTo>
                <a:lnTo>
                  <a:pt x="701484" y="187960"/>
                </a:lnTo>
                <a:lnTo>
                  <a:pt x="701484" y="148590"/>
                </a:lnTo>
                <a:lnTo>
                  <a:pt x="542074" y="148590"/>
                </a:lnTo>
                <a:lnTo>
                  <a:pt x="542074" y="109220"/>
                </a:lnTo>
                <a:lnTo>
                  <a:pt x="691172" y="109220"/>
                </a:lnTo>
                <a:lnTo>
                  <a:pt x="691172" y="77470"/>
                </a:lnTo>
                <a:lnTo>
                  <a:pt x="542074" y="77470"/>
                </a:lnTo>
                <a:lnTo>
                  <a:pt x="542074" y="41910"/>
                </a:lnTo>
                <a:lnTo>
                  <a:pt x="702551" y="41910"/>
                </a:lnTo>
                <a:lnTo>
                  <a:pt x="702551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3" name="bg 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93372" y="2098554"/>
            <a:ext cx="247700" cy="187375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068081" y="2098609"/>
            <a:ext cx="247904" cy="187731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3159226" y="2305951"/>
            <a:ext cx="66040" cy="24765"/>
          </a:xfrm>
          <a:custGeom>
            <a:avLst/>
            <a:gdLst/>
            <a:ahLst/>
            <a:cxnLst/>
            <a:rect l="l" t="t" r="r" b="b"/>
            <a:pathLst>
              <a:path w="66039" h="24764">
                <a:moveTo>
                  <a:pt x="65658" y="0"/>
                </a:moveTo>
                <a:lnTo>
                  <a:pt x="0" y="0"/>
                </a:lnTo>
                <a:lnTo>
                  <a:pt x="0" y="24536"/>
                </a:lnTo>
                <a:lnTo>
                  <a:pt x="65658" y="24536"/>
                </a:lnTo>
                <a:lnTo>
                  <a:pt x="65658" y="0"/>
                </a:lnTo>
                <a:close/>
              </a:path>
            </a:pathLst>
          </a:custGeom>
          <a:solidFill>
            <a:srgbClr val="0D79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450011" y="10159251"/>
            <a:ext cx="6660515" cy="36195"/>
          </a:xfrm>
          <a:custGeom>
            <a:avLst/>
            <a:gdLst/>
            <a:ahLst/>
            <a:cxnLst/>
            <a:rect l="l" t="t" r="r" b="b"/>
            <a:pathLst>
              <a:path w="6660515" h="36195">
                <a:moveTo>
                  <a:pt x="6660476" y="0"/>
                </a:moveTo>
                <a:lnTo>
                  <a:pt x="0" y="0"/>
                </a:lnTo>
                <a:lnTo>
                  <a:pt x="0" y="35991"/>
                </a:lnTo>
                <a:lnTo>
                  <a:pt x="6660476" y="35991"/>
                </a:lnTo>
                <a:lnTo>
                  <a:pt x="6660476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450011" y="9847313"/>
            <a:ext cx="6660515" cy="36195"/>
          </a:xfrm>
          <a:custGeom>
            <a:avLst/>
            <a:gdLst/>
            <a:ahLst/>
            <a:cxnLst/>
            <a:rect l="l" t="t" r="r" b="b"/>
            <a:pathLst>
              <a:path w="6660515" h="36195">
                <a:moveTo>
                  <a:pt x="6660476" y="0"/>
                </a:moveTo>
                <a:lnTo>
                  <a:pt x="0" y="0"/>
                </a:lnTo>
                <a:lnTo>
                  <a:pt x="0" y="35991"/>
                </a:lnTo>
                <a:lnTo>
                  <a:pt x="6660476" y="35991"/>
                </a:lnTo>
                <a:lnTo>
                  <a:pt x="6660476" y="0"/>
                </a:lnTo>
                <a:close/>
              </a:path>
            </a:pathLst>
          </a:custGeom>
          <a:solidFill>
            <a:srgbClr val="73C3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450011" y="9330944"/>
            <a:ext cx="6660515" cy="36195"/>
          </a:xfrm>
          <a:custGeom>
            <a:avLst/>
            <a:gdLst/>
            <a:ahLst/>
            <a:cxnLst/>
            <a:rect l="l" t="t" r="r" b="b"/>
            <a:pathLst>
              <a:path w="6660515" h="36195">
                <a:moveTo>
                  <a:pt x="6660476" y="0"/>
                </a:moveTo>
                <a:lnTo>
                  <a:pt x="0" y="0"/>
                </a:lnTo>
                <a:lnTo>
                  <a:pt x="0" y="35991"/>
                </a:lnTo>
                <a:lnTo>
                  <a:pt x="6660476" y="35991"/>
                </a:lnTo>
                <a:lnTo>
                  <a:pt x="6660476" y="0"/>
                </a:lnTo>
                <a:close/>
              </a:path>
            </a:pathLst>
          </a:custGeom>
          <a:solidFill>
            <a:srgbClr val="75C3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09285" y="9406790"/>
            <a:ext cx="2542540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b="1">
                <a:solidFill>
                  <a:srgbClr val="0D79BF"/>
                </a:solidFill>
                <a:latin typeface="Anek Latin SemiExpanded SemiBold"/>
                <a:cs typeface="Anek Latin SemiExpanded SemiBold"/>
              </a:rPr>
              <a:t>RAPORUN</a:t>
            </a:r>
            <a:r>
              <a:rPr dirty="0" sz="2100" spc="-40" b="1">
                <a:solidFill>
                  <a:srgbClr val="0D79BF"/>
                </a:solidFill>
                <a:latin typeface="Anek Latin SemiExpanded SemiBold"/>
                <a:cs typeface="Anek Latin SemiExpanded SemiBold"/>
              </a:rPr>
              <a:t> </a:t>
            </a:r>
            <a:r>
              <a:rPr dirty="0" sz="2100" spc="-10" b="1">
                <a:solidFill>
                  <a:srgbClr val="0D79BF"/>
                </a:solidFill>
                <a:latin typeface="Anek Latin SemiExpanded SemiBold"/>
                <a:cs typeface="Anek Latin SemiExpanded SemiBold"/>
              </a:rPr>
              <a:t>KONUSU</a:t>
            </a:r>
            <a:endParaRPr sz="2100">
              <a:latin typeface="Anek Latin SemiExpanded SemiBold"/>
              <a:cs typeface="Anek Latin SemiExpanded SemiBold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46819" y="9949675"/>
            <a:ext cx="2466721" cy="1418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</dc:title>
  <dcterms:created xsi:type="dcterms:W3CDTF">2024-12-10T14:27:54Z</dcterms:created>
  <dcterms:modified xsi:type="dcterms:W3CDTF">2024-12-10T14:27:54Z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2024-12-10T00:00:00Z</vt:filetime>
  </property>
  <property fmtid="{D5CDD505-2E9C-101B-9397-08002B2CF9AE}" pid="3" name="Creator">
    <vt:lpwstr>Adobe Illustrator 29.0 (Windows)</vt:lpwstr>
  </property>
  <property fmtid="{D5CDD505-2E9C-101B-9397-08002B2CF9AE}" pid="4" name="LastSaved">
    <vt:filetime>2024-12-10T00:00:00Z</vt:filetime>
  </property>
  <property fmtid="{D5CDD505-2E9C-101B-9397-08002B2CF9AE}" pid="5" name="Producer">
    <vt:lpwstr>Adobe PDF library 17.00</vt:lpwstr>
  </property>
</Properties>
</file>