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1874500" cy="16205200"/>
  <p:notesSz cx="11874500" cy="16205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1063" y="5023612"/>
            <a:ext cx="10098723" cy="34030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2127" y="9074912"/>
            <a:ext cx="8316595" cy="405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94042" y="3727196"/>
            <a:ext cx="5168170" cy="10695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118637" y="3727196"/>
            <a:ext cx="5168170" cy="10695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4042" y="648208"/>
            <a:ext cx="10692765" cy="2592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042" y="3727196"/>
            <a:ext cx="10692765" cy="10695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039489" y="15070836"/>
            <a:ext cx="3801872" cy="810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94042" y="15070836"/>
            <a:ext cx="2732595" cy="810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554212" y="15070836"/>
            <a:ext cx="2732595" cy="810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04405" y="1921192"/>
            <a:ext cx="10471150" cy="14279244"/>
          </a:xfrm>
          <a:custGeom>
            <a:avLst/>
            <a:gdLst/>
            <a:ahLst/>
            <a:cxnLst/>
            <a:rect l="l" t="t" r="r" b="b"/>
            <a:pathLst>
              <a:path w="10471150" h="14279244">
                <a:moveTo>
                  <a:pt x="10471137" y="0"/>
                </a:moveTo>
                <a:lnTo>
                  <a:pt x="0" y="0"/>
                </a:lnTo>
                <a:lnTo>
                  <a:pt x="0" y="14278800"/>
                </a:lnTo>
                <a:lnTo>
                  <a:pt x="10471137" y="14278800"/>
                </a:lnTo>
                <a:lnTo>
                  <a:pt x="10471137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704462" y="-9"/>
            <a:ext cx="10471150" cy="1921510"/>
          </a:xfrm>
          <a:custGeom>
            <a:avLst/>
            <a:gdLst/>
            <a:ahLst/>
            <a:cxnLst/>
            <a:rect l="l" t="t" r="r" b="b"/>
            <a:pathLst>
              <a:path w="10471150" h="1921510">
                <a:moveTo>
                  <a:pt x="9547199" y="0"/>
                </a:moveTo>
                <a:lnTo>
                  <a:pt x="904595" y="0"/>
                </a:lnTo>
                <a:lnTo>
                  <a:pt x="0" y="1921256"/>
                </a:lnTo>
                <a:lnTo>
                  <a:pt x="10471124" y="1921256"/>
                </a:lnTo>
                <a:lnTo>
                  <a:pt x="954719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4782453" y="2598790"/>
            <a:ext cx="2094230" cy="538480"/>
            <a:chOff x="4782453" y="2598790"/>
            <a:chExt cx="2094230" cy="538480"/>
          </a:xfrm>
        </p:grpSpPr>
        <p:sp>
          <p:nvSpPr>
            <p:cNvPr id="5" name="object 5" descr=""/>
            <p:cNvSpPr/>
            <p:nvPr/>
          </p:nvSpPr>
          <p:spPr>
            <a:xfrm>
              <a:off x="4782452" y="2598799"/>
              <a:ext cx="2094230" cy="538480"/>
            </a:xfrm>
            <a:custGeom>
              <a:avLst/>
              <a:gdLst/>
              <a:ahLst/>
              <a:cxnLst/>
              <a:rect l="l" t="t" r="r" b="b"/>
              <a:pathLst>
                <a:path w="2094229" h="538480">
                  <a:moveTo>
                    <a:pt x="1154798" y="129374"/>
                  </a:moveTo>
                  <a:lnTo>
                    <a:pt x="1111364" y="86067"/>
                  </a:lnTo>
                  <a:lnTo>
                    <a:pt x="982840" y="86067"/>
                  </a:lnTo>
                  <a:lnTo>
                    <a:pt x="939406" y="129374"/>
                  </a:lnTo>
                  <a:lnTo>
                    <a:pt x="939406" y="408622"/>
                  </a:lnTo>
                  <a:lnTo>
                    <a:pt x="982840" y="451916"/>
                  </a:lnTo>
                  <a:lnTo>
                    <a:pt x="1004074" y="451916"/>
                  </a:lnTo>
                  <a:lnTo>
                    <a:pt x="1047102" y="419646"/>
                  </a:lnTo>
                  <a:lnTo>
                    <a:pt x="1090117" y="451916"/>
                  </a:lnTo>
                  <a:lnTo>
                    <a:pt x="1111364" y="451916"/>
                  </a:lnTo>
                  <a:lnTo>
                    <a:pt x="1154798" y="408622"/>
                  </a:lnTo>
                  <a:lnTo>
                    <a:pt x="1154798" y="285127"/>
                  </a:lnTo>
                  <a:lnTo>
                    <a:pt x="1063307" y="285127"/>
                  </a:lnTo>
                  <a:lnTo>
                    <a:pt x="1063307" y="360426"/>
                  </a:lnTo>
                  <a:lnTo>
                    <a:pt x="1030897" y="360426"/>
                  </a:lnTo>
                  <a:lnTo>
                    <a:pt x="1030897" y="177571"/>
                  </a:lnTo>
                  <a:lnTo>
                    <a:pt x="1063307" y="177571"/>
                  </a:lnTo>
                  <a:lnTo>
                    <a:pt x="1063307" y="252730"/>
                  </a:lnTo>
                  <a:lnTo>
                    <a:pt x="1154798" y="252730"/>
                  </a:lnTo>
                  <a:lnTo>
                    <a:pt x="1154798" y="129374"/>
                  </a:lnTo>
                  <a:close/>
                </a:path>
                <a:path w="2094229" h="538480">
                  <a:moveTo>
                    <a:pt x="2094166" y="21513"/>
                  </a:moveTo>
                  <a:lnTo>
                    <a:pt x="1977212" y="21513"/>
                  </a:lnTo>
                  <a:lnTo>
                    <a:pt x="1977212" y="64541"/>
                  </a:lnTo>
                  <a:lnTo>
                    <a:pt x="1496187" y="473405"/>
                  </a:lnTo>
                  <a:lnTo>
                    <a:pt x="1316050" y="473405"/>
                  </a:lnTo>
                  <a:lnTo>
                    <a:pt x="1279271" y="444271"/>
                  </a:lnTo>
                  <a:lnTo>
                    <a:pt x="1240764" y="413766"/>
                  </a:lnTo>
                  <a:lnTo>
                    <a:pt x="1240764" y="124167"/>
                  </a:lnTo>
                  <a:lnTo>
                    <a:pt x="1279258" y="93675"/>
                  </a:lnTo>
                  <a:lnTo>
                    <a:pt x="1316050" y="64541"/>
                  </a:lnTo>
                  <a:lnTo>
                    <a:pt x="1977212" y="64541"/>
                  </a:lnTo>
                  <a:lnTo>
                    <a:pt x="1977212" y="21513"/>
                  </a:lnTo>
                  <a:lnTo>
                    <a:pt x="1316050" y="21513"/>
                  </a:lnTo>
                  <a:lnTo>
                    <a:pt x="1240764" y="93675"/>
                  </a:lnTo>
                  <a:lnTo>
                    <a:pt x="1197737" y="50647"/>
                  </a:lnTo>
                  <a:lnTo>
                    <a:pt x="1197737" y="111645"/>
                  </a:lnTo>
                  <a:lnTo>
                    <a:pt x="1197737" y="426427"/>
                  </a:lnTo>
                  <a:lnTo>
                    <a:pt x="1129258" y="494919"/>
                  </a:lnTo>
                  <a:lnTo>
                    <a:pt x="1075740" y="494919"/>
                  </a:lnTo>
                  <a:lnTo>
                    <a:pt x="1047013" y="473405"/>
                  </a:lnTo>
                  <a:lnTo>
                    <a:pt x="1018425" y="494919"/>
                  </a:lnTo>
                  <a:lnTo>
                    <a:pt x="964920" y="494919"/>
                  </a:lnTo>
                  <a:lnTo>
                    <a:pt x="914273" y="444271"/>
                  </a:lnTo>
                  <a:lnTo>
                    <a:pt x="896429" y="426427"/>
                  </a:lnTo>
                  <a:lnTo>
                    <a:pt x="896429" y="111645"/>
                  </a:lnTo>
                  <a:lnTo>
                    <a:pt x="914361" y="93675"/>
                  </a:lnTo>
                  <a:lnTo>
                    <a:pt x="964920" y="43027"/>
                  </a:lnTo>
                  <a:lnTo>
                    <a:pt x="1129258" y="43027"/>
                  </a:lnTo>
                  <a:lnTo>
                    <a:pt x="1197737" y="111645"/>
                  </a:lnTo>
                  <a:lnTo>
                    <a:pt x="1197737" y="50647"/>
                  </a:lnTo>
                  <a:lnTo>
                    <a:pt x="1190117" y="43027"/>
                  </a:lnTo>
                  <a:lnTo>
                    <a:pt x="1147089" y="0"/>
                  </a:lnTo>
                  <a:lnTo>
                    <a:pt x="947077" y="0"/>
                  </a:lnTo>
                  <a:lnTo>
                    <a:pt x="853401" y="93675"/>
                  </a:lnTo>
                  <a:lnTo>
                    <a:pt x="853401" y="124167"/>
                  </a:lnTo>
                  <a:lnTo>
                    <a:pt x="853401" y="413766"/>
                  </a:lnTo>
                  <a:lnTo>
                    <a:pt x="778116" y="473405"/>
                  </a:lnTo>
                  <a:lnTo>
                    <a:pt x="597979" y="473405"/>
                  </a:lnTo>
                  <a:lnTo>
                    <a:pt x="116954" y="64541"/>
                  </a:lnTo>
                  <a:lnTo>
                    <a:pt x="778116" y="64541"/>
                  </a:lnTo>
                  <a:lnTo>
                    <a:pt x="853401" y="124167"/>
                  </a:lnTo>
                  <a:lnTo>
                    <a:pt x="853401" y="93675"/>
                  </a:lnTo>
                  <a:lnTo>
                    <a:pt x="822998" y="64541"/>
                  </a:lnTo>
                  <a:lnTo>
                    <a:pt x="778116" y="21513"/>
                  </a:lnTo>
                  <a:lnTo>
                    <a:pt x="0" y="21513"/>
                  </a:lnTo>
                  <a:lnTo>
                    <a:pt x="582053" y="516432"/>
                  </a:lnTo>
                  <a:lnTo>
                    <a:pt x="778116" y="516432"/>
                  </a:lnTo>
                  <a:lnTo>
                    <a:pt x="822998" y="473405"/>
                  </a:lnTo>
                  <a:lnTo>
                    <a:pt x="853401" y="444271"/>
                  </a:lnTo>
                  <a:lnTo>
                    <a:pt x="947077" y="537946"/>
                  </a:lnTo>
                  <a:lnTo>
                    <a:pt x="1147089" y="537946"/>
                  </a:lnTo>
                  <a:lnTo>
                    <a:pt x="1190117" y="494919"/>
                  </a:lnTo>
                  <a:lnTo>
                    <a:pt x="1240764" y="444271"/>
                  </a:lnTo>
                  <a:lnTo>
                    <a:pt x="1316050" y="516432"/>
                  </a:lnTo>
                  <a:lnTo>
                    <a:pt x="1511846" y="516432"/>
                  </a:lnTo>
                  <a:lnTo>
                    <a:pt x="1562468" y="473405"/>
                  </a:lnTo>
                  <a:lnTo>
                    <a:pt x="2043531" y="64541"/>
                  </a:lnTo>
                  <a:lnTo>
                    <a:pt x="2094166" y="2151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098375" y="2684842"/>
              <a:ext cx="602615" cy="366395"/>
            </a:xfrm>
            <a:custGeom>
              <a:avLst/>
              <a:gdLst/>
              <a:ahLst/>
              <a:cxnLst/>
              <a:rect l="l" t="t" r="r" b="b"/>
              <a:pathLst>
                <a:path w="602615" h="366394">
                  <a:moveTo>
                    <a:pt x="261010" y="290601"/>
                  </a:moveTo>
                  <a:lnTo>
                    <a:pt x="0" y="290601"/>
                  </a:lnTo>
                  <a:lnTo>
                    <a:pt x="0" y="365899"/>
                  </a:lnTo>
                  <a:lnTo>
                    <a:pt x="172237" y="365899"/>
                  </a:lnTo>
                  <a:lnTo>
                    <a:pt x="261010" y="290601"/>
                  </a:lnTo>
                  <a:close/>
                </a:path>
                <a:path w="602615" h="366394">
                  <a:moveTo>
                    <a:pt x="374853" y="193649"/>
                  </a:moveTo>
                  <a:lnTo>
                    <a:pt x="152" y="193649"/>
                  </a:lnTo>
                  <a:lnTo>
                    <a:pt x="152" y="268947"/>
                  </a:lnTo>
                  <a:lnTo>
                    <a:pt x="286346" y="268947"/>
                  </a:lnTo>
                  <a:lnTo>
                    <a:pt x="374853" y="193649"/>
                  </a:lnTo>
                  <a:close/>
                </a:path>
                <a:path w="602615" h="366394">
                  <a:moveTo>
                    <a:pt x="488759" y="96913"/>
                  </a:moveTo>
                  <a:lnTo>
                    <a:pt x="101" y="96913"/>
                  </a:lnTo>
                  <a:lnTo>
                    <a:pt x="101" y="172212"/>
                  </a:lnTo>
                  <a:lnTo>
                    <a:pt x="400126" y="172212"/>
                  </a:lnTo>
                  <a:lnTo>
                    <a:pt x="488759" y="96913"/>
                  </a:lnTo>
                  <a:close/>
                </a:path>
                <a:path w="602615" h="366394">
                  <a:moveTo>
                    <a:pt x="602615" y="0"/>
                  </a:moveTo>
                  <a:lnTo>
                    <a:pt x="139" y="0"/>
                  </a:lnTo>
                  <a:lnTo>
                    <a:pt x="139" y="75298"/>
                  </a:lnTo>
                  <a:lnTo>
                    <a:pt x="513981" y="75298"/>
                  </a:lnTo>
                  <a:lnTo>
                    <a:pt x="602615" y="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3170" y="2684839"/>
              <a:ext cx="75298" cy="365903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958067" y="2684842"/>
              <a:ext cx="603250" cy="366395"/>
            </a:xfrm>
            <a:custGeom>
              <a:avLst/>
              <a:gdLst/>
              <a:ahLst/>
              <a:cxnLst/>
              <a:rect l="l" t="t" r="r" b="b"/>
              <a:pathLst>
                <a:path w="603250" h="366394">
                  <a:moveTo>
                    <a:pt x="602475" y="0"/>
                  </a:moveTo>
                  <a:lnTo>
                    <a:pt x="0" y="0"/>
                  </a:lnTo>
                  <a:lnTo>
                    <a:pt x="88493" y="75298"/>
                  </a:lnTo>
                  <a:lnTo>
                    <a:pt x="602475" y="75298"/>
                  </a:lnTo>
                  <a:lnTo>
                    <a:pt x="602475" y="0"/>
                  </a:lnTo>
                  <a:close/>
                </a:path>
                <a:path w="603250" h="366394">
                  <a:moveTo>
                    <a:pt x="602526" y="96913"/>
                  </a:moveTo>
                  <a:lnTo>
                    <a:pt x="113868" y="96913"/>
                  </a:lnTo>
                  <a:lnTo>
                    <a:pt x="202501" y="172212"/>
                  </a:lnTo>
                  <a:lnTo>
                    <a:pt x="602526" y="172212"/>
                  </a:lnTo>
                  <a:lnTo>
                    <a:pt x="602526" y="96913"/>
                  </a:lnTo>
                  <a:close/>
                </a:path>
                <a:path w="603250" h="366394">
                  <a:moveTo>
                    <a:pt x="602576" y="193649"/>
                  </a:moveTo>
                  <a:lnTo>
                    <a:pt x="227749" y="193649"/>
                  </a:lnTo>
                  <a:lnTo>
                    <a:pt x="316382" y="268947"/>
                  </a:lnTo>
                  <a:lnTo>
                    <a:pt x="602576" y="268947"/>
                  </a:lnTo>
                  <a:lnTo>
                    <a:pt x="602576" y="193649"/>
                  </a:lnTo>
                  <a:close/>
                </a:path>
                <a:path w="603250" h="366394">
                  <a:moveTo>
                    <a:pt x="602627" y="290601"/>
                  </a:moveTo>
                  <a:lnTo>
                    <a:pt x="341617" y="290601"/>
                  </a:lnTo>
                  <a:lnTo>
                    <a:pt x="430250" y="365899"/>
                  </a:lnTo>
                  <a:lnTo>
                    <a:pt x="602627" y="365899"/>
                  </a:lnTo>
                  <a:lnTo>
                    <a:pt x="602627" y="290601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60596" y="2684839"/>
              <a:ext cx="75285" cy="365903"/>
            </a:xfrm>
            <a:prstGeom prst="rect">
              <a:avLst/>
            </a:prstGeom>
          </p:spPr>
        </p:pic>
      </p:grpSp>
      <p:sp>
        <p:nvSpPr>
          <p:cNvPr id="10" name="object 10" descr=""/>
          <p:cNvSpPr/>
          <p:nvPr/>
        </p:nvSpPr>
        <p:spPr>
          <a:xfrm>
            <a:off x="6523050" y="3161283"/>
            <a:ext cx="63500" cy="256540"/>
          </a:xfrm>
          <a:custGeom>
            <a:avLst/>
            <a:gdLst/>
            <a:ahLst/>
            <a:cxnLst/>
            <a:rect l="l" t="t" r="r" b="b"/>
            <a:pathLst>
              <a:path w="63500" h="256539">
                <a:moveTo>
                  <a:pt x="63436" y="49822"/>
                </a:moveTo>
                <a:lnTo>
                  <a:pt x="0" y="49822"/>
                </a:lnTo>
                <a:lnTo>
                  <a:pt x="0" y="256247"/>
                </a:lnTo>
                <a:lnTo>
                  <a:pt x="63436" y="256247"/>
                </a:lnTo>
                <a:lnTo>
                  <a:pt x="63436" y="49822"/>
                </a:lnTo>
                <a:close/>
              </a:path>
              <a:path w="63500" h="256539">
                <a:moveTo>
                  <a:pt x="63436" y="0"/>
                </a:moveTo>
                <a:lnTo>
                  <a:pt x="0" y="0"/>
                </a:lnTo>
                <a:lnTo>
                  <a:pt x="0" y="27228"/>
                </a:lnTo>
                <a:lnTo>
                  <a:pt x="63436" y="27228"/>
                </a:lnTo>
                <a:lnTo>
                  <a:pt x="63436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073574" y="3211079"/>
            <a:ext cx="1410970" cy="257175"/>
          </a:xfrm>
          <a:custGeom>
            <a:avLst/>
            <a:gdLst/>
            <a:ahLst/>
            <a:cxnLst/>
            <a:rect l="l" t="t" r="r" b="b"/>
            <a:pathLst>
              <a:path w="1410970" h="257175">
                <a:moveTo>
                  <a:pt x="173723" y="229730"/>
                </a:moveTo>
                <a:lnTo>
                  <a:pt x="101015" y="229730"/>
                </a:lnTo>
                <a:lnTo>
                  <a:pt x="101015" y="256959"/>
                </a:lnTo>
                <a:lnTo>
                  <a:pt x="173723" y="256959"/>
                </a:lnTo>
                <a:lnTo>
                  <a:pt x="173723" y="229730"/>
                </a:lnTo>
                <a:close/>
              </a:path>
              <a:path w="1410970" h="257175">
                <a:moveTo>
                  <a:pt x="274764" y="129070"/>
                </a:moveTo>
                <a:lnTo>
                  <a:pt x="214579" y="129070"/>
                </a:lnTo>
                <a:lnTo>
                  <a:pt x="214579" y="133159"/>
                </a:lnTo>
                <a:lnTo>
                  <a:pt x="209981" y="149186"/>
                </a:lnTo>
                <a:lnTo>
                  <a:pt x="196532" y="157784"/>
                </a:lnTo>
                <a:lnTo>
                  <a:pt x="174777" y="161251"/>
                </a:lnTo>
                <a:lnTo>
                  <a:pt x="145275" y="161886"/>
                </a:lnTo>
                <a:lnTo>
                  <a:pt x="112433" y="161709"/>
                </a:lnTo>
                <a:lnTo>
                  <a:pt x="69049" y="149237"/>
                </a:lnTo>
                <a:lnTo>
                  <a:pt x="58826" y="115862"/>
                </a:lnTo>
                <a:lnTo>
                  <a:pt x="58826" y="86868"/>
                </a:lnTo>
                <a:lnTo>
                  <a:pt x="63512" y="63804"/>
                </a:lnTo>
                <a:lnTo>
                  <a:pt x="76771" y="51181"/>
                </a:lnTo>
                <a:lnTo>
                  <a:pt x="97421" y="45872"/>
                </a:lnTo>
                <a:lnTo>
                  <a:pt x="124307" y="44792"/>
                </a:lnTo>
                <a:lnTo>
                  <a:pt x="168744" y="45504"/>
                </a:lnTo>
                <a:lnTo>
                  <a:pt x="190080" y="48310"/>
                </a:lnTo>
                <a:lnTo>
                  <a:pt x="206209" y="54978"/>
                </a:lnTo>
                <a:lnTo>
                  <a:pt x="214033" y="67119"/>
                </a:lnTo>
                <a:lnTo>
                  <a:pt x="214033" y="73520"/>
                </a:lnTo>
                <a:lnTo>
                  <a:pt x="271907" y="73520"/>
                </a:lnTo>
                <a:lnTo>
                  <a:pt x="271907" y="67259"/>
                </a:lnTo>
                <a:lnTo>
                  <a:pt x="266001" y="31013"/>
                </a:lnTo>
                <a:lnTo>
                  <a:pt x="247751" y="10756"/>
                </a:lnTo>
                <a:lnTo>
                  <a:pt x="212382" y="1930"/>
                </a:lnTo>
                <a:lnTo>
                  <a:pt x="155079" y="0"/>
                </a:lnTo>
                <a:lnTo>
                  <a:pt x="93421" y="266"/>
                </a:lnTo>
                <a:lnTo>
                  <a:pt x="43573" y="7073"/>
                </a:lnTo>
                <a:lnTo>
                  <a:pt x="10604" y="31877"/>
                </a:lnTo>
                <a:lnTo>
                  <a:pt x="0" y="78016"/>
                </a:lnTo>
                <a:lnTo>
                  <a:pt x="0" y="128803"/>
                </a:lnTo>
                <a:lnTo>
                  <a:pt x="10896" y="175806"/>
                </a:lnTo>
                <a:lnTo>
                  <a:pt x="44665" y="200545"/>
                </a:lnTo>
                <a:lnTo>
                  <a:pt x="101498" y="207695"/>
                </a:lnTo>
                <a:lnTo>
                  <a:pt x="122402" y="207899"/>
                </a:lnTo>
                <a:lnTo>
                  <a:pt x="133019" y="207772"/>
                </a:lnTo>
                <a:lnTo>
                  <a:pt x="187896" y="208038"/>
                </a:lnTo>
                <a:lnTo>
                  <a:pt x="238175" y="202069"/>
                </a:lnTo>
                <a:lnTo>
                  <a:pt x="272300" y="171640"/>
                </a:lnTo>
                <a:lnTo>
                  <a:pt x="274548" y="155702"/>
                </a:lnTo>
                <a:lnTo>
                  <a:pt x="274764" y="129070"/>
                </a:lnTo>
                <a:close/>
              </a:path>
              <a:path w="1410970" h="257175">
                <a:moveTo>
                  <a:pt x="557314" y="431"/>
                </a:moveTo>
                <a:lnTo>
                  <a:pt x="317817" y="431"/>
                </a:lnTo>
                <a:lnTo>
                  <a:pt x="317817" y="42341"/>
                </a:lnTo>
                <a:lnTo>
                  <a:pt x="317817" y="84251"/>
                </a:lnTo>
                <a:lnTo>
                  <a:pt x="317817" y="118541"/>
                </a:lnTo>
                <a:lnTo>
                  <a:pt x="317817" y="162991"/>
                </a:lnTo>
                <a:lnTo>
                  <a:pt x="317817" y="207441"/>
                </a:lnTo>
                <a:lnTo>
                  <a:pt x="556082" y="207441"/>
                </a:lnTo>
                <a:lnTo>
                  <a:pt x="556082" y="162991"/>
                </a:lnTo>
                <a:lnTo>
                  <a:pt x="378955" y="162991"/>
                </a:lnTo>
                <a:lnTo>
                  <a:pt x="378955" y="118541"/>
                </a:lnTo>
                <a:lnTo>
                  <a:pt x="545871" y="118541"/>
                </a:lnTo>
                <a:lnTo>
                  <a:pt x="545871" y="84251"/>
                </a:lnTo>
                <a:lnTo>
                  <a:pt x="378955" y="84251"/>
                </a:lnTo>
                <a:lnTo>
                  <a:pt x="378955" y="42341"/>
                </a:lnTo>
                <a:lnTo>
                  <a:pt x="557314" y="42341"/>
                </a:lnTo>
                <a:lnTo>
                  <a:pt x="557314" y="431"/>
                </a:lnTo>
                <a:close/>
              </a:path>
              <a:path w="1410970" h="257175">
                <a:moveTo>
                  <a:pt x="812812" y="166801"/>
                </a:moveTo>
                <a:lnTo>
                  <a:pt x="660869" y="166801"/>
                </a:lnTo>
                <a:lnTo>
                  <a:pt x="660869" y="431"/>
                </a:lnTo>
                <a:lnTo>
                  <a:pt x="597966" y="431"/>
                </a:lnTo>
                <a:lnTo>
                  <a:pt x="597966" y="166801"/>
                </a:lnTo>
                <a:lnTo>
                  <a:pt x="597966" y="207441"/>
                </a:lnTo>
                <a:lnTo>
                  <a:pt x="812812" y="207441"/>
                </a:lnTo>
                <a:lnTo>
                  <a:pt x="812812" y="166801"/>
                </a:lnTo>
                <a:close/>
              </a:path>
              <a:path w="1410970" h="257175">
                <a:moveTo>
                  <a:pt x="1096111" y="596"/>
                </a:moveTo>
                <a:lnTo>
                  <a:pt x="854849" y="596"/>
                </a:lnTo>
                <a:lnTo>
                  <a:pt x="854849" y="45046"/>
                </a:lnTo>
                <a:lnTo>
                  <a:pt x="854849" y="84416"/>
                </a:lnTo>
                <a:lnTo>
                  <a:pt x="854849" y="119976"/>
                </a:lnTo>
                <a:lnTo>
                  <a:pt x="854849" y="163156"/>
                </a:lnTo>
                <a:lnTo>
                  <a:pt x="854849" y="207606"/>
                </a:lnTo>
                <a:lnTo>
                  <a:pt x="1095019" y="207606"/>
                </a:lnTo>
                <a:lnTo>
                  <a:pt x="1095019" y="163156"/>
                </a:lnTo>
                <a:lnTo>
                  <a:pt x="918438" y="163156"/>
                </a:lnTo>
                <a:lnTo>
                  <a:pt x="918438" y="119976"/>
                </a:lnTo>
                <a:lnTo>
                  <a:pt x="1083589" y="119976"/>
                </a:lnTo>
                <a:lnTo>
                  <a:pt x="1083589" y="84416"/>
                </a:lnTo>
                <a:lnTo>
                  <a:pt x="918438" y="84416"/>
                </a:lnTo>
                <a:lnTo>
                  <a:pt x="918438" y="45046"/>
                </a:lnTo>
                <a:lnTo>
                  <a:pt x="1096111" y="45046"/>
                </a:lnTo>
                <a:lnTo>
                  <a:pt x="1096111" y="596"/>
                </a:lnTo>
                <a:close/>
              </a:path>
              <a:path w="1410970" h="257175">
                <a:moveTo>
                  <a:pt x="1410385" y="150888"/>
                </a:moveTo>
                <a:lnTo>
                  <a:pt x="1409077" y="133273"/>
                </a:lnTo>
                <a:lnTo>
                  <a:pt x="1404023" y="120688"/>
                </a:lnTo>
                <a:lnTo>
                  <a:pt x="1403896" y="120383"/>
                </a:lnTo>
                <a:lnTo>
                  <a:pt x="1402791" y="117627"/>
                </a:lnTo>
                <a:lnTo>
                  <a:pt x="1387983" y="106413"/>
                </a:lnTo>
                <a:lnTo>
                  <a:pt x="1361097" y="102133"/>
                </a:lnTo>
                <a:lnTo>
                  <a:pt x="1379080" y="99161"/>
                </a:lnTo>
                <a:lnTo>
                  <a:pt x="1391589" y="90398"/>
                </a:lnTo>
                <a:lnTo>
                  <a:pt x="1393444" y="86753"/>
                </a:lnTo>
                <a:lnTo>
                  <a:pt x="1398892" y="76060"/>
                </a:lnTo>
                <a:lnTo>
                  <a:pt x="1401267" y="56388"/>
                </a:lnTo>
                <a:lnTo>
                  <a:pt x="1399349" y="44551"/>
                </a:lnTo>
                <a:lnTo>
                  <a:pt x="1396758" y="28448"/>
                </a:lnTo>
                <a:lnTo>
                  <a:pt x="1380553" y="11201"/>
                </a:lnTo>
                <a:lnTo>
                  <a:pt x="1348587" y="2451"/>
                </a:lnTo>
                <a:lnTo>
                  <a:pt x="1347749" y="2413"/>
                </a:lnTo>
                <a:lnTo>
                  <a:pt x="1347749" y="140258"/>
                </a:lnTo>
                <a:lnTo>
                  <a:pt x="1344117" y="153797"/>
                </a:lnTo>
                <a:lnTo>
                  <a:pt x="1334033" y="160743"/>
                </a:lnTo>
                <a:lnTo>
                  <a:pt x="1318679" y="163309"/>
                </a:lnTo>
                <a:lnTo>
                  <a:pt x="1299286" y="163677"/>
                </a:lnTo>
                <a:lnTo>
                  <a:pt x="1192949" y="163677"/>
                </a:lnTo>
                <a:lnTo>
                  <a:pt x="1192949" y="120383"/>
                </a:lnTo>
                <a:lnTo>
                  <a:pt x="1301191" y="120383"/>
                </a:lnTo>
                <a:lnTo>
                  <a:pt x="1320292" y="120688"/>
                </a:lnTo>
                <a:lnTo>
                  <a:pt x="1334985" y="122872"/>
                </a:lnTo>
                <a:lnTo>
                  <a:pt x="1344409" y="128765"/>
                </a:lnTo>
                <a:lnTo>
                  <a:pt x="1347749" y="140258"/>
                </a:lnTo>
                <a:lnTo>
                  <a:pt x="1347749" y="2413"/>
                </a:lnTo>
                <a:lnTo>
                  <a:pt x="1340269" y="2070"/>
                </a:lnTo>
                <a:lnTo>
                  <a:pt x="1340269" y="64427"/>
                </a:lnTo>
                <a:lnTo>
                  <a:pt x="1337564" y="76060"/>
                </a:lnTo>
                <a:lnTo>
                  <a:pt x="1329728" y="82740"/>
                </a:lnTo>
                <a:lnTo>
                  <a:pt x="1316075" y="85940"/>
                </a:lnTo>
                <a:lnTo>
                  <a:pt x="1296428" y="86753"/>
                </a:lnTo>
                <a:lnTo>
                  <a:pt x="1192949" y="86753"/>
                </a:lnTo>
                <a:lnTo>
                  <a:pt x="1192949" y="44551"/>
                </a:lnTo>
                <a:lnTo>
                  <a:pt x="1307312" y="44551"/>
                </a:lnTo>
                <a:lnTo>
                  <a:pt x="1322857" y="45872"/>
                </a:lnTo>
                <a:lnTo>
                  <a:pt x="1333030" y="49326"/>
                </a:lnTo>
                <a:lnTo>
                  <a:pt x="1338580" y="55359"/>
                </a:lnTo>
                <a:lnTo>
                  <a:pt x="1340269" y="64427"/>
                </a:lnTo>
                <a:lnTo>
                  <a:pt x="1340269" y="2070"/>
                </a:lnTo>
                <a:lnTo>
                  <a:pt x="1296835" y="25"/>
                </a:lnTo>
                <a:lnTo>
                  <a:pt x="1135900" y="25"/>
                </a:lnTo>
                <a:lnTo>
                  <a:pt x="1135900" y="207518"/>
                </a:lnTo>
                <a:lnTo>
                  <a:pt x="1307731" y="207518"/>
                </a:lnTo>
                <a:lnTo>
                  <a:pt x="1354315" y="205536"/>
                </a:lnTo>
                <a:lnTo>
                  <a:pt x="1386217" y="197523"/>
                </a:lnTo>
                <a:lnTo>
                  <a:pt x="1404531" y="180352"/>
                </a:lnTo>
                <a:lnTo>
                  <a:pt x="1407833" y="163677"/>
                </a:lnTo>
                <a:lnTo>
                  <a:pt x="1410385" y="150888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2733217" y="15252194"/>
            <a:ext cx="6414135" cy="320040"/>
            <a:chOff x="2733217" y="15252194"/>
            <a:chExt cx="6414135" cy="320040"/>
          </a:xfrm>
        </p:grpSpPr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67127" y="15252194"/>
              <a:ext cx="1752053" cy="133794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33217" y="15416922"/>
              <a:ext cx="6413563" cy="154711"/>
            </a:xfrm>
            <a:prstGeom prst="rect">
              <a:avLst/>
            </a:prstGeom>
          </p:spPr>
        </p:pic>
      </p:grpSp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66723" y="15625043"/>
            <a:ext cx="1149972" cy="1048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703347" y="-9"/>
            <a:ext cx="10473690" cy="16200119"/>
            <a:chOff x="703347" y="-9"/>
            <a:chExt cx="10473690" cy="16200119"/>
          </a:xfrm>
        </p:grpSpPr>
        <p:sp>
          <p:nvSpPr>
            <p:cNvPr id="3" name="object 3" descr=""/>
            <p:cNvSpPr/>
            <p:nvPr/>
          </p:nvSpPr>
          <p:spPr>
            <a:xfrm>
              <a:off x="703347" y="-9"/>
              <a:ext cx="10473690" cy="1918335"/>
            </a:xfrm>
            <a:custGeom>
              <a:avLst/>
              <a:gdLst/>
              <a:ahLst/>
              <a:cxnLst/>
              <a:rect l="l" t="t" r="r" b="b"/>
              <a:pathLst>
                <a:path w="10473690" h="1918335">
                  <a:moveTo>
                    <a:pt x="9550819" y="0"/>
                  </a:moveTo>
                  <a:lnTo>
                    <a:pt x="922489" y="0"/>
                  </a:lnTo>
                  <a:lnTo>
                    <a:pt x="0" y="1918119"/>
                  </a:lnTo>
                  <a:lnTo>
                    <a:pt x="10473309" y="1918119"/>
                  </a:lnTo>
                  <a:lnTo>
                    <a:pt x="9550819" y="0"/>
                  </a:lnTo>
                  <a:close/>
                </a:path>
              </a:pathLst>
            </a:custGeom>
            <a:solidFill>
              <a:srgbClr val="C5AC7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703351" y="1918245"/>
              <a:ext cx="10473690" cy="14281785"/>
            </a:xfrm>
            <a:custGeom>
              <a:avLst/>
              <a:gdLst/>
              <a:ahLst/>
              <a:cxnLst/>
              <a:rect l="l" t="t" r="r" b="b"/>
              <a:pathLst>
                <a:path w="10473690" h="14281785">
                  <a:moveTo>
                    <a:pt x="10473309" y="0"/>
                  </a:moveTo>
                  <a:lnTo>
                    <a:pt x="0" y="0"/>
                  </a:lnTo>
                  <a:lnTo>
                    <a:pt x="0" y="14281746"/>
                  </a:lnTo>
                  <a:lnTo>
                    <a:pt x="10473309" y="14281746"/>
                  </a:lnTo>
                  <a:lnTo>
                    <a:pt x="10473309" y="0"/>
                  </a:lnTo>
                  <a:close/>
                </a:path>
              </a:pathLst>
            </a:custGeom>
            <a:solidFill>
              <a:srgbClr val="D0B87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782210" y="2596806"/>
              <a:ext cx="2094864" cy="538480"/>
            </a:xfrm>
            <a:custGeom>
              <a:avLst/>
              <a:gdLst/>
              <a:ahLst/>
              <a:cxnLst/>
              <a:rect l="l" t="t" r="r" b="b"/>
              <a:pathLst>
                <a:path w="2094865" h="538480">
                  <a:moveTo>
                    <a:pt x="1155039" y="129400"/>
                  </a:moveTo>
                  <a:lnTo>
                    <a:pt x="1111605" y="86093"/>
                  </a:lnTo>
                  <a:lnTo>
                    <a:pt x="983043" y="86093"/>
                  </a:lnTo>
                  <a:lnTo>
                    <a:pt x="939609" y="129400"/>
                  </a:lnTo>
                  <a:lnTo>
                    <a:pt x="939609" y="408698"/>
                  </a:lnTo>
                  <a:lnTo>
                    <a:pt x="983043" y="452005"/>
                  </a:lnTo>
                  <a:lnTo>
                    <a:pt x="1004290" y="452005"/>
                  </a:lnTo>
                  <a:lnTo>
                    <a:pt x="1047318" y="419735"/>
                  </a:lnTo>
                  <a:lnTo>
                    <a:pt x="1090358" y="452005"/>
                  </a:lnTo>
                  <a:lnTo>
                    <a:pt x="1111605" y="452005"/>
                  </a:lnTo>
                  <a:lnTo>
                    <a:pt x="1155039" y="408698"/>
                  </a:lnTo>
                  <a:lnTo>
                    <a:pt x="1155039" y="285191"/>
                  </a:lnTo>
                  <a:lnTo>
                    <a:pt x="1063523" y="285191"/>
                  </a:lnTo>
                  <a:lnTo>
                    <a:pt x="1063523" y="360489"/>
                  </a:lnTo>
                  <a:lnTo>
                    <a:pt x="1031113" y="360489"/>
                  </a:lnTo>
                  <a:lnTo>
                    <a:pt x="1031113" y="177596"/>
                  </a:lnTo>
                  <a:lnTo>
                    <a:pt x="1063523" y="177596"/>
                  </a:lnTo>
                  <a:lnTo>
                    <a:pt x="1063523" y="252768"/>
                  </a:lnTo>
                  <a:lnTo>
                    <a:pt x="1155039" y="252768"/>
                  </a:lnTo>
                  <a:lnTo>
                    <a:pt x="1155039" y="129400"/>
                  </a:lnTo>
                  <a:close/>
                </a:path>
                <a:path w="2094865" h="538480">
                  <a:moveTo>
                    <a:pt x="1577276" y="376720"/>
                  </a:moveTo>
                  <a:lnTo>
                    <a:pt x="1316215" y="376720"/>
                  </a:lnTo>
                  <a:lnTo>
                    <a:pt x="1316215" y="452031"/>
                  </a:lnTo>
                  <a:lnTo>
                    <a:pt x="1488490" y="452031"/>
                  </a:lnTo>
                  <a:lnTo>
                    <a:pt x="1577276" y="376720"/>
                  </a:lnTo>
                  <a:close/>
                </a:path>
                <a:path w="2094865" h="538480">
                  <a:moveTo>
                    <a:pt x="1691132" y="279755"/>
                  </a:moveTo>
                  <a:lnTo>
                    <a:pt x="1316355" y="279755"/>
                  </a:lnTo>
                  <a:lnTo>
                    <a:pt x="1316355" y="355066"/>
                  </a:lnTo>
                  <a:lnTo>
                    <a:pt x="1602613" y="355066"/>
                  </a:lnTo>
                  <a:lnTo>
                    <a:pt x="1691132" y="279755"/>
                  </a:lnTo>
                  <a:close/>
                </a:path>
                <a:path w="2094865" h="538480">
                  <a:moveTo>
                    <a:pt x="1805051" y="182994"/>
                  </a:moveTo>
                  <a:lnTo>
                    <a:pt x="1316291" y="182994"/>
                  </a:lnTo>
                  <a:lnTo>
                    <a:pt x="1316291" y="258305"/>
                  </a:lnTo>
                  <a:lnTo>
                    <a:pt x="1716392" y="258305"/>
                  </a:lnTo>
                  <a:lnTo>
                    <a:pt x="1805051" y="182994"/>
                  </a:lnTo>
                  <a:close/>
                </a:path>
                <a:path w="2094865" h="538480">
                  <a:moveTo>
                    <a:pt x="1918957" y="86055"/>
                  </a:moveTo>
                  <a:lnTo>
                    <a:pt x="1316355" y="86055"/>
                  </a:lnTo>
                  <a:lnTo>
                    <a:pt x="1316355" y="161366"/>
                  </a:lnTo>
                  <a:lnTo>
                    <a:pt x="1830298" y="161366"/>
                  </a:lnTo>
                  <a:lnTo>
                    <a:pt x="1918957" y="86055"/>
                  </a:lnTo>
                  <a:close/>
                </a:path>
                <a:path w="2094865" h="538480">
                  <a:moveTo>
                    <a:pt x="2094611" y="21513"/>
                  </a:moveTo>
                  <a:lnTo>
                    <a:pt x="1977631" y="21513"/>
                  </a:lnTo>
                  <a:lnTo>
                    <a:pt x="1977631" y="64541"/>
                  </a:lnTo>
                  <a:lnTo>
                    <a:pt x="1496504" y="473494"/>
                  </a:lnTo>
                  <a:lnTo>
                    <a:pt x="1316329" y="473494"/>
                  </a:lnTo>
                  <a:lnTo>
                    <a:pt x="1279537" y="444347"/>
                  </a:lnTo>
                  <a:lnTo>
                    <a:pt x="1241031" y="413854"/>
                  </a:lnTo>
                  <a:lnTo>
                    <a:pt x="1241031" y="124193"/>
                  </a:lnTo>
                  <a:lnTo>
                    <a:pt x="1279537" y="93687"/>
                  </a:lnTo>
                  <a:lnTo>
                    <a:pt x="1316329" y="64541"/>
                  </a:lnTo>
                  <a:lnTo>
                    <a:pt x="1977631" y="64541"/>
                  </a:lnTo>
                  <a:lnTo>
                    <a:pt x="1977631" y="21513"/>
                  </a:lnTo>
                  <a:lnTo>
                    <a:pt x="1316329" y="21513"/>
                  </a:lnTo>
                  <a:lnTo>
                    <a:pt x="1241031" y="93687"/>
                  </a:lnTo>
                  <a:lnTo>
                    <a:pt x="1197991" y="50647"/>
                  </a:lnTo>
                  <a:lnTo>
                    <a:pt x="1197991" y="111658"/>
                  </a:lnTo>
                  <a:lnTo>
                    <a:pt x="1197991" y="426516"/>
                  </a:lnTo>
                  <a:lnTo>
                    <a:pt x="1129499" y="495007"/>
                  </a:lnTo>
                  <a:lnTo>
                    <a:pt x="1075969" y="495007"/>
                  </a:lnTo>
                  <a:lnTo>
                    <a:pt x="1047242" y="473494"/>
                  </a:lnTo>
                  <a:lnTo>
                    <a:pt x="1018641" y="495007"/>
                  </a:lnTo>
                  <a:lnTo>
                    <a:pt x="965123" y="495007"/>
                  </a:lnTo>
                  <a:lnTo>
                    <a:pt x="914450" y="444347"/>
                  </a:lnTo>
                  <a:lnTo>
                    <a:pt x="896620" y="426516"/>
                  </a:lnTo>
                  <a:lnTo>
                    <a:pt x="896620" y="111658"/>
                  </a:lnTo>
                  <a:lnTo>
                    <a:pt x="914565" y="93687"/>
                  </a:lnTo>
                  <a:lnTo>
                    <a:pt x="965123" y="43027"/>
                  </a:lnTo>
                  <a:lnTo>
                    <a:pt x="1129499" y="43027"/>
                  </a:lnTo>
                  <a:lnTo>
                    <a:pt x="1197991" y="111658"/>
                  </a:lnTo>
                  <a:lnTo>
                    <a:pt x="1197991" y="50647"/>
                  </a:lnTo>
                  <a:lnTo>
                    <a:pt x="1190371" y="43027"/>
                  </a:lnTo>
                  <a:lnTo>
                    <a:pt x="1147330" y="0"/>
                  </a:lnTo>
                  <a:lnTo>
                    <a:pt x="947280" y="0"/>
                  </a:lnTo>
                  <a:lnTo>
                    <a:pt x="853592" y="93687"/>
                  </a:lnTo>
                  <a:lnTo>
                    <a:pt x="853592" y="124193"/>
                  </a:lnTo>
                  <a:lnTo>
                    <a:pt x="853592" y="413854"/>
                  </a:lnTo>
                  <a:lnTo>
                    <a:pt x="778281" y="473494"/>
                  </a:lnTo>
                  <a:lnTo>
                    <a:pt x="598119" y="473494"/>
                  </a:lnTo>
                  <a:lnTo>
                    <a:pt x="116992" y="64541"/>
                  </a:lnTo>
                  <a:lnTo>
                    <a:pt x="778281" y="64541"/>
                  </a:lnTo>
                  <a:lnTo>
                    <a:pt x="853592" y="124193"/>
                  </a:lnTo>
                  <a:lnTo>
                    <a:pt x="853592" y="93687"/>
                  </a:lnTo>
                  <a:lnTo>
                    <a:pt x="823175" y="64541"/>
                  </a:lnTo>
                  <a:lnTo>
                    <a:pt x="778281" y="21513"/>
                  </a:lnTo>
                  <a:lnTo>
                    <a:pt x="0" y="21513"/>
                  </a:lnTo>
                  <a:lnTo>
                    <a:pt x="582180" y="516534"/>
                  </a:lnTo>
                  <a:lnTo>
                    <a:pt x="778281" y="516534"/>
                  </a:lnTo>
                  <a:lnTo>
                    <a:pt x="823188" y="473494"/>
                  </a:lnTo>
                  <a:lnTo>
                    <a:pt x="853592" y="444347"/>
                  </a:lnTo>
                  <a:lnTo>
                    <a:pt x="947280" y="538048"/>
                  </a:lnTo>
                  <a:lnTo>
                    <a:pt x="1147330" y="538048"/>
                  </a:lnTo>
                  <a:lnTo>
                    <a:pt x="1190371" y="495007"/>
                  </a:lnTo>
                  <a:lnTo>
                    <a:pt x="1241031" y="444347"/>
                  </a:lnTo>
                  <a:lnTo>
                    <a:pt x="1316329" y="516534"/>
                  </a:lnTo>
                  <a:lnTo>
                    <a:pt x="1512163" y="516534"/>
                  </a:lnTo>
                  <a:lnTo>
                    <a:pt x="1562811" y="473494"/>
                  </a:lnTo>
                  <a:lnTo>
                    <a:pt x="2043988" y="64541"/>
                  </a:lnTo>
                  <a:lnTo>
                    <a:pt x="2094611" y="21513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3217" y="2682860"/>
              <a:ext cx="75311" cy="36597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957877" y="2682861"/>
              <a:ext cx="603250" cy="366395"/>
            </a:xfrm>
            <a:custGeom>
              <a:avLst/>
              <a:gdLst/>
              <a:ahLst/>
              <a:cxnLst/>
              <a:rect l="l" t="t" r="r" b="b"/>
              <a:pathLst>
                <a:path w="603250" h="366394">
                  <a:moveTo>
                    <a:pt x="602602" y="0"/>
                  </a:moveTo>
                  <a:lnTo>
                    <a:pt x="0" y="0"/>
                  </a:lnTo>
                  <a:lnTo>
                    <a:pt x="88519" y="75311"/>
                  </a:lnTo>
                  <a:lnTo>
                    <a:pt x="602602" y="75311"/>
                  </a:lnTo>
                  <a:lnTo>
                    <a:pt x="602602" y="0"/>
                  </a:lnTo>
                  <a:close/>
                </a:path>
                <a:path w="603250" h="366394">
                  <a:moveTo>
                    <a:pt x="602653" y="96939"/>
                  </a:moveTo>
                  <a:lnTo>
                    <a:pt x="113893" y="96939"/>
                  </a:lnTo>
                  <a:lnTo>
                    <a:pt x="202539" y="172250"/>
                  </a:lnTo>
                  <a:lnTo>
                    <a:pt x="602653" y="172250"/>
                  </a:lnTo>
                  <a:lnTo>
                    <a:pt x="602653" y="96939"/>
                  </a:lnTo>
                  <a:close/>
                </a:path>
                <a:path w="603250" h="366394">
                  <a:moveTo>
                    <a:pt x="602703" y="193700"/>
                  </a:moveTo>
                  <a:lnTo>
                    <a:pt x="227799" y="193700"/>
                  </a:lnTo>
                  <a:lnTo>
                    <a:pt x="316445" y="269011"/>
                  </a:lnTo>
                  <a:lnTo>
                    <a:pt x="602703" y="269011"/>
                  </a:lnTo>
                  <a:lnTo>
                    <a:pt x="602703" y="193700"/>
                  </a:lnTo>
                  <a:close/>
                </a:path>
                <a:path w="603250" h="366394">
                  <a:moveTo>
                    <a:pt x="602742" y="290664"/>
                  </a:moveTo>
                  <a:lnTo>
                    <a:pt x="341680" y="290664"/>
                  </a:lnTo>
                  <a:lnTo>
                    <a:pt x="430326" y="365975"/>
                  </a:lnTo>
                  <a:lnTo>
                    <a:pt x="602742" y="365975"/>
                  </a:lnTo>
                  <a:lnTo>
                    <a:pt x="602742" y="290664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60543" y="2682860"/>
              <a:ext cx="75311" cy="365977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5073408" y="3159390"/>
              <a:ext cx="1513840" cy="307340"/>
            </a:xfrm>
            <a:custGeom>
              <a:avLst/>
              <a:gdLst/>
              <a:ahLst/>
              <a:cxnLst/>
              <a:rect l="l" t="t" r="r" b="b"/>
              <a:pathLst>
                <a:path w="1513840" h="307339">
                  <a:moveTo>
                    <a:pt x="173774" y="279590"/>
                  </a:moveTo>
                  <a:lnTo>
                    <a:pt x="101053" y="279590"/>
                  </a:lnTo>
                  <a:lnTo>
                    <a:pt x="101053" y="306832"/>
                  </a:lnTo>
                  <a:lnTo>
                    <a:pt x="173774" y="306832"/>
                  </a:lnTo>
                  <a:lnTo>
                    <a:pt x="173774" y="279590"/>
                  </a:lnTo>
                  <a:close/>
                </a:path>
                <a:path w="1513840" h="307339">
                  <a:moveTo>
                    <a:pt x="274815" y="178917"/>
                  </a:moveTo>
                  <a:lnTo>
                    <a:pt x="214630" y="178917"/>
                  </a:lnTo>
                  <a:lnTo>
                    <a:pt x="214630" y="183007"/>
                  </a:lnTo>
                  <a:lnTo>
                    <a:pt x="210032" y="199047"/>
                  </a:lnTo>
                  <a:lnTo>
                    <a:pt x="196570" y="207632"/>
                  </a:lnTo>
                  <a:lnTo>
                    <a:pt x="174815" y="211099"/>
                  </a:lnTo>
                  <a:lnTo>
                    <a:pt x="145313" y="211734"/>
                  </a:lnTo>
                  <a:lnTo>
                    <a:pt x="112458" y="211556"/>
                  </a:lnTo>
                  <a:lnTo>
                    <a:pt x="69062" y="199097"/>
                  </a:lnTo>
                  <a:lnTo>
                    <a:pt x="58839" y="165709"/>
                  </a:lnTo>
                  <a:lnTo>
                    <a:pt x="58839" y="136702"/>
                  </a:lnTo>
                  <a:lnTo>
                    <a:pt x="63525" y="113639"/>
                  </a:lnTo>
                  <a:lnTo>
                    <a:pt x="76784" y="101003"/>
                  </a:lnTo>
                  <a:lnTo>
                    <a:pt x="97447" y="95694"/>
                  </a:lnTo>
                  <a:lnTo>
                    <a:pt x="124333" y="94615"/>
                  </a:lnTo>
                  <a:lnTo>
                    <a:pt x="168783" y="95338"/>
                  </a:lnTo>
                  <a:lnTo>
                    <a:pt x="190119" y="98145"/>
                  </a:lnTo>
                  <a:lnTo>
                    <a:pt x="206248" y="104813"/>
                  </a:lnTo>
                  <a:lnTo>
                    <a:pt x="214083" y="116954"/>
                  </a:lnTo>
                  <a:lnTo>
                    <a:pt x="214083" y="123355"/>
                  </a:lnTo>
                  <a:lnTo>
                    <a:pt x="271957" y="123355"/>
                  </a:lnTo>
                  <a:lnTo>
                    <a:pt x="271957" y="117094"/>
                  </a:lnTo>
                  <a:lnTo>
                    <a:pt x="266065" y="80848"/>
                  </a:lnTo>
                  <a:lnTo>
                    <a:pt x="247802" y="60579"/>
                  </a:lnTo>
                  <a:lnTo>
                    <a:pt x="212420" y="51752"/>
                  </a:lnTo>
                  <a:lnTo>
                    <a:pt x="155117" y="49809"/>
                  </a:lnTo>
                  <a:lnTo>
                    <a:pt x="93433" y="50076"/>
                  </a:lnTo>
                  <a:lnTo>
                    <a:pt x="43586" y="56896"/>
                  </a:lnTo>
                  <a:lnTo>
                    <a:pt x="10604" y="81699"/>
                  </a:lnTo>
                  <a:lnTo>
                    <a:pt x="0" y="127850"/>
                  </a:lnTo>
                  <a:lnTo>
                    <a:pt x="0" y="178638"/>
                  </a:lnTo>
                  <a:lnTo>
                    <a:pt x="10896" y="225666"/>
                  </a:lnTo>
                  <a:lnTo>
                    <a:pt x="44665" y="250405"/>
                  </a:lnTo>
                  <a:lnTo>
                    <a:pt x="101511" y="257556"/>
                  </a:lnTo>
                  <a:lnTo>
                    <a:pt x="122428" y="257759"/>
                  </a:lnTo>
                  <a:lnTo>
                    <a:pt x="133045" y="257632"/>
                  </a:lnTo>
                  <a:lnTo>
                    <a:pt x="187934" y="257898"/>
                  </a:lnTo>
                  <a:lnTo>
                    <a:pt x="238290" y="251929"/>
                  </a:lnTo>
                  <a:lnTo>
                    <a:pt x="272351" y="221488"/>
                  </a:lnTo>
                  <a:lnTo>
                    <a:pt x="274599" y="205549"/>
                  </a:lnTo>
                  <a:lnTo>
                    <a:pt x="274815" y="178917"/>
                  </a:lnTo>
                  <a:close/>
                </a:path>
                <a:path w="1513840" h="307339">
                  <a:moveTo>
                    <a:pt x="557428" y="50292"/>
                  </a:moveTo>
                  <a:lnTo>
                    <a:pt x="317881" y="50292"/>
                  </a:lnTo>
                  <a:lnTo>
                    <a:pt x="317881" y="92202"/>
                  </a:lnTo>
                  <a:lnTo>
                    <a:pt x="317881" y="134112"/>
                  </a:lnTo>
                  <a:lnTo>
                    <a:pt x="317881" y="168402"/>
                  </a:lnTo>
                  <a:lnTo>
                    <a:pt x="317881" y="212852"/>
                  </a:lnTo>
                  <a:lnTo>
                    <a:pt x="317881" y="257302"/>
                  </a:lnTo>
                  <a:lnTo>
                    <a:pt x="556196" y="257302"/>
                  </a:lnTo>
                  <a:lnTo>
                    <a:pt x="556196" y="212852"/>
                  </a:lnTo>
                  <a:lnTo>
                    <a:pt x="379018" y="212852"/>
                  </a:lnTo>
                  <a:lnTo>
                    <a:pt x="379018" y="168402"/>
                  </a:lnTo>
                  <a:lnTo>
                    <a:pt x="545985" y="168402"/>
                  </a:lnTo>
                  <a:lnTo>
                    <a:pt x="545985" y="134112"/>
                  </a:lnTo>
                  <a:lnTo>
                    <a:pt x="379018" y="134112"/>
                  </a:lnTo>
                  <a:lnTo>
                    <a:pt x="379018" y="92202"/>
                  </a:lnTo>
                  <a:lnTo>
                    <a:pt x="557428" y="92202"/>
                  </a:lnTo>
                  <a:lnTo>
                    <a:pt x="557428" y="50292"/>
                  </a:lnTo>
                  <a:close/>
                </a:path>
                <a:path w="1513840" h="307339">
                  <a:moveTo>
                    <a:pt x="812990" y="216662"/>
                  </a:moveTo>
                  <a:lnTo>
                    <a:pt x="661009" y="216662"/>
                  </a:lnTo>
                  <a:lnTo>
                    <a:pt x="661009" y="50292"/>
                  </a:lnTo>
                  <a:lnTo>
                    <a:pt x="598093" y="50292"/>
                  </a:lnTo>
                  <a:lnTo>
                    <a:pt x="598093" y="216662"/>
                  </a:lnTo>
                  <a:lnTo>
                    <a:pt x="598093" y="257302"/>
                  </a:lnTo>
                  <a:lnTo>
                    <a:pt x="812990" y="257302"/>
                  </a:lnTo>
                  <a:lnTo>
                    <a:pt x="812990" y="216662"/>
                  </a:lnTo>
                  <a:close/>
                </a:path>
                <a:path w="1513840" h="307339">
                  <a:moveTo>
                    <a:pt x="1096340" y="49187"/>
                  </a:moveTo>
                  <a:lnTo>
                    <a:pt x="855027" y="49187"/>
                  </a:lnTo>
                  <a:lnTo>
                    <a:pt x="855027" y="94907"/>
                  </a:lnTo>
                  <a:lnTo>
                    <a:pt x="855027" y="134277"/>
                  </a:lnTo>
                  <a:lnTo>
                    <a:pt x="855027" y="169837"/>
                  </a:lnTo>
                  <a:lnTo>
                    <a:pt x="855027" y="213017"/>
                  </a:lnTo>
                  <a:lnTo>
                    <a:pt x="855027" y="257467"/>
                  </a:lnTo>
                  <a:lnTo>
                    <a:pt x="1095248" y="257467"/>
                  </a:lnTo>
                  <a:lnTo>
                    <a:pt x="1095248" y="213017"/>
                  </a:lnTo>
                  <a:lnTo>
                    <a:pt x="918629" y="213017"/>
                  </a:lnTo>
                  <a:lnTo>
                    <a:pt x="918629" y="169837"/>
                  </a:lnTo>
                  <a:lnTo>
                    <a:pt x="1083805" y="169837"/>
                  </a:lnTo>
                  <a:lnTo>
                    <a:pt x="1083805" y="134277"/>
                  </a:lnTo>
                  <a:lnTo>
                    <a:pt x="918629" y="134277"/>
                  </a:lnTo>
                  <a:lnTo>
                    <a:pt x="918629" y="94907"/>
                  </a:lnTo>
                  <a:lnTo>
                    <a:pt x="1096340" y="94907"/>
                  </a:lnTo>
                  <a:lnTo>
                    <a:pt x="1096340" y="49187"/>
                  </a:lnTo>
                  <a:close/>
                </a:path>
                <a:path w="1513840" h="307339">
                  <a:moveTo>
                    <a:pt x="1410665" y="200736"/>
                  </a:moveTo>
                  <a:lnTo>
                    <a:pt x="1409357" y="183121"/>
                  </a:lnTo>
                  <a:lnTo>
                    <a:pt x="1404302" y="170548"/>
                  </a:lnTo>
                  <a:lnTo>
                    <a:pt x="1404188" y="170230"/>
                  </a:lnTo>
                  <a:lnTo>
                    <a:pt x="1403070" y="167474"/>
                  </a:lnTo>
                  <a:lnTo>
                    <a:pt x="1388262" y="156273"/>
                  </a:lnTo>
                  <a:lnTo>
                    <a:pt x="1361376" y="151980"/>
                  </a:lnTo>
                  <a:lnTo>
                    <a:pt x="1379372" y="149009"/>
                  </a:lnTo>
                  <a:lnTo>
                    <a:pt x="1391881" y="140233"/>
                  </a:lnTo>
                  <a:lnTo>
                    <a:pt x="1393736" y="136588"/>
                  </a:lnTo>
                  <a:lnTo>
                    <a:pt x="1399171" y="125895"/>
                  </a:lnTo>
                  <a:lnTo>
                    <a:pt x="1401546" y="106222"/>
                  </a:lnTo>
                  <a:lnTo>
                    <a:pt x="1399641" y="94373"/>
                  </a:lnTo>
                  <a:lnTo>
                    <a:pt x="1397038" y="78282"/>
                  </a:lnTo>
                  <a:lnTo>
                    <a:pt x="1380845" y="61036"/>
                  </a:lnTo>
                  <a:lnTo>
                    <a:pt x="1348917" y="52285"/>
                  </a:lnTo>
                  <a:lnTo>
                    <a:pt x="1348028" y="52247"/>
                  </a:lnTo>
                  <a:lnTo>
                    <a:pt x="1348028" y="190106"/>
                  </a:lnTo>
                  <a:lnTo>
                    <a:pt x="1344396" y="203644"/>
                  </a:lnTo>
                  <a:lnTo>
                    <a:pt x="1334312" y="210604"/>
                  </a:lnTo>
                  <a:lnTo>
                    <a:pt x="1318958" y="213156"/>
                  </a:lnTo>
                  <a:lnTo>
                    <a:pt x="1299552" y="213525"/>
                  </a:lnTo>
                  <a:lnTo>
                    <a:pt x="1193190" y="213525"/>
                  </a:lnTo>
                  <a:lnTo>
                    <a:pt x="1193190" y="170230"/>
                  </a:lnTo>
                  <a:lnTo>
                    <a:pt x="1301457" y="170230"/>
                  </a:lnTo>
                  <a:lnTo>
                    <a:pt x="1320571" y="170548"/>
                  </a:lnTo>
                  <a:lnTo>
                    <a:pt x="1335265" y="172720"/>
                  </a:lnTo>
                  <a:lnTo>
                    <a:pt x="1344701" y="178612"/>
                  </a:lnTo>
                  <a:lnTo>
                    <a:pt x="1348028" y="190106"/>
                  </a:lnTo>
                  <a:lnTo>
                    <a:pt x="1348028" y="52247"/>
                  </a:lnTo>
                  <a:lnTo>
                    <a:pt x="1340535" y="51892"/>
                  </a:lnTo>
                  <a:lnTo>
                    <a:pt x="1340535" y="114261"/>
                  </a:lnTo>
                  <a:lnTo>
                    <a:pt x="1337830" y="125895"/>
                  </a:lnTo>
                  <a:lnTo>
                    <a:pt x="1329994" y="132575"/>
                  </a:lnTo>
                  <a:lnTo>
                    <a:pt x="1316355" y="135788"/>
                  </a:lnTo>
                  <a:lnTo>
                    <a:pt x="1296682" y="136588"/>
                  </a:lnTo>
                  <a:lnTo>
                    <a:pt x="1193190" y="136588"/>
                  </a:lnTo>
                  <a:lnTo>
                    <a:pt x="1193190" y="94373"/>
                  </a:lnTo>
                  <a:lnTo>
                    <a:pt x="1307579" y="94373"/>
                  </a:lnTo>
                  <a:lnTo>
                    <a:pt x="1323124" y="95707"/>
                  </a:lnTo>
                  <a:lnTo>
                    <a:pt x="1333296" y="99161"/>
                  </a:lnTo>
                  <a:lnTo>
                    <a:pt x="1338846" y="105206"/>
                  </a:lnTo>
                  <a:lnTo>
                    <a:pt x="1340535" y="114261"/>
                  </a:lnTo>
                  <a:lnTo>
                    <a:pt x="1340535" y="51892"/>
                  </a:lnTo>
                  <a:lnTo>
                    <a:pt x="1297228" y="49847"/>
                  </a:lnTo>
                  <a:lnTo>
                    <a:pt x="1136129" y="49847"/>
                  </a:lnTo>
                  <a:lnTo>
                    <a:pt x="1136129" y="257378"/>
                  </a:lnTo>
                  <a:lnTo>
                    <a:pt x="1307985" y="257378"/>
                  </a:lnTo>
                  <a:lnTo>
                    <a:pt x="1354594" y="255409"/>
                  </a:lnTo>
                  <a:lnTo>
                    <a:pt x="1386497" y="247396"/>
                  </a:lnTo>
                  <a:lnTo>
                    <a:pt x="1404810" y="230212"/>
                  </a:lnTo>
                  <a:lnTo>
                    <a:pt x="1408125" y="213525"/>
                  </a:lnTo>
                  <a:lnTo>
                    <a:pt x="1410665" y="200736"/>
                  </a:lnTo>
                  <a:close/>
                </a:path>
                <a:path w="1513840" h="307339">
                  <a:moveTo>
                    <a:pt x="1513230" y="49847"/>
                  </a:moveTo>
                  <a:lnTo>
                    <a:pt x="1449768" y="49847"/>
                  </a:lnTo>
                  <a:lnTo>
                    <a:pt x="1449768" y="256298"/>
                  </a:lnTo>
                  <a:lnTo>
                    <a:pt x="1513230" y="256298"/>
                  </a:lnTo>
                  <a:lnTo>
                    <a:pt x="1513230" y="49847"/>
                  </a:lnTo>
                  <a:close/>
                </a:path>
                <a:path w="1513840" h="307339">
                  <a:moveTo>
                    <a:pt x="1513230" y="0"/>
                  </a:moveTo>
                  <a:lnTo>
                    <a:pt x="1449768" y="0"/>
                  </a:lnTo>
                  <a:lnTo>
                    <a:pt x="1449768" y="27241"/>
                  </a:lnTo>
                  <a:lnTo>
                    <a:pt x="1513230" y="27241"/>
                  </a:lnTo>
                  <a:lnTo>
                    <a:pt x="1513230" y="0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67119" y="15252196"/>
              <a:ext cx="1752041" cy="133794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33205" y="15416922"/>
              <a:ext cx="6413588" cy="154711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66716" y="15625043"/>
              <a:ext cx="1149985" cy="10487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 A3 Envelope</dc:title>
  <dcterms:created xsi:type="dcterms:W3CDTF">2025-01-07T11:24:37Z</dcterms:created>
  <dcterms:modified xsi:type="dcterms:W3CDTF">2025-01-07T11:24:37Z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