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8636000" cy="3784600"/>
  <p:notesSz cx="8636000" cy="37846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48176" y="1173226"/>
            <a:ext cx="7345997" cy="7947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96352" y="2119376"/>
            <a:ext cx="6049645" cy="946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32117" y="870458"/>
            <a:ext cx="3759422" cy="24978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450810" y="870458"/>
            <a:ext cx="3759422" cy="24978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187" y="3187"/>
            <a:ext cx="8634095" cy="3777615"/>
          </a:xfrm>
          <a:custGeom>
            <a:avLst/>
            <a:gdLst/>
            <a:ahLst/>
            <a:cxnLst/>
            <a:rect l="l" t="t" r="r" b="b"/>
            <a:pathLst>
              <a:path w="8634095" h="3777615">
                <a:moveTo>
                  <a:pt x="8633625" y="3777195"/>
                </a:moveTo>
                <a:lnTo>
                  <a:pt x="0" y="3777195"/>
                </a:lnTo>
                <a:lnTo>
                  <a:pt x="0" y="0"/>
                </a:lnTo>
                <a:lnTo>
                  <a:pt x="8633625" y="0"/>
                </a:lnTo>
                <a:lnTo>
                  <a:pt x="8633625" y="3777195"/>
                </a:lnTo>
                <a:close/>
              </a:path>
            </a:pathLst>
          </a:custGeom>
          <a:ln w="15875">
            <a:solidFill>
              <a:srgbClr val="787A7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3708467" y="575965"/>
            <a:ext cx="1223645" cy="314325"/>
          </a:xfrm>
          <a:custGeom>
            <a:avLst/>
            <a:gdLst/>
            <a:ahLst/>
            <a:cxnLst/>
            <a:rect l="l" t="t" r="r" b="b"/>
            <a:pathLst>
              <a:path w="1223645" h="314325">
                <a:moveTo>
                  <a:pt x="533996" y="259435"/>
                </a:moveTo>
                <a:lnTo>
                  <a:pt x="498449" y="259435"/>
                </a:lnTo>
                <a:lnTo>
                  <a:pt x="553110" y="314147"/>
                </a:lnTo>
                <a:lnTo>
                  <a:pt x="669963" y="314147"/>
                </a:lnTo>
                <a:lnTo>
                  <a:pt x="695073" y="289013"/>
                </a:lnTo>
                <a:lnTo>
                  <a:pt x="563575" y="289013"/>
                </a:lnTo>
                <a:lnTo>
                  <a:pt x="533996" y="259435"/>
                </a:lnTo>
                <a:close/>
              </a:path>
              <a:path w="1223645" h="314325">
                <a:moveTo>
                  <a:pt x="454456" y="12585"/>
                </a:moveTo>
                <a:lnTo>
                  <a:pt x="0" y="12585"/>
                </a:lnTo>
                <a:lnTo>
                  <a:pt x="339940" y="301561"/>
                </a:lnTo>
                <a:lnTo>
                  <a:pt x="454456" y="301561"/>
                </a:lnTo>
                <a:lnTo>
                  <a:pt x="480650" y="276479"/>
                </a:lnTo>
                <a:lnTo>
                  <a:pt x="349237" y="276479"/>
                </a:lnTo>
                <a:lnTo>
                  <a:pt x="68313" y="37719"/>
                </a:lnTo>
                <a:lnTo>
                  <a:pt x="480703" y="37719"/>
                </a:lnTo>
                <a:lnTo>
                  <a:pt x="454456" y="12585"/>
                </a:lnTo>
                <a:close/>
              </a:path>
              <a:path w="1223645" h="314325">
                <a:moveTo>
                  <a:pt x="747093" y="259435"/>
                </a:moveTo>
                <a:lnTo>
                  <a:pt x="724623" y="259435"/>
                </a:lnTo>
                <a:lnTo>
                  <a:pt x="768616" y="301561"/>
                </a:lnTo>
                <a:lnTo>
                  <a:pt x="882992" y="301561"/>
                </a:lnTo>
                <a:lnTo>
                  <a:pt x="912511" y="276479"/>
                </a:lnTo>
                <a:lnTo>
                  <a:pt x="768616" y="276479"/>
                </a:lnTo>
                <a:lnTo>
                  <a:pt x="747093" y="259435"/>
                </a:lnTo>
                <a:close/>
              </a:path>
              <a:path w="1223645" h="314325">
                <a:moveTo>
                  <a:pt x="611517" y="276479"/>
                </a:moveTo>
                <a:lnTo>
                  <a:pt x="594829" y="289013"/>
                </a:lnTo>
                <a:lnTo>
                  <a:pt x="628243" y="289013"/>
                </a:lnTo>
                <a:lnTo>
                  <a:pt x="611517" y="276479"/>
                </a:lnTo>
                <a:close/>
              </a:path>
              <a:path w="1223645" h="314325">
                <a:moveTo>
                  <a:pt x="695073" y="25133"/>
                </a:moveTo>
                <a:lnTo>
                  <a:pt x="659498" y="25133"/>
                </a:lnTo>
                <a:lnTo>
                  <a:pt x="699541" y="65125"/>
                </a:lnTo>
                <a:lnTo>
                  <a:pt x="699541" y="248970"/>
                </a:lnTo>
                <a:lnTo>
                  <a:pt x="659498" y="289013"/>
                </a:lnTo>
                <a:lnTo>
                  <a:pt x="695073" y="289013"/>
                </a:lnTo>
                <a:lnTo>
                  <a:pt x="724623" y="259435"/>
                </a:lnTo>
                <a:lnTo>
                  <a:pt x="747093" y="259435"/>
                </a:lnTo>
                <a:lnTo>
                  <a:pt x="724623" y="241642"/>
                </a:lnTo>
                <a:lnTo>
                  <a:pt x="724623" y="72453"/>
                </a:lnTo>
                <a:lnTo>
                  <a:pt x="747094" y="54711"/>
                </a:lnTo>
                <a:lnTo>
                  <a:pt x="724623" y="54711"/>
                </a:lnTo>
                <a:lnTo>
                  <a:pt x="695073" y="25133"/>
                </a:lnTo>
                <a:close/>
              </a:path>
              <a:path w="1223645" h="314325">
                <a:moveTo>
                  <a:pt x="480703" y="37719"/>
                </a:moveTo>
                <a:lnTo>
                  <a:pt x="454456" y="37719"/>
                </a:lnTo>
                <a:lnTo>
                  <a:pt x="498449" y="72453"/>
                </a:lnTo>
                <a:lnTo>
                  <a:pt x="498449" y="241642"/>
                </a:lnTo>
                <a:lnTo>
                  <a:pt x="454456" y="276479"/>
                </a:lnTo>
                <a:lnTo>
                  <a:pt x="480650" y="276479"/>
                </a:lnTo>
                <a:lnTo>
                  <a:pt x="498449" y="259435"/>
                </a:lnTo>
                <a:lnTo>
                  <a:pt x="533996" y="259435"/>
                </a:lnTo>
                <a:lnTo>
                  <a:pt x="523532" y="248970"/>
                </a:lnTo>
                <a:lnTo>
                  <a:pt x="523532" y="65125"/>
                </a:lnTo>
                <a:lnTo>
                  <a:pt x="533959" y="54711"/>
                </a:lnTo>
                <a:lnTo>
                  <a:pt x="498449" y="54711"/>
                </a:lnTo>
                <a:lnTo>
                  <a:pt x="480703" y="37719"/>
                </a:lnTo>
                <a:close/>
              </a:path>
              <a:path w="1223645" h="314325">
                <a:moveTo>
                  <a:pt x="1193495" y="37719"/>
                </a:moveTo>
                <a:lnTo>
                  <a:pt x="1154772" y="37719"/>
                </a:lnTo>
                <a:lnTo>
                  <a:pt x="873836" y="276479"/>
                </a:lnTo>
                <a:lnTo>
                  <a:pt x="912511" y="276479"/>
                </a:lnTo>
                <a:lnTo>
                  <a:pt x="1193495" y="37719"/>
                </a:lnTo>
                <a:close/>
              </a:path>
              <a:path w="1223645" h="314325">
                <a:moveTo>
                  <a:pt x="669963" y="0"/>
                </a:moveTo>
                <a:lnTo>
                  <a:pt x="553110" y="0"/>
                </a:lnTo>
                <a:lnTo>
                  <a:pt x="498449" y="54711"/>
                </a:lnTo>
                <a:lnTo>
                  <a:pt x="533959" y="54711"/>
                </a:lnTo>
                <a:lnTo>
                  <a:pt x="563575" y="25133"/>
                </a:lnTo>
                <a:lnTo>
                  <a:pt x="695073" y="25133"/>
                </a:lnTo>
                <a:lnTo>
                  <a:pt x="669963" y="0"/>
                </a:lnTo>
                <a:close/>
              </a:path>
              <a:path w="1223645" h="314325">
                <a:moveTo>
                  <a:pt x="1223073" y="12585"/>
                </a:moveTo>
                <a:lnTo>
                  <a:pt x="768616" y="12585"/>
                </a:lnTo>
                <a:lnTo>
                  <a:pt x="724623" y="54711"/>
                </a:lnTo>
                <a:lnTo>
                  <a:pt x="747094" y="54711"/>
                </a:lnTo>
                <a:lnTo>
                  <a:pt x="768616" y="37719"/>
                </a:lnTo>
                <a:lnTo>
                  <a:pt x="1193495" y="37719"/>
                </a:lnTo>
                <a:lnTo>
                  <a:pt x="1223073" y="12585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257119" y="626216"/>
            <a:ext cx="125755" cy="213677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477058" y="739307"/>
            <a:ext cx="218892" cy="100568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4433138" y="626224"/>
            <a:ext cx="396240" cy="213995"/>
          </a:xfrm>
          <a:custGeom>
            <a:avLst/>
            <a:gdLst/>
            <a:ahLst/>
            <a:cxnLst/>
            <a:rect l="l" t="t" r="r" b="b"/>
            <a:pathLst>
              <a:path w="396239" h="213994">
                <a:moveTo>
                  <a:pt x="43942" y="169710"/>
                </a:moveTo>
                <a:lnTo>
                  <a:pt x="0" y="151307"/>
                </a:lnTo>
                <a:lnTo>
                  <a:pt x="0" y="182499"/>
                </a:lnTo>
                <a:lnTo>
                  <a:pt x="43942" y="213652"/>
                </a:lnTo>
                <a:lnTo>
                  <a:pt x="43942" y="169710"/>
                </a:lnTo>
                <a:close/>
              </a:path>
              <a:path w="396239" h="213994">
                <a:moveTo>
                  <a:pt x="43942" y="113093"/>
                </a:moveTo>
                <a:lnTo>
                  <a:pt x="0" y="111277"/>
                </a:lnTo>
                <a:lnTo>
                  <a:pt x="0" y="142468"/>
                </a:lnTo>
                <a:lnTo>
                  <a:pt x="43942" y="157086"/>
                </a:lnTo>
                <a:lnTo>
                  <a:pt x="43942" y="113093"/>
                </a:lnTo>
                <a:close/>
              </a:path>
              <a:path w="396239" h="213994">
                <a:moveTo>
                  <a:pt x="43942" y="0"/>
                </a:moveTo>
                <a:lnTo>
                  <a:pt x="0" y="31153"/>
                </a:lnTo>
                <a:lnTo>
                  <a:pt x="0" y="62344"/>
                </a:lnTo>
                <a:lnTo>
                  <a:pt x="43942" y="43942"/>
                </a:lnTo>
                <a:lnTo>
                  <a:pt x="43942" y="0"/>
                </a:lnTo>
                <a:close/>
              </a:path>
              <a:path w="396239" h="213994">
                <a:moveTo>
                  <a:pt x="329323" y="56591"/>
                </a:moveTo>
                <a:lnTo>
                  <a:pt x="43942" y="56591"/>
                </a:lnTo>
                <a:lnTo>
                  <a:pt x="0" y="71208"/>
                </a:lnTo>
                <a:lnTo>
                  <a:pt x="0" y="102349"/>
                </a:lnTo>
                <a:lnTo>
                  <a:pt x="43942" y="100533"/>
                </a:lnTo>
                <a:lnTo>
                  <a:pt x="277596" y="100533"/>
                </a:lnTo>
                <a:lnTo>
                  <a:pt x="329323" y="56591"/>
                </a:lnTo>
                <a:close/>
              </a:path>
              <a:path w="396239" h="213994">
                <a:moveTo>
                  <a:pt x="395833" y="0"/>
                </a:moveTo>
                <a:lnTo>
                  <a:pt x="43967" y="0"/>
                </a:lnTo>
                <a:lnTo>
                  <a:pt x="43967" y="43942"/>
                </a:lnTo>
                <a:lnTo>
                  <a:pt x="344106" y="43942"/>
                </a:lnTo>
                <a:lnTo>
                  <a:pt x="395833" y="0"/>
                </a:lnTo>
                <a:close/>
              </a:path>
            </a:pathLst>
          </a:custGeom>
          <a:solidFill>
            <a:srgbClr val="76C3D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944049" y="739307"/>
            <a:ext cx="218906" cy="100568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3811041" y="626224"/>
            <a:ext cx="396240" cy="213995"/>
          </a:xfrm>
          <a:custGeom>
            <a:avLst/>
            <a:gdLst/>
            <a:ahLst/>
            <a:cxnLst/>
            <a:rect l="l" t="t" r="r" b="b"/>
            <a:pathLst>
              <a:path w="396239" h="213994">
                <a:moveTo>
                  <a:pt x="351866" y="0"/>
                </a:moveTo>
                <a:lnTo>
                  <a:pt x="0" y="0"/>
                </a:lnTo>
                <a:lnTo>
                  <a:pt x="51727" y="43942"/>
                </a:lnTo>
                <a:lnTo>
                  <a:pt x="351866" y="43942"/>
                </a:lnTo>
                <a:lnTo>
                  <a:pt x="351866" y="0"/>
                </a:lnTo>
                <a:close/>
              </a:path>
              <a:path w="396239" h="213994">
                <a:moveTo>
                  <a:pt x="351878" y="56591"/>
                </a:moveTo>
                <a:lnTo>
                  <a:pt x="66497" y="56591"/>
                </a:lnTo>
                <a:lnTo>
                  <a:pt x="118224" y="100533"/>
                </a:lnTo>
                <a:lnTo>
                  <a:pt x="351878" y="100533"/>
                </a:lnTo>
                <a:lnTo>
                  <a:pt x="351878" y="56591"/>
                </a:lnTo>
                <a:close/>
              </a:path>
              <a:path w="396239" h="213994">
                <a:moveTo>
                  <a:pt x="395833" y="151307"/>
                </a:moveTo>
                <a:lnTo>
                  <a:pt x="351891" y="169710"/>
                </a:lnTo>
                <a:lnTo>
                  <a:pt x="351891" y="213652"/>
                </a:lnTo>
                <a:lnTo>
                  <a:pt x="395833" y="182499"/>
                </a:lnTo>
                <a:lnTo>
                  <a:pt x="395833" y="151307"/>
                </a:lnTo>
                <a:close/>
              </a:path>
              <a:path w="396239" h="213994">
                <a:moveTo>
                  <a:pt x="395833" y="111277"/>
                </a:moveTo>
                <a:lnTo>
                  <a:pt x="351891" y="113093"/>
                </a:lnTo>
                <a:lnTo>
                  <a:pt x="351891" y="157086"/>
                </a:lnTo>
                <a:lnTo>
                  <a:pt x="395833" y="142468"/>
                </a:lnTo>
                <a:lnTo>
                  <a:pt x="395833" y="111277"/>
                </a:lnTo>
                <a:close/>
              </a:path>
              <a:path w="396239" h="213994">
                <a:moveTo>
                  <a:pt x="395833" y="71208"/>
                </a:moveTo>
                <a:lnTo>
                  <a:pt x="351891" y="56591"/>
                </a:lnTo>
                <a:lnTo>
                  <a:pt x="351891" y="100533"/>
                </a:lnTo>
                <a:lnTo>
                  <a:pt x="395833" y="102349"/>
                </a:lnTo>
                <a:lnTo>
                  <a:pt x="395833" y="71208"/>
                </a:lnTo>
                <a:close/>
              </a:path>
              <a:path w="396239" h="213994">
                <a:moveTo>
                  <a:pt x="395833" y="31153"/>
                </a:moveTo>
                <a:lnTo>
                  <a:pt x="351891" y="0"/>
                </a:lnTo>
                <a:lnTo>
                  <a:pt x="351891" y="43942"/>
                </a:lnTo>
                <a:lnTo>
                  <a:pt x="395833" y="62344"/>
                </a:lnTo>
                <a:lnTo>
                  <a:pt x="395833" y="31153"/>
                </a:lnTo>
                <a:close/>
              </a:path>
            </a:pathLst>
          </a:custGeom>
          <a:solidFill>
            <a:srgbClr val="76C3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4064114" y="904481"/>
            <a:ext cx="698500" cy="150495"/>
          </a:xfrm>
          <a:custGeom>
            <a:avLst/>
            <a:gdLst/>
            <a:ahLst/>
            <a:cxnLst/>
            <a:rect l="l" t="t" r="r" b="b"/>
            <a:pathLst>
              <a:path w="698500" h="150494">
                <a:moveTo>
                  <a:pt x="139852" y="29578"/>
                </a:moveTo>
                <a:lnTo>
                  <a:pt x="0" y="29578"/>
                </a:lnTo>
                <a:lnTo>
                  <a:pt x="0" y="53708"/>
                </a:lnTo>
                <a:lnTo>
                  <a:pt x="0" y="79108"/>
                </a:lnTo>
                <a:lnTo>
                  <a:pt x="0" y="98158"/>
                </a:lnTo>
                <a:lnTo>
                  <a:pt x="0" y="124828"/>
                </a:lnTo>
                <a:lnTo>
                  <a:pt x="0" y="150228"/>
                </a:lnTo>
                <a:lnTo>
                  <a:pt x="139153" y="150228"/>
                </a:lnTo>
                <a:lnTo>
                  <a:pt x="139153" y="124828"/>
                </a:lnTo>
                <a:lnTo>
                  <a:pt x="35699" y="124828"/>
                </a:lnTo>
                <a:lnTo>
                  <a:pt x="35699" y="98158"/>
                </a:lnTo>
                <a:lnTo>
                  <a:pt x="133235" y="98158"/>
                </a:lnTo>
                <a:lnTo>
                  <a:pt x="133235" y="79108"/>
                </a:lnTo>
                <a:lnTo>
                  <a:pt x="35699" y="79108"/>
                </a:lnTo>
                <a:lnTo>
                  <a:pt x="35699" y="53708"/>
                </a:lnTo>
                <a:lnTo>
                  <a:pt x="139852" y="53708"/>
                </a:lnTo>
                <a:lnTo>
                  <a:pt x="139852" y="29578"/>
                </a:lnTo>
                <a:close/>
              </a:path>
              <a:path w="698500" h="150494">
                <a:moveTo>
                  <a:pt x="289064" y="126098"/>
                </a:moveTo>
                <a:lnTo>
                  <a:pt x="200367" y="126098"/>
                </a:lnTo>
                <a:lnTo>
                  <a:pt x="200367" y="29578"/>
                </a:lnTo>
                <a:lnTo>
                  <a:pt x="163614" y="29578"/>
                </a:lnTo>
                <a:lnTo>
                  <a:pt x="163614" y="126098"/>
                </a:lnTo>
                <a:lnTo>
                  <a:pt x="163614" y="150228"/>
                </a:lnTo>
                <a:lnTo>
                  <a:pt x="289064" y="150228"/>
                </a:lnTo>
                <a:lnTo>
                  <a:pt x="289064" y="126098"/>
                </a:lnTo>
                <a:close/>
              </a:path>
              <a:path w="698500" h="150494">
                <a:moveTo>
                  <a:pt x="454558" y="29679"/>
                </a:moveTo>
                <a:lnTo>
                  <a:pt x="313639" y="29679"/>
                </a:lnTo>
                <a:lnTo>
                  <a:pt x="313639" y="55079"/>
                </a:lnTo>
                <a:lnTo>
                  <a:pt x="313639" y="77939"/>
                </a:lnTo>
                <a:lnTo>
                  <a:pt x="313639" y="99529"/>
                </a:lnTo>
                <a:lnTo>
                  <a:pt x="313639" y="124929"/>
                </a:lnTo>
                <a:lnTo>
                  <a:pt x="313639" y="150329"/>
                </a:lnTo>
                <a:lnTo>
                  <a:pt x="453847" y="150329"/>
                </a:lnTo>
                <a:lnTo>
                  <a:pt x="453847" y="124929"/>
                </a:lnTo>
                <a:lnTo>
                  <a:pt x="350748" y="124929"/>
                </a:lnTo>
                <a:lnTo>
                  <a:pt x="350748" y="99529"/>
                </a:lnTo>
                <a:lnTo>
                  <a:pt x="447230" y="99529"/>
                </a:lnTo>
                <a:lnTo>
                  <a:pt x="447230" y="77939"/>
                </a:lnTo>
                <a:lnTo>
                  <a:pt x="350748" y="77939"/>
                </a:lnTo>
                <a:lnTo>
                  <a:pt x="350748" y="55079"/>
                </a:lnTo>
                <a:lnTo>
                  <a:pt x="454558" y="55079"/>
                </a:lnTo>
                <a:lnTo>
                  <a:pt x="454558" y="29679"/>
                </a:lnTo>
                <a:close/>
              </a:path>
              <a:path w="698500" h="150494">
                <a:moveTo>
                  <a:pt x="698004" y="29083"/>
                </a:moveTo>
                <a:lnTo>
                  <a:pt x="660946" y="29083"/>
                </a:lnTo>
                <a:lnTo>
                  <a:pt x="660946" y="149694"/>
                </a:lnTo>
                <a:lnTo>
                  <a:pt x="698004" y="149694"/>
                </a:lnTo>
                <a:lnTo>
                  <a:pt x="698004" y="29083"/>
                </a:lnTo>
                <a:close/>
              </a:path>
              <a:path w="698500" h="150494">
                <a:moveTo>
                  <a:pt x="698004" y="0"/>
                </a:moveTo>
                <a:lnTo>
                  <a:pt x="660946" y="0"/>
                </a:lnTo>
                <a:lnTo>
                  <a:pt x="660946" y="15875"/>
                </a:lnTo>
                <a:lnTo>
                  <a:pt x="698004" y="15875"/>
                </a:lnTo>
                <a:lnTo>
                  <a:pt x="698004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4" name="bg 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541945" y="933562"/>
            <a:ext cx="160235" cy="121196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3878465" y="933614"/>
            <a:ext cx="160655" cy="150495"/>
          </a:xfrm>
          <a:custGeom>
            <a:avLst/>
            <a:gdLst/>
            <a:ahLst/>
            <a:cxnLst/>
            <a:rect l="l" t="t" r="r" b="b"/>
            <a:pathLst>
              <a:path w="160654" h="150494">
                <a:moveTo>
                  <a:pt x="101485" y="134137"/>
                </a:moveTo>
                <a:lnTo>
                  <a:pt x="59016" y="134137"/>
                </a:lnTo>
                <a:lnTo>
                  <a:pt x="59016" y="150012"/>
                </a:lnTo>
                <a:lnTo>
                  <a:pt x="101485" y="150012"/>
                </a:lnTo>
                <a:lnTo>
                  <a:pt x="101485" y="134137"/>
                </a:lnTo>
                <a:close/>
              </a:path>
              <a:path w="160654" h="150494">
                <a:moveTo>
                  <a:pt x="160489" y="75336"/>
                </a:moveTo>
                <a:lnTo>
                  <a:pt x="125349" y="75336"/>
                </a:lnTo>
                <a:lnTo>
                  <a:pt x="125349" y="77762"/>
                </a:lnTo>
                <a:lnTo>
                  <a:pt x="122656" y="87083"/>
                </a:lnTo>
                <a:lnTo>
                  <a:pt x="114795" y="92075"/>
                </a:lnTo>
                <a:lnTo>
                  <a:pt x="102095" y="94081"/>
                </a:lnTo>
                <a:lnTo>
                  <a:pt x="84899" y="94449"/>
                </a:lnTo>
                <a:lnTo>
                  <a:pt x="65684" y="94399"/>
                </a:lnTo>
                <a:lnTo>
                  <a:pt x="34391" y="79527"/>
                </a:lnTo>
                <a:lnTo>
                  <a:pt x="34391" y="50711"/>
                </a:lnTo>
                <a:lnTo>
                  <a:pt x="37122" y="37223"/>
                </a:lnTo>
                <a:lnTo>
                  <a:pt x="44856" y="29845"/>
                </a:lnTo>
                <a:lnTo>
                  <a:pt x="56908" y="26758"/>
                </a:lnTo>
                <a:lnTo>
                  <a:pt x="72618" y="26136"/>
                </a:lnTo>
                <a:lnTo>
                  <a:pt x="98590" y="26530"/>
                </a:lnTo>
                <a:lnTo>
                  <a:pt x="111036" y="28181"/>
                </a:lnTo>
                <a:lnTo>
                  <a:pt x="120446" y="32092"/>
                </a:lnTo>
                <a:lnTo>
                  <a:pt x="125044" y="39230"/>
                </a:lnTo>
                <a:lnTo>
                  <a:pt x="125044" y="42875"/>
                </a:lnTo>
                <a:lnTo>
                  <a:pt x="158877" y="42875"/>
                </a:lnTo>
                <a:lnTo>
                  <a:pt x="144729" y="6261"/>
                </a:lnTo>
                <a:lnTo>
                  <a:pt x="90665" y="0"/>
                </a:lnTo>
                <a:lnTo>
                  <a:pt x="54584" y="63"/>
                </a:lnTo>
                <a:lnTo>
                  <a:pt x="14160" y="9855"/>
                </a:lnTo>
                <a:lnTo>
                  <a:pt x="0" y="45453"/>
                </a:lnTo>
                <a:lnTo>
                  <a:pt x="0" y="75133"/>
                </a:lnTo>
                <a:lnTo>
                  <a:pt x="14528" y="111417"/>
                </a:lnTo>
                <a:lnTo>
                  <a:pt x="59309" y="121234"/>
                </a:lnTo>
                <a:lnTo>
                  <a:pt x="109778" y="121450"/>
                </a:lnTo>
                <a:lnTo>
                  <a:pt x="120370" y="121170"/>
                </a:lnTo>
                <a:lnTo>
                  <a:pt x="159054" y="100203"/>
                </a:lnTo>
                <a:lnTo>
                  <a:pt x="160375" y="90893"/>
                </a:lnTo>
                <a:lnTo>
                  <a:pt x="160489" y="75336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2117" y="151384"/>
            <a:ext cx="7778115" cy="605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2117" y="870458"/>
            <a:ext cx="7778115" cy="24978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938399" y="3519678"/>
            <a:ext cx="2765552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32117" y="3519678"/>
            <a:ext cx="1987740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222492" y="3519678"/>
            <a:ext cx="1987740" cy="189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122477" y="3188895"/>
            <a:ext cx="43942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800" spc="-65">
                <a:solidFill>
                  <a:srgbClr val="0063A6"/>
                </a:solidFill>
                <a:latin typeface="Arial"/>
                <a:cs typeface="Arial"/>
              </a:rPr>
              <a:t>Çelebi</a:t>
            </a:r>
            <a:r>
              <a:rPr dirty="0" sz="800" spc="-5">
                <a:solidFill>
                  <a:srgbClr val="0063A6"/>
                </a:solidFill>
                <a:latin typeface="Arial"/>
                <a:cs typeface="Arial"/>
              </a:rPr>
              <a:t> </a:t>
            </a:r>
            <a:r>
              <a:rPr dirty="0" sz="800" spc="-55">
                <a:solidFill>
                  <a:srgbClr val="0063A6"/>
                </a:solidFill>
                <a:latin typeface="Arial"/>
                <a:cs typeface="Arial"/>
              </a:rPr>
              <a:t>Havacılık</a:t>
            </a:r>
            <a:r>
              <a:rPr dirty="0" sz="800" spc="-5">
                <a:solidFill>
                  <a:srgbClr val="0063A6"/>
                </a:solidFill>
                <a:latin typeface="Arial"/>
                <a:cs typeface="Arial"/>
              </a:rPr>
              <a:t> </a:t>
            </a:r>
            <a:r>
              <a:rPr dirty="0" sz="800" spc="-40">
                <a:solidFill>
                  <a:srgbClr val="0063A6"/>
                </a:solidFill>
                <a:latin typeface="Arial"/>
                <a:cs typeface="Arial"/>
              </a:rPr>
              <a:t>Holding</a:t>
            </a:r>
            <a:r>
              <a:rPr dirty="0" sz="800" spc="-5">
                <a:solidFill>
                  <a:srgbClr val="0063A6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0063A6"/>
                </a:solidFill>
                <a:latin typeface="Arial"/>
                <a:cs typeface="Arial"/>
              </a:rPr>
              <a:t>A.Ş</a:t>
            </a:r>
            <a:endParaRPr sz="800">
              <a:latin typeface="Arial"/>
              <a:cs typeface="Arial"/>
            </a:endParaRPr>
          </a:p>
          <a:p>
            <a:pPr algn="ctr" marL="12065" marR="5080">
              <a:lnSpc>
                <a:spcPct val="100000"/>
              </a:lnSpc>
            </a:pPr>
            <a:r>
              <a:rPr dirty="0" sz="800" spc="-50">
                <a:solidFill>
                  <a:srgbClr val="54565B"/>
                </a:solidFill>
                <a:latin typeface="Arial"/>
                <a:cs typeface="Arial"/>
              </a:rPr>
              <a:t>Yamanevler</a:t>
            </a:r>
            <a:r>
              <a:rPr dirty="0" sz="800" spc="-15">
                <a:solidFill>
                  <a:srgbClr val="54565B"/>
                </a:solidFill>
                <a:latin typeface="Arial"/>
                <a:cs typeface="Arial"/>
              </a:rPr>
              <a:t> </a:t>
            </a:r>
            <a:r>
              <a:rPr dirty="0" sz="800" spc="-50">
                <a:solidFill>
                  <a:srgbClr val="54565B"/>
                </a:solidFill>
                <a:latin typeface="Arial"/>
                <a:cs typeface="Arial"/>
              </a:rPr>
              <a:t>Mahallesi,</a:t>
            </a:r>
            <a:r>
              <a:rPr dirty="0" sz="800" spc="-10">
                <a:solidFill>
                  <a:srgbClr val="54565B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54565B"/>
                </a:solidFill>
                <a:latin typeface="Arial"/>
                <a:cs typeface="Arial"/>
              </a:rPr>
              <a:t>Siteyolu</a:t>
            </a:r>
            <a:r>
              <a:rPr dirty="0" sz="800" spc="-10">
                <a:solidFill>
                  <a:srgbClr val="54565B"/>
                </a:solidFill>
                <a:latin typeface="Arial"/>
                <a:cs typeface="Arial"/>
              </a:rPr>
              <a:t> </a:t>
            </a:r>
            <a:r>
              <a:rPr dirty="0" sz="800" spc="-70">
                <a:solidFill>
                  <a:srgbClr val="54565B"/>
                </a:solidFill>
                <a:latin typeface="Arial"/>
                <a:cs typeface="Arial"/>
              </a:rPr>
              <a:t>Caddesi,</a:t>
            </a:r>
            <a:r>
              <a:rPr dirty="0" sz="800" spc="-10">
                <a:solidFill>
                  <a:srgbClr val="54565B"/>
                </a:solidFill>
                <a:latin typeface="Arial"/>
                <a:cs typeface="Arial"/>
              </a:rPr>
              <a:t> </a:t>
            </a:r>
            <a:r>
              <a:rPr dirty="0" sz="800" spc="-45">
                <a:solidFill>
                  <a:srgbClr val="54565B"/>
                </a:solidFill>
                <a:latin typeface="Arial"/>
                <a:cs typeface="Arial"/>
              </a:rPr>
              <a:t>Anel</a:t>
            </a:r>
            <a:r>
              <a:rPr dirty="0" sz="800" spc="-10">
                <a:solidFill>
                  <a:srgbClr val="54565B"/>
                </a:solidFill>
                <a:latin typeface="Arial"/>
                <a:cs typeface="Arial"/>
              </a:rPr>
              <a:t> </a:t>
            </a:r>
            <a:r>
              <a:rPr dirty="0" sz="800" spc="-50">
                <a:solidFill>
                  <a:srgbClr val="54565B"/>
                </a:solidFill>
                <a:latin typeface="Arial"/>
                <a:cs typeface="Arial"/>
              </a:rPr>
              <a:t>İş</a:t>
            </a:r>
            <a:r>
              <a:rPr dirty="0" sz="800" spc="-15">
                <a:solidFill>
                  <a:srgbClr val="54565B"/>
                </a:solidFill>
                <a:latin typeface="Arial"/>
                <a:cs typeface="Arial"/>
              </a:rPr>
              <a:t> </a:t>
            </a:r>
            <a:r>
              <a:rPr dirty="0" sz="800" spc="-40">
                <a:solidFill>
                  <a:srgbClr val="54565B"/>
                </a:solidFill>
                <a:latin typeface="Arial"/>
                <a:cs typeface="Arial"/>
              </a:rPr>
              <a:t>Merkezi</a:t>
            </a:r>
            <a:r>
              <a:rPr dirty="0" sz="800" spc="-10">
                <a:solidFill>
                  <a:srgbClr val="54565B"/>
                </a:solidFill>
                <a:latin typeface="Arial"/>
                <a:cs typeface="Arial"/>
              </a:rPr>
              <a:t> </a:t>
            </a:r>
            <a:r>
              <a:rPr dirty="0" sz="800" spc="-70">
                <a:solidFill>
                  <a:srgbClr val="54565B"/>
                </a:solidFill>
                <a:latin typeface="Arial"/>
                <a:cs typeface="Arial"/>
              </a:rPr>
              <a:t>No:</a:t>
            </a:r>
            <a:r>
              <a:rPr dirty="0" sz="800" spc="-10">
                <a:solidFill>
                  <a:srgbClr val="54565B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54565B"/>
                </a:solidFill>
                <a:latin typeface="Arial"/>
                <a:cs typeface="Arial"/>
              </a:rPr>
              <a:t>5/23</a:t>
            </a:r>
            <a:r>
              <a:rPr dirty="0" sz="800" spc="-10">
                <a:solidFill>
                  <a:srgbClr val="54565B"/>
                </a:solidFill>
                <a:latin typeface="Arial"/>
                <a:cs typeface="Arial"/>
              </a:rPr>
              <a:t> </a:t>
            </a:r>
            <a:r>
              <a:rPr dirty="0" sz="800" spc="-40">
                <a:solidFill>
                  <a:srgbClr val="54565B"/>
                </a:solidFill>
                <a:latin typeface="Arial"/>
                <a:cs typeface="Arial"/>
              </a:rPr>
              <a:t>Kat:</a:t>
            </a:r>
            <a:r>
              <a:rPr dirty="0" sz="800" spc="-10">
                <a:solidFill>
                  <a:srgbClr val="54565B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54565B"/>
                </a:solidFill>
                <a:latin typeface="Arial"/>
                <a:cs typeface="Arial"/>
              </a:rPr>
              <a:t>9</a:t>
            </a:r>
            <a:r>
              <a:rPr dirty="0" sz="800" spc="-10">
                <a:solidFill>
                  <a:srgbClr val="54565B"/>
                </a:solidFill>
                <a:latin typeface="Arial"/>
                <a:cs typeface="Arial"/>
              </a:rPr>
              <a:t> </a:t>
            </a:r>
            <a:r>
              <a:rPr dirty="0" sz="800" spc="-40">
                <a:solidFill>
                  <a:srgbClr val="54565B"/>
                </a:solidFill>
                <a:latin typeface="Arial"/>
                <a:cs typeface="Arial"/>
              </a:rPr>
              <a:t>Ümraniye</a:t>
            </a:r>
            <a:r>
              <a:rPr dirty="0" sz="800" spc="-15">
                <a:solidFill>
                  <a:srgbClr val="54565B"/>
                </a:solidFill>
                <a:latin typeface="Arial"/>
                <a:cs typeface="Arial"/>
              </a:rPr>
              <a:t> </a:t>
            </a:r>
            <a:r>
              <a:rPr dirty="0" sz="800" spc="-60">
                <a:solidFill>
                  <a:srgbClr val="54565B"/>
                </a:solidFill>
                <a:latin typeface="Arial"/>
                <a:cs typeface="Arial"/>
              </a:rPr>
              <a:t>34768</a:t>
            </a:r>
            <a:r>
              <a:rPr dirty="0" sz="800" spc="-10">
                <a:solidFill>
                  <a:srgbClr val="54565B"/>
                </a:solidFill>
                <a:latin typeface="Arial"/>
                <a:cs typeface="Arial"/>
              </a:rPr>
              <a:t> </a:t>
            </a:r>
            <a:r>
              <a:rPr dirty="0" sz="800" spc="-30">
                <a:solidFill>
                  <a:srgbClr val="54565B"/>
                </a:solidFill>
                <a:latin typeface="Arial"/>
                <a:cs typeface="Arial"/>
              </a:rPr>
              <a:t>İstanbul,</a:t>
            </a:r>
            <a:r>
              <a:rPr dirty="0" sz="800" spc="-10">
                <a:solidFill>
                  <a:srgbClr val="54565B"/>
                </a:solidFill>
                <a:latin typeface="Arial"/>
                <a:cs typeface="Arial"/>
              </a:rPr>
              <a:t> Türkiye celebiaviation.com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 Envelope</dc:title>
  <dcterms:created xsi:type="dcterms:W3CDTF">2025-01-07T10:41:12Z</dcterms:created>
  <dcterms:modified xsi:type="dcterms:W3CDTF">2025-01-07T10:41:12Z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2025-01-07T00:00:00Z</vt:filetime>
  </property>
  <property fmtid="{D5CDD505-2E9C-101B-9397-08002B2CF9AE}" pid="3" name="Creator">
    <vt:lpwstr>Adobe Illustrator 28.3 (Macintosh)</vt:lpwstr>
  </property>
  <property fmtid="{D5CDD505-2E9C-101B-9397-08002B2CF9AE}" pid="4" name="LastSaved">
    <vt:filetime>2025-01-07T00:00:00Z</vt:filetime>
  </property>
  <property fmtid="{D5CDD505-2E9C-101B-9397-08002B2CF9AE}" pid="5" name="Producer">
    <vt:lpwstr>Adobe PDF library 17.00</vt:lpwstr>
  </property>
</Properties>
</file>