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1518900" cy="7924800"/>
  <p:notesSz cx="11518900" cy="79248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64393" y="2456688"/>
            <a:ext cx="9796463" cy="16642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28787" y="4437888"/>
            <a:ext cx="8067675" cy="198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76262" y="1822704"/>
            <a:ext cx="5013484" cy="5230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935503" y="1822704"/>
            <a:ext cx="5013484" cy="5230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6262" y="316992"/>
            <a:ext cx="10372725" cy="12679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262" y="1822704"/>
            <a:ext cx="10372725" cy="5230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918585" y="7370064"/>
            <a:ext cx="3688080" cy="39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76262" y="7370064"/>
            <a:ext cx="2650807" cy="39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298180" y="7370064"/>
            <a:ext cx="2650807" cy="39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1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 h="0">
                <a:moveTo>
                  <a:pt x="0" y="0"/>
                </a:moveTo>
                <a:lnTo>
                  <a:pt x="11520004" y="0"/>
                </a:lnTo>
              </a:path>
            </a:pathLst>
          </a:custGeom>
          <a:ln w="33274">
            <a:solidFill>
              <a:srgbClr val="DBDAD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25"/>
            <a:ext cx="11520170" cy="7924165"/>
            <a:chOff x="0" y="25"/>
            <a:chExt cx="11520170" cy="7924165"/>
          </a:xfrm>
        </p:grpSpPr>
        <p:sp>
          <p:nvSpPr>
            <p:cNvPr id="4" name="object 4" descr=""/>
            <p:cNvSpPr/>
            <p:nvPr/>
          </p:nvSpPr>
          <p:spPr>
            <a:xfrm>
              <a:off x="0" y="7907097"/>
              <a:ext cx="11520170" cy="0"/>
            </a:xfrm>
            <a:custGeom>
              <a:avLst/>
              <a:gdLst/>
              <a:ahLst/>
              <a:cxnLst/>
              <a:rect l="l" t="t" r="r" b="b"/>
              <a:pathLst>
                <a:path w="11520170" h="0">
                  <a:moveTo>
                    <a:pt x="11520004" y="0"/>
                  </a:moveTo>
                  <a:lnTo>
                    <a:pt x="5639973" y="0"/>
                  </a:lnTo>
                  <a:lnTo>
                    <a:pt x="5269311" y="0"/>
                  </a:lnTo>
                  <a:lnTo>
                    <a:pt x="0" y="0"/>
                  </a:lnTo>
                </a:path>
              </a:pathLst>
            </a:custGeom>
            <a:ln w="33274">
              <a:solidFill>
                <a:srgbClr val="DBDA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776209" y="12903"/>
              <a:ext cx="0" cy="7907655"/>
            </a:xfrm>
            <a:custGeom>
              <a:avLst/>
              <a:gdLst/>
              <a:ahLst/>
              <a:cxnLst/>
              <a:rect l="l" t="t" r="r" b="b"/>
              <a:pathLst>
                <a:path w="0" h="7907655">
                  <a:moveTo>
                    <a:pt x="0" y="0"/>
                  </a:moveTo>
                  <a:lnTo>
                    <a:pt x="0" y="7907096"/>
                  </a:lnTo>
                </a:path>
              </a:pathLst>
            </a:custGeom>
            <a:ln w="7914">
              <a:solidFill>
                <a:srgbClr val="DBDA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25"/>
              <a:ext cx="5772785" cy="7909559"/>
            </a:xfrm>
            <a:custGeom>
              <a:avLst/>
              <a:gdLst/>
              <a:ahLst/>
              <a:cxnLst/>
              <a:rect l="l" t="t" r="r" b="b"/>
              <a:pathLst>
                <a:path w="5772785" h="7909559">
                  <a:moveTo>
                    <a:pt x="5772251" y="0"/>
                  </a:moveTo>
                  <a:lnTo>
                    <a:pt x="0" y="0"/>
                  </a:lnTo>
                  <a:lnTo>
                    <a:pt x="0" y="7909280"/>
                  </a:lnTo>
                  <a:lnTo>
                    <a:pt x="5772251" y="7909280"/>
                  </a:lnTo>
                  <a:lnTo>
                    <a:pt x="5772251" y="0"/>
                  </a:lnTo>
                  <a:close/>
                </a:path>
              </a:pathLst>
            </a:custGeom>
            <a:solidFill>
              <a:srgbClr val="75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402" y="3922562"/>
              <a:ext cx="639902" cy="58343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10075202" y="3668014"/>
              <a:ext cx="350520" cy="158750"/>
            </a:xfrm>
            <a:custGeom>
              <a:avLst/>
              <a:gdLst/>
              <a:ahLst/>
              <a:cxnLst/>
              <a:rect l="l" t="t" r="r" b="b"/>
              <a:pathLst>
                <a:path w="350520" h="158750">
                  <a:moveTo>
                    <a:pt x="271894" y="0"/>
                  </a:moveTo>
                  <a:lnTo>
                    <a:pt x="0" y="0"/>
                  </a:lnTo>
                  <a:lnTo>
                    <a:pt x="0" y="34290"/>
                  </a:lnTo>
                  <a:lnTo>
                    <a:pt x="118681" y="34290"/>
                  </a:lnTo>
                  <a:lnTo>
                    <a:pt x="118681" y="158750"/>
                  </a:lnTo>
                  <a:lnTo>
                    <a:pt x="153111" y="158750"/>
                  </a:lnTo>
                  <a:lnTo>
                    <a:pt x="153111" y="34290"/>
                  </a:lnTo>
                  <a:lnTo>
                    <a:pt x="271894" y="34290"/>
                  </a:lnTo>
                  <a:lnTo>
                    <a:pt x="271894" y="0"/>
                  </a:lnTo>
                  <a:close/>
                </a:path>
                <a:path w="350520" h="158750">
                  <a:moveTo>
                    <a:pt x="349986" y="469"/>
                  </a:moveTo>
                  <a:lnTo>
                    <a:pt x="316026" y="469"/>
                  </a:lnTo>
                  <a:lnTo>
                    <a:pt x="316026" y="158242"/>
                  </a:lnTo>
                  <a:lnTo>
                    <a:pt x="349986" y="158242"/>
                  </a:lnTo>
                  <a:lnTo>
                    <a:pt x="349986" y="469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8641219" y="3592220"/>
              <a:ext cx="1920239" cy="469265"/>
            </a:xfrm>
            <a:custGeom>
              <a:avLst/>
              <a:gdLst/>
              <a:ahLst/>
              <a:cxnLst/>
              <a:rect l="l" t="t" r="r" b="b"/>
              <a:pathLst>
                <a:path w="1920240" h="469264">
                  <a:moveTo>
                    <a:pt x="401015" y="0"/>
                  </a:moveTo>
                  <a:lnTo>
                    <a:pt x="0" y="0"/>
                  </a:lnTo>
                  <a:lnTo>
                    <a:pt x="7823" y="90335"/>
                  </a:lnTo>
                  <a:lnTo>
                    <a:pt x="25527" y="136715"/>
                  </a:lnTo>
                  <a:lnTo>
                    <a:pt x="66713" y="153809"/>
                  </a:lnTo>
                  <a:lnTo>
                    <a:pt x="144957" y="156248"/>
                  </a:lnTo>
                  <a:lnTo>
                    <a:pt x="322275" y="156248"/>
                  </a:lnTo>
                  <a:lnTo>
                    <a:pt x="322275" y="131965"/>
                  </a:lnTo>
                  <a:lnTo>
                    <a:pt x="178447" y="131965"/>
                  </a:lnTo>
                  <a:lnTo>
                    <a:pt x="114388" y="116865"/>
                  </a:lnTo>
                  <a:lnTo>
                    <a:pt x="77139" y="83629"/>
                  </a:lnTo>
                  <a:lnTo>
                    <a:pt x="59829" y="50393"/>
                  </a:lnTo>
                  <a:lnTo>
                    <a:pt x="55587" y="35293"/>
                  </a:lnTo>
                  <a:lnTo>
                    <a:pt x="365150" y="35293"/>
                  </a:lnTo>
                  <a:lnTo>
                    <a:pt x="365150" y="225602"/>
                  </a:lnTo>
                  <a:lnTo>
                    <a:pt x="401015" y="225602"/>
                  </a:lnTo>
                  <a:lnTo>
                    <a:pt x="401015" y="0"/>
                  </a:lnTo>
                  <a:close/>
                </a:path>
                <a:path w="1920240" h="469264">
                  <a:moveTo>
                    <a:pt x="1919833" y="438848"/>
                  </a:moveTo>
                  <a:lnTo>
                    <a:pt x="1235138" y="438848"/>
                  </a:lnTo>
                  <a:lnTo>
                    <a:pt x="1235138" y="468642"/>
                  </a:lnTo>
                  <a:lnTo>
                    <a:pt x="1919833" y="468642"/>
                  </a:lnTo>
                  <a:lnTo>
                    <a:pt x="1919833" y="438848"/>
                  </a:lnTo>
                  <a:close/>
                </a:path>
              </a:pathLst>
            </a:custGeom>
            <a:solidFill>
              <a:srgbClr val="75C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081923" y="3592220"/>
              <a:ext cx="2263140" cy="234315"/>
            </a:xfrm>
            <a:custGeom>
              <a:avLst/>
              <a:gdLst/>
              <a:ahLst/>
              <a:cxnLst/>
              <a:rect l="l" t="t" r="r" b="b"/>
              <a:pathLst>
                <a:path w="2263140" h="234314">
                  <a:moveTo>
                    <a:pt x="401015" y="0"/>
                  </a:moveTo>
                  <a:lnTo>
                    <a:pt x="0" y="0"/>
                  </a:lnTo>
                  <a:lnTo>
                    <a:pt x="0" y="225602"/>
                  </a:lnTo>
                  <a:lnTo>
                    <a:pt x="35864" y="225602"/>
                  </a:lnTo>
                  <a:lnTo>
                    <a:pt x="35864" y="35293"/>
                  </a:lnTo>
                  <a:lnTo>
                    <a:pt x="345427" y="35293"/>
                  </a:lnTo>
                  <a:lnTo>
                    <a:pt x="341185" y="50393"/>
                  </a:lnTo>
                  <a:lnTo>
                    <a:pt x="323875" y="83629"/>
                  </a:lnTo>
                  <a:lnTo>
                    <a:pt x="286626" y="116865"/>
                  </a:lnTo>
                  <a:lnTo>
                    <a:pt x="222567" y="131965"/>
                  </a:lnTo>
                  <a:lnTo>
                    <a:pt x="78740" y="131965"/>
                  </a:lnTo>
                  <a:lnTo>
                    <a:pt x="78740" y="156248"/>
                  </a:lnTo>
                  <a:lnTo>
                    <a:pt x="256057" y="156248"/>
                  </a:lnTo>
                  <a:lnTo>
                    <a:pt x="334314" y="153809"/>
                  </a:lnTo>
                  <a:lnTo>
                    <a:pt x="375500" y="136715"/>
                  </a:lnTo>
                  <a:lnTo>
                    <a:pt x="393204" y="90335"/>
                  </a:lnTo>
                  <a:lnTo>
                    <a:pt x="401015" y="0"/>
                  </a:lnTo>
                  <a:close/>
                </a:path>
                <a:path w="2263140" h="234314">
                  <a:moveTo>
                    <a:pt x="664337" y="166420"/>
                  </a:moveTo>
                  <a:lnTo>
                    <a:pt x="619937" y="166420"/>
                  </a:lnTo>
                  <a:lnTo>
                    <a:pt x="605243" y="181178"/>
                  </a:lnTo>
                  <a:lnTo>
                    <a:pt x="585076" y="191731"/>
                  </a:lnTo>
                  <a:lnTo>
                    <a:pt x="559460" y="198081"/>
                  </a:lnTo>
                  <a:lnTo>
                    <a:pt x="528383" y="200190"/>
                  </a:lnTo>
                  <a:lnTo>
                    <a:pt x="437781" y="200190"/>
                  </a:lnTo>
                  <a:lnTo>
                    <a:pt x="437781" y="76200"/>
                  </a:lnTo>
                  <a:lnTo>
                    <a:pt x="403821" y="76200"/>
                  </a:lnTo>
                  <a:lnTo>
                    <a:pt x="403821" y="233972"/>
                  </a:lnTo>
                  <a:lnTo>
                    <a:pt x="562444" y="233972"/>
                  </a:lnTo>
                  <a:lnTo>
                    <a:pt x="605497" y="225806"/>
                  </a:lnTo>
                  <a:lnTo>
                    <a:pt x="645769" y="197637"/>
                  </a:lnTo>
                  <a:lnTo>
                    <a:pt x="656094" y="183197"/>
                  </a:lnTo>
                  <a:lnTo>
                    <a:pt x="664337" y="166420"/>
                  </a:lnTo>
                  <a:close/>
                </a:path>
                <a:path w="2263140" h="234314">
                  <a:moveTo>
                    <a:pt x="960386" y="76238"/>
                  </a:moveTo>
                  <a:lnTo>
                    <a:pt x="926325" y="76238"/>
                  </a:lnTo>
                  <a:lnTo>
                    <a:pt x="926325" y="110109"/>
                  </a:lnTo>
                  <a:lnTo>
                    <a:pt x="926325" y="155079"/>
                  </a:lnTo>
                  <a:lnTo>
                    <a:pt x="726719" y="155079"/>
                  </a:lnTo>
                  <a:lnTo>
                    <a:pt x="733298" y="142455"/>
                  </a:lnTo>
                  <a:lnTo>
                    <a:pt x="773010" y="117043"/>
                  </a:lnTo>
                  <a:lnTo>
                    <a:pt x="817130" y="110540"/>
                  </a:lnTo>
                  <a:lnTo>
                    <a:pt x="835723" y="110109"/>
                  </a:lnTo>
                  <a:lnTo>
                    <a:pt x="926325" y="110109"/>
                  </a:lnTo>
                  <a:lnTo>
                    <a:pt x="926325" y="76238"/>
                  </a:lnTo>
                  <a:lnTo>
                    <a:pt x="801763" y="76238"/>
                  </a:lnTo>
                  <a:lnTo>
                    <a:pt x="752208" y="81876"/>
                  </a:lnTo>
                  <a:lnTo>
                    <a:pt x="716800" y="98793"/>
                  </a:lnTo>
                  <a:lnTo>
                    <a:pt x="695566" y="126949"/>
                  </a:lnTo>
                  <a:lnTo>
                    <a:pt x="688479" y="166370"/>
                  </a:lnTo>
                  <a:lnTo>
                    <a:pt x="688479" y="233921"/>
                  </a:lnTo>
                  <a:lnTo>
                    <a:pt x="722350" y="233921"/>
                  </a:lnTo>
                  <a:lnTo>
                    <a:pt x="722350" y="188849"/>
                  </a:lnTo>
                  <a:lnTo>
                    <a:pt x="926325" y="188849"/>
                  </a:lnTo>
                  <a:lnTo>
                    <a:pt x="926325" y="233921"/>
                  </a:lnTo>
                  <a:lnTo>
                    <a:pt x="960386" y="233921"/>
                  </a:lnTo>
                  <a:lnTo>
                    <a:pt x="960386" y="188849"/>
                  </a:lnTo>
                  <a:lnTo>
                    <a:pt x="960386" y="155079"/>
                  </a:lnTo>
                  <a:lnTo>
                    <a:pt x="960386" y="110109"/>
                  </a:lnTo>
                  <a:lnTo>
                    <a:pt x="960386" y="76238"/>
                  </a:lnTo>
                  <a:close/>
                </a:path>
                <a:path w="2263140" h="234314">
                  <a:moveTo>
                    <a:pt x="1644396" y="76200"/>
                  </a:moveTo>
                  <a:lnTo>
                    <a:pt x="1610436" y="76200"/>
                  </a:lnTo>
                  <a:lnTo>
                    <a:pt x="1610436" y="178092"/>
                  </a:lnTo>
                  <a:lnTo>
                    <a:pt x="1592948" y="157149"/>
                  </a:lnTo>
                  <a:lnTo>
                    <a:pt x="1560614" y="123139"/>
                  </a:lnTo>
                  <a:lnTo>
                    <a:pt x="1524990" y="95262"/>
                  </a:lnTo>
                  <a:lnTo>
                    <a:pt x="1483728" y="78320"/>
                  </a:lnTo>
                  <a:lnTo>
                    <a:pt x="1463192" y="76200"/>
                  </a:lnTo>
                  <a:lnTo>
                    <a:pt x="1383880" y="76200"/>
                  </a:lnTo>
                  <a:lnTo>
                    <a:pt x="1383880" y="233972"/>
                  </a:lnTo>
                  <a:lnTo>
                    <a:pt x="1417840" y="233972"/>
                  </a:lnTo>
                  <a:lnTo>
                    <a:pt x="1417840" y="110070"/>
                  </a:lnTo>
                  <a:lnTo>
                    <a:pt x="1429232" y="110070"/>
                  </a:lnTo>
                  <a:lnTo>
                    <a:pt x="1467523" y="113830"/>
                  </a:lnTo>
                  <a:lnTo>
                    <a:pt x="1524482" y="139255"/>
                  </a:lnTo>
                  <a:lnTo>
                    <a:pt x="1564817" y="177990"/>
                  </a:lnTo>
                  <a:lnTo>
                    <a:pt x="1599145" y="233972"/>
                  </a:lnTo>
                  <a:lnTo>
                    <a:pt x="1644396" y="233972"/>
                  </a:lnTo>
                  <a:lnTo>
                    <a:pt x="1644396" y="76200"/>
                  </a:lnTo>
                  <a:close/>
                </a:path>
                <a:path w="2263140" h="234314">
                  <a:moveTo>
                    <a:pt x="1952345" y="76187"/>
                  </a:moveTo>
                  <a:lnTo>
                    <a:pt x="1918195" y="76187"/>
                  </a:lnTo>
                  <a:lnTo>
                    <a:pt x="1918195" y="200177"/>
                  </a:lnTo>
                  <a:lnTo>
                    <a:pt x="1827593" y="200177"/>
                  </a:lnTo>
                  <a:lnTo>
                    <a:pt x="1780298" y="196291"/>
                  </a:lnTo>
                  <a:lnTo>
                    <a:pt x="1739823" y="179324"/>
                  </a:lnTo>
                  <a:lnTo>
                    <a:pt x="1716366" y="137160"/>
                  </a:lnTo>
                  <a:lnTo>
                    <a:pt x="1714309" y="110147"/>
                  </a:lnTo>
                  <a:lnTo>
                    <a:pt x="1714309" y="76187"/>
                  </a:lnTo>
                  <a:lnTo>
                    <a:pt x="1680349" y="76187"/>
                  </a:lnTo>
                  <a:lnTo>
                    <a:pt x="1680349" y="132537"/>
                  </a:lnTo>
                  <a:lnTo>
                    <a:pt x="1682356" y="156057"/>
                  </a:lnTo>
                  <a:lnTo>
                    <a:pt x="1698396" y="194335"/>
                  </a:lnTo>
                  <a:lnTo>
                    <a:pt x="1728698" y="219989"/>
                  </a:lnTo>
                  <a:lnTo>
                    <a:pt x="1769287" y="232410"/>
                  </a:lnTo>
                  <a:lnTo>
                    <a:pt x="1793621" y="233959"/>
                  </a:lnTo>
                  <a:lnTo>
                    <a:pt x="1952345" y="233959"/>
                  </a:lnTo>
                  <a:lnTo>
                    <a:pt x="1952345" y="76187"/>
                  </a:lnTo>
                  <a:close/>
                </a:path>
                <a:path w="2263140" h="234314">
                  <a:moveTo>
                    <a:pt x="2144166" y="132613"/>
                  </a:moveTo>
                  <a:lnTo>
                    <a:pt x="2109724" y="132613"/>
                  </a:lnTo>
                  <a:lnTo>
                    <a:pt x="2109724" y="234035"/>
                  </a:lnTo>
                  <a:lnTo>
                    <a:pt x="2144166" y="234035"/>
                  </a:lnTo>
                  <a:lnTo>
                    <a:pt x="2144166" y="132613"/>
                  </a:lnTo>
                  <a:close/>
                </a:path>
                <a:path w="2263140" h="234314">
                  <a:moveTo>
                    <a:pt x="2262987" y="177647"/>
                  </a:moveTo>
                  <a:lnTo>
                    <a:pt x="2254974" y="133451"/>
                  </a:lnTo>
                  <a:lnTo>
                    <a:pt x="2231021" y="100990"/>
                  </a:lnTo>
                  <a:lnTo>
                    <a:pt x="2195779" y="82410"/>
                  </a:lnTo>
                  <a:lnTo>
                    <a:pt x="2149716" y="76225"/>
                  </a:lnTo>
                  <a:lnTo>
                    <a:pt x="1991093" y="76225"/>
                  </a:lnTo>
                  <a:lnTo>
                    <a:pt x="1991093" y="233997"/>
                  </a:lnTo>
                  <a:lnTo>
                    <a:pt x="2025053" y="233997"/>
                  </a:lnTo>
                  <a:lnTo>
                    <a:pt x="2025053" y="110096"/>
                  </a:lnTo>
                  <a:lnTo>
                    <a:pt x="2115655" y="110096"/>
                  </a:lnTo>
                  <a:lnTo>
                    <a:pt x="2171408" y="116027"/>
                  </a:lnTo>
                  <a:lnTo>
                    <a:pt x="2207107" y="133908"/>
                  </a:lnTo>
                  <a:lnTo>
                    <a:pt x="2227554" y="178790"/>
                  </a:lnTo>
                  <a:lnTo>
                    <a:pt x="2228926" y="200228"/>
                  </a:lnTo>
                  <a:lnTo>
                    <a:pt x="2228926" y="233997"/>
                  </a:lnTo>
                  <a:lnTo>
                    <a:pt x="2262987" y="233997"/>
                  </a:lnTo>
                  <a:lnTo>
                    <a:pt x="2262987" y="177647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9878250" y="4130447"/>
              <a:ext cx="681355" cy="175260"/>
            </a:xfrm>
            <a:custGeom>
              <a:avLst/>
              <a:gdLst/>
              <a:ahLst/>
              <a:cxnLst/>
              <a:rect l="l" t="t" r="r" b="b"/>
              <a:pathLst>
                <a:path w="681354" h="175260">
                  <a:moveTo>
                    <a:pt x="297204" y="144399"/>
                  </a:moveTo>
                  <a:lnTo>
                    <a:pt x="277494" y="144399"/>
                  </a:lnTo>
                  <a:lnTo>
                    <a:pt x="307847" y="174853"/>
                  </a:lnTo>
                  <a:lnTo>
                    <a:pt x="372935" y="174853"/>
                  </a:lnTo>
                  <a:lnTo>
                    <a:pt x="386833" y="160909"/>
                  </a:lnTo>
                  <a:lnTo>
                    <a:pt x="313639" y="160909"/>
                  </a:lnTo>
                  <a:lnTo>
                    <a:pt x="297204" y="144399"/>
                  </a:lnTo>
                  <a:close/>
                </a:path>
                <a:path w="681354" h="175260">
                  <a:moveTo>
                    <a:pt x="252920" y="7023"/>
                  </a:moveTo>
                  <a:lnTo>
                    <a:pt x="0" y="7023"/>
                  </a:lnTo>
                  <a:lnTo>
                    <a:pt x="189255" y="167830"/>
                  </a:lnTo>
                  <a:lnTo>
                    <a:pt x="252920" y="167830"/>
                  </a:lnTo>
                  <a:lnTo>
                    <a:pt x="267545" y="153885"/>
                  </a:lnTo>
                  <a:lnTo>
                    <a:pt x="194386" y="153885"/>
                  </a:lnTo>
                  <a:lnTo>
                    <a:pt x="37947" y="20967"/>
                  </a:lnTo>
                  <a:lnTo>
                    <a:pt x="267545" y="20967"/>
                  </a:lnTo>
                  <a:lnTo>
                    <a:pt x="252920" y="7023"/>
                  </a:lnTo>
                  <a:close/>
                </a:path>
                <a:path w="681354" h="175260">
                  <a:moveTo>
                    <a:pt x="415817" y="144399"/>
                  </a:moveTo>
                  <a:lnTo>
                    <a:pt x="403288" y="144399"/>
                  </a:lnTo>
                  <a:lnTo>
                    <a:pt x="427862" y="167830"/>
                  </a:lnTo>
                  <a:lnTo>
                    <a:pt x="491515" y="167830"/>
                  </a:lnTo>
                  <a:lnTo>
                    <a:pt x="507928" y="153885"/>
                  </a:lnTo>
                  <a:lnTo>
                    <a:pt x="427862" y="153885"/>
                  </a:lnTo>
                  <a:lnTo>
                    <a:pt x="415817" y="144399"/>
                  </a:lnTo>
                  <a:close/>
                </a:path>
                <a:path w="681354" h="175260">
                  <a:moveTo>
                    <a:pt x="340385" y="153885"/>
                  </a:moveTo>
                  <a:lnTo>
                    <a:pt x="331088" y="160909"/>
                  </a:lnTo>
                  <a:lnTo>
                    <a:pt x="349681" y="160909"/>
                  </a:lnTo>
                  <a:lnTo>
                    <a:pt x="340385" y="153885"/>
                  </a:lnTo>
                  <a:close/>
                </a:path>
                <a:path w="681354" h="175260">
                  <a:moveTo>
                    <a:pt x="386846" y="13957"/>
                  </a:moveTo>
                  <a:lnTo>
                    <a:pt x="367144" y="13957"/>
                  </a:lnTo>
                  <a:lnTo>
                    <a:pt x="389432" y="36245"/>
                  </a:lnTo>
                  <a:lnTo>
                    <a:pt x="389432" y="138607"/>
                  </a:lnTo>
                  <a:lnTo>
                    <a:pt x="367144" y="160909"/>
                  </a:lnTo>
                  <a:lnTo>
                    <a:pt x="386833" y="160909"/>
                  </a:lnTo>
                  <a:lnTo>
                    <a:pt x="403288" y="144399"/>
                  </a:lnTo>
                  <a:lnTo>
                    <a:pt x="415817" y="144399"/>
                  </a:lnTo>
                  <a:lnTo>
                    <a:pt x="403288" y="134531"/>
                  </a:lnTo>
                  <a:lnTo>
                    <a:pt x="403288" y="40322"/>
                  </a:lnTo>
                  <a:lnTo>
                    <a:pt x="415817" y="30454"/>
                  </a:lnTo>
                  <a:lnTo>
                    <a:pt x="403288" y="30454"/>
                  </a:lnTo>
                  <a:lnTo>
                    <a:pt x="386846" y="13957"/>
                  </a:lnTo>
                  <a:close/>
                </a:path>
                <a:path w="681354" h="175260">
                  <a:moveTo>
                    <a:pt x="267545" y="20967"/>
                  </a:moveTo>
                  <a:lnTo>
                    <a:pt x="252920" y="20967"/>
                  </a:lnTo>
                  <a:lnTo>
                    <a:pt x="277494" y="40322"/>
                  </a:lnTo>
                  <a:lnTo>
                    <a:pt x="277494" y="134531"/>
                  </a:lnTo>
                  <a:lnTo>
                    <a:pt x="252920" y="153885"/>
                  </a:lnTo>
                  <a:lnTo>
                    <a:pt x="267545" y="153885"/>
                  </a:lnTo>
                  <a:lnTo>
                    <a:pt x="277494" y="144399"/>
                  </a:lnTo>
                  <a:lnTo>
                    <a:pt x="297204" y="144399"/>
                  </a:lnTo>
                  <a:lnTo>
                    <a:pt x="291439" y="138607"/>
                  </a:lnTo>
                  <a:lnTo>
                    <a:pt x="291439" y="36245"/>
                  </a:lnTo>
                  <a:lnTo>
                    <a:pt x="297207" y="30454"/>
                  </a:lnTo>
                  <a:lnTo>
                    <a:pt x="277494" y="30454"/>
                  </a:lnTo>
                  <a:lnTo>
                    <a:pt x="267545" y="20967"/>
                  </a:lnTo>
                  <a:close/>
                </a:path>
                <a:path w="681354" h="175260">
                  <a:moveTo>
                    <a:pt x="664370" y="20967"/>
                  </a:moveTo>
                  <a:lnTo>
                    <a:pt x="642746" y="20967"/>
                  </a:lnTo>
                  <a:lnTo>
                    <a:pt x="486397" y="153885"/>
                  </a:lnTo>
                  <a:lnTo>
                    <a:pt x="507928" y="153885"/>
                  </a:lnTo>
                  <a:lnTo>
                    <a:pt x="664370" y="20967"/>
                  </a:lnTo>
                  <a:close/>
                </a:path>
                <a:path w="681354" h="175260">
                  <a:moveTo>
                    <a:pt x="372935" y="0"/>
                  </a:moveTo>
                  <a:lnTo>
                    <a:pt x="307847" y="0"/>
                  </a:lnTo>
                  <a:lnTo>
                    <a:pt x="277494" y="30454"/>
                  </a:lnTo>
                  <a:lnTo>
                    <a:pt x="297207" y="30454"/>
                  </a:lnTo>
                  <a:lnTo>
                    <a:pt x="313639" y="13957"/>
                  </a:lnTo>
                  <a:lnTo>
                    <a:pt x="386846" y="13957"/>
                  </a:lnTo>
                  <a:lnTo>
                    <a:pt x="372935" y="0"/>
                  </a:lnTo>
                  <a:close/>
                </a:path>
                <a:path w="681354" h="175260">
                  <a:moveTo>
                    <a:pt x="680783" y="7023"/>
                  </a:moveTo>
                  <a:lnTo>
                    <a:pt x="427862" y="7023"/>
                  </a:lnTo>
                  <a:lnTo>
                    <a:pt x="403288" y="30454"/>
                  </a:lnTo>
                  <a:lnTo>
                    <a:pt x="415817" y="30454"/>
                  </a:lnTo>
                  <a:lnTo>
                    <a:pt x="427862" y="20967"/>
                  </a:lnTo>
                  <a:lnTo>
                    <a:pt x="664370" y="20967"/>
                  </a:lnTo>
                  <a:lnTo>
                    <a:pt x="680783" y="7023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83600" y="4158377"/>
              <a:ext cx="70002" cy="118973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81601" y="4158401"/>
              <a:ext cx="220362" cy="118946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935320" y="4158401"/>
              <a:ext cx="220361" cy="118946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972856" y="4313313"/>
              <a:ext cx="491803" cy="99707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83189" y="3893661"/>
              <a:ext cx="71627" cy="67741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185824" y="3893691"/>
              <a:ext cx="72491" cy="6972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289860" y="3892044"/>
              <a:ext cx="67462" cy="71056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9389859" y="3893693"/>
              <a:ext cx="15875" cy="67945"/>
            </a:xfrm>
            <a:custGeom>
              <a:avLst/>
              <a:gdLst/>
              <a:ahLst/>
              <a:cxnLst/>
              <a:rect l="l" t="t" r="r" b="b"/>
              <a:pathLst>
                <a:path w="15875" h="67945">
                  <a:moveTo>
                    <a:pt x="15468" y="0"/>
                  </a:moveTo>
                  <a:lnTo>
                    <a:pt x="0" y="0"/>
                  </a:lnTo>
                  <a:lnTo>
                    <a:pt x="0" y="67741"/>
                  </a:lnTo>
                  <a:lnTo>
                    <a:pt x="15468" y="67741"/>
                  </a:lnTo>
                  <a:lnTo>
                    <a:pt x="15468" y="0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441443" y="3893684"/>
              <a:ext cx="72580" cy="67741"/>
            </a:xfrm>
            <a:prstGeom prst="rect">
              <a:avLst/>
            </a:prstGeom>
          </p:spPr>
        </p:pic>
        <p:sp>
          <p:nvSpPr>
            <p:cNvPr id="21" name="object 21" descr=""/>
            <p:cNvSpPr/>
            <p:nvPr/>
          </p:nvSpPr>
          <p:spPr>
            <a:xfrm>
              <a:off x="9550107" y="3893705"/>
              <a:ext cx="63500" cy="67945"/>
            </a:xfrm>
            <a:custGeom>
              <a:avLst/>
              <a:gdLst/>
              <a:ahLst/>
              <a:cxnLst/>
              <a:rect l="l" t="t" r="r" b="b"/>
              <a:pathLst>
                <a:path w="63500" h="67945">
                  <a:moveTo>
                    <a:pt x="380" y="0"/>
                  </a:moveTo>
                  <a:lnTo>
                    <a:pt x="0" y="0"/>
                  </a:lnTo>
                  <a:lnTo>
                    <a:pt x="0" y="67741"/>
                  </a:lnTo>
                  <a:lnTo>
                    <a:pt x="380" y="67741"/>
                  </a:lnTo>
                  <a:lnTo>
                    <a:pt x="380" y="55499"/>
                  </a:lnTo>
                  <a:lnTo>
                    <a:pt x="15278" y="55499"/>
                  </a:lnTo>
                  <a:lnTo>
                    <a:pt x="15278" y="39268"/>
                  </a:lnTo>
                  <a:lnTo>
                    <a:pt x="7874" y="39268"/>
                  </a:lnTo>
                  <a:lnTo>
                    <a:pt x="7874" y="27508"/>
                  </a:lnTo>
                  <a:lnTo>
                    <a:pt x="15278" y="27508"/>
                  </a:lnTo>
                  <a:lnTo>
                    <a:pt x="15278" y="12141"/>
                  </a:lnTo>
                  <a:lnTo>
                    <a:pt x="380" y="12141"/>
                  </a:lnTo>
                  <a:lnTo>
                    <a:pt x="380" y="0"/>
                  </a:lnTo>
                  <a:close/>
                </a:path>
                <a:path w="63500" h="67945">
                  <a:moveTo>
                    <a:pt x="15278" y="55499"/>
                  </a:moveTo>
                  <a:lnTo>
                    <a:pt x="380" y="55499"/>
                  </a:lnTo>
                  <a:lnTo>
                    <a:pt x="380" y="67741"/>
                  </a:lnTo>
                  <a:lnTo>
                    <a:pt x="15278" y="67741"/>
                  </a:lnTo>
                  <a:lnTo>
                    <a:pt x="15278" y="55499"/>
                  </a:lnTo>
                  <a:close/>
                </a:path>
                <a:path w="63500" h="67945">
                  <a:moveTo>
                    <a:pt x="63373" y="55499"/>
                  </a:moveTo>
                  <a:lnTo>
                    <a:pt x="15278" y="55499"/>
                  </a:lnTo>
                  <a:lnTo>
                    <a:pt x="15278" y="67741"/>
                  </a:lnTo>
                  <a:lnTo>
                    <a:pt x="63373" y="67741"/>
                  </a:lnTo>
                  <a:lnTo>
                    <a:pt x="63373" y="55499"/>
                  </a:lnTo>
                  <a:close/>
                </a:path>
                <a:path w="63500" h="67945">
                  <a:moveTo>
                    <a:pt x="15278" y="27508"/>
                  </a:moveTo>
                  <a:lnTo>
                    <a:pt x="7874" y="27508"/>
                  </a:lnTo>
                  <a:lnTo>
                    <a:pt x="7874" y="39268"/>
                  </a:lnTo>
                  <a:lnTo>
                    <a:pt x="15278" y="39268"/>
                  </a:lnTo>
                  <a:lnTo>
                    <a:pt x="15278" y="27508"/>
                  </a:lnTo>
                  <a:close/>
                </a:path>
                <a:path w="63500" h="67945">
                  <a:moveTo>
                    <a:pt x="61290" y="27508"/>
                  </a:moveTo>
                  <a:lnTo>
                    <a:pt x="15278" y="27508"/>
                  </a:lnTo>
                  <a:lnTo>
                    <a:pt x="15278" y="39268"/>
                  </a:lnTo>
                  <a:lnTo>
                    <a:pt x="61290" y="39268"/>
                  </a:lnTo>
                  <a:lnTo>
                    <a:pt x="61290" y="27508"/>
                  </a:lnTo>
                  <a:close/>
                </a:path>
                <a:path w="63500" h="67945">
                  <a:moveTo>
                    <a:pt x="15278" y="0"/>
                  </a:moveTo>
                  <a:lnTo>
                    <a:pt x="380" y="0"/>
                  </a:lnTo>
                  <a:lnTo>
                    <a:pt x="380" y="12141"/>
                  </a:lnTo>
                  <a:lnTo>
                    <a:pt x="15278" y="12141"/>
                  </a:lnTo>
                  <a:lnTo>
                    <a:pt x="15278" y="0"/>
                  </a:lnTo>
                  <a:close/>
                </a:path>
                <a:path w="63500" h="67945">
                  <a:moveTo>
                    <a:pt x="62522" y="0"/>
                  </a:moveTo>
                  <a:lnTo>
                    <a:pt x="15278" y="0"/>
                  </a:lnTo>
                  <a:lnTo>
                    <a:pt x="15278" y="12141"/>
                  </a:lnTo>
                  <a:lnTo>
                    <a:pt x="62522" y="12141"/>
                  </a:lnTo>
                  <a:lnTo>
                    <a:pt x="62522" y="0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643092" y="3892044"/>
              <a:ext cx="67462" cy="71056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738938" y="3892044"/>
              <a:ext cx="67462" cy="71056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878923" y="3893661"/>
              <a:ext cx="175672" cy="67773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10083837" y="3893693"/>
              <a:ext cx="15875" cy="67945"/>
            </a:xfrm>
            <a:custGeom>
              <a:avLst/>
              <a:gdLst/>
              <a:ahLst/>
              <a:cxnLst/>
              <a:rect l="l" t="t" r="r" b="b"/>
              <a:pathLst>
                <a:path w="15875" h="67945">
                  <a:moveTo>
                    <a:pt x="15468" y="0"/>
                  </a:moveTo>
                  <a:lnTo>
                    <a:pt x="0" y="0"/>
                  </a:lnTo>
                  <a:lnTo>
                    <a:pt x="0" y="67741"/>
                  </a:lnTo>
                  <a:lnTo>
                    <a:pt x="15468" y="67741"/>
                  </a:lnTo>
                  <a:lnTo>
                    <a:pt x="15468" y="0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128529" y="3893705"/>
              <a:ext cx="166687" cy="67741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10326623" y="3893693"/>
              <a:ext cx="15875" cy="67945"/>
            </a:xfrm>
            <a:custGeom>
              <a:avLst/>
              <a:gdLst/>
              <a:ahLst/>
              <a:cxnLst/>
              <a:rect l="l" t="t" r="r" b="b"/>
              <a:pathLst>
                <a:path w="15875" h="67945">
                  <a:moveTo>
                    <a:pt x="15468" y="0"/>
                  </a:moveTo>
                  <a:lnTo>
                    <a:pt x="0" y="0"/>
                  </a:lnTo>
                  <a:lnTo>
                    <a:pt x="0" y="67741"/>
                  </a:lnTo>
                  <a:lnTo>
                    <a:pt x="15468" y="67741"/>
                  </a:lnTo>
                  <a:lnTo>
                    <a:pt x="15468" y="0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487317" y="3893684"/>
              <a:ext cx="72580" cy="67741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374774" y="3891643"/>
              <a:ext cx="79971" cy="71729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639319" y="3892044"/>
              <a:ext cx="67462" cy="71056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10739119" y="3893705"/>
              <a:ext cx="63500" cy="67945"/>
            </a:xfrm>
            <a:custGeom>
              <a:avLst/>
              <a:gdLst/>
              <a:ahLst/>
              <a:cxnLst/>
              <a:rect l="l" t="t" r="r" b="b"/>
              <a:pathLst>
                <a:path w="63500" h="67945">
                  <a:moveTo>
                    <a:pt x="380" y="0"/>
                  </a:moveTo>
                  <a:lnTo>
                    <a:pt x="0" y="0"/>
                  </a:lnTo>
                  <a:lnTo>
                    <a:pt x="0" y="67741"/>
                  </a:lnTo>
                  <a:lnTo>
                    <a:pt x="380" y="67741"/>
                  </a:lnTo>
                  <a:lnTo>
                    <a:pt x="380" y="55499"/>
                  </a:lnTo>
                  <a:lnTo>
                    <a:pt x="15278" y="55499"/>
                  </a:lnTo>
                  <a:lnTo>
                    <a:pt x="15278" y="39268"/>
                  </a:lnTo>
                  <a:lnTo>
                    <a:pt x="7975" y="39268"/>
                  </a:lnTo>
                  <a:lnTo>
                    <a:pt x="7975" y="27508"/>
                  </a:lnTo>
                  <a:lnTo>
                    <a:pt x="15278" y="27508"/>
                  </a:lnTo>
                  <a:lnTo>
                    <a:pt x="15278" y="12141"/>
                  </a:lnTo>
                  <a:lnTo>
                    <a:pt x="380" y="12141"/>
                  </a:lnTo>
                  <a:lnTo>
                    <a:pt x="380" y="0"/>
                  </a:lnTo>
                  <a:close/>
                </a:path>
                <a:path w="63500" h="67945">
                  <a:moveTo>
                    <a:pt x="15278" y="55499"/>
                  </a:moveTo>
                  <a:lnTo>
                    <a:pt x="380" y="55499"/>
                  </a:lnTo>
                  <a:lnTo>
                    <a:pt x="380" y="67741"/>
                  </a:lnTo>
                  <a:lnTo>
                    <a:pt x="15278" y="67741"/>
                  </a:lnTo>
                  <a:lnTo>
                    <a:pt x="15278" y="55499"/>
                  </a:lnTo>
                  <a:close/>
                </a:path>
                <a:path w="63500" h="67945">
                  <a:moveTo>
                    <a:pt x="63373" y="55499"/>
                  </a:moveTo>
                  <a:lnTo>
                    <a:pt x="15278" y="55499"/>
                  </a:lnTo>
                  <a:lnTo>
                    <a:pt x="15278" y="67741"/>
                  </a:lnTo>
                  <a:lnTo>
                    <a:pt x="63373" y="67741"/>
                  </a:lnTo>
                  <a:lnTo>
                    <a:pt x="63373" y="55499"/>
                  </a:lnTo>
                  <a:close/>
                </a:path>
                <a:path w="63500" h="67945">
                  <a:moveTo>
                    <a:pt x="15278" y="27508"/>
                  </a:moveTo>
                  <a:lnTo>
                    <a:pt x="7975" y="27508"/>
                  </a:lnTo>
                  <a:lnTo>
                    <a:pt x="7975" y="39268"/>
                  </a:lnTo>
                  <a:lnTo>
                    <a:pt x="15278" y="39268"/>
                  </a:lnTo>
                  <a:lnTo>
                    <a:pt x="15278" y="27508"/>
                  </a:lnTo>
                  <a:close/>
                </a:path>
                <a:path w="63500" h="67945">
                  <a:moveTo>
                    <a:pt x="61391" y="27508"/>
                  </a:moveTo>
                  <a:lnTo>
                    <a:pt x="15278" y="27508"/>
                  </a:lnTo>
                  <a:lnTo>
                    <a:pt x="15278" y="39268"/>
                  </a:lnTo>
                  <a:lnTo>
                    <a:pt x="61391" y="39268"/>
                  </a:lnTo>
                  <a:lnTo>
                    <a:pt x="61391" y="27508"/>
                  </a:lnTo>
                  <a:close/>
                </a:path>
                <a:path w="63500" h="67945">
                  <a:moveTo>
                    <a:pt x="15278" y="0"/>
                  </a:moveTo>
                  <a:lnTo>
                    <a:pt x="380" y="0"/>
                  </a:lnTo>
                  <a:lnTo>
                    <a:pt x="380" y="12141"/>
                  </a:lnTo>
                  <a:lnTo>
                    <a:pt x="15278" y="12141"/>
                  </a:lnTo>
                  <a:lnTo>
                    <a:pt x="15278" y="0"/>
                  </a:lnTo>
                  <a:close/>
                </a:path>
                <a:path w="63500" h="67945">
                  <a:moveTo>
                    <a:pt x="62522" y="0"/>
                  </a:moveTo>
                  <a:lnTo>
                    <a:pt x="15278" y="0"/>
                  </a:lnTo>
                  <a:lnTo>
                    <a:pt x="15278" y="12141"/>
                  </a:lnTo>
                  <a:lnTo>
                    <a:pt x="62522" y="12141"/>
                  </a:lnTo>
                  <a:lnTo>
                    <a:pt x="62522" y="0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835958" y="3893661"/>
              <a:ext cx="70497" cy="67741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928809" y="3893661"/>
              <a:ext cx="80264" cy="67741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11038344" y="3893693"/>
              <a:ext cx="15875" cy="67945"/>
            </a:xfrm>
            <a:custGeom>
              <a:avLst/>
              <a:gdLst/>
              <a:ahLst/>
              <a:cxnLst/>
              <a:rect l="l" t="t" r="r" b="b"/>
              <a:pathLst>
                <a:path w="15875" h="67945">
                  <a:moveTo>
                    <a:pt x="15468" y="0"/>
                  </a:moveTo>
                  <a:lnTo>
                    <a:pt x="0" y="0"/>
                  </a:lnTo>
                  <a:lnTo>
                    <a:pt x="0" y="67741"/>
                  </a:lnTo>
                  <a:lnTo>
                    <a:pt x="15468" y="67741"/>
                  </a:lnTo>
                  <a:lnTo>
                    <a:pt x="15468" y="0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1086543" y="3891698"/>
              <a:ext cx="67729" cy="71716"/>
            </a:xfrm>
            <a:prstGeom prst="rect">
              <a:avLst/>
            </a:prstGeom>
          </p:spPr>
        </p:pic>
        <p:sp>
          <p:nvSpPr>
            <p:cNvPr id="36" name="object 36" descr=""/>
            <p:cNvSpPr/>
            <p:nvPr/>
          </p:nvSpPr>
          <p:spPr>
            <a:xfrm>
              <a:off x="11186909" y="3893705"/>
              <a:ext cx="63500" cy="67945"/>
            </a:xfrm>
            <a:custGeom>
              <a:avLst/>
              <a:gdLst/>
              <a:ahLst/>
              <a:cxnLst/>
              <a:rect l="l" t="t" r="r" b="b"/>
              <a:pathLst>
                <a:path w="63500" h="67945">
                  <a:moveTo>
                    <a:pt x="380" y="0"/>
                  </a:moveTo>
                  <a:lnTo>
                    <a:pt x="0" y="0"/>
                  </a:lnTo>
                  <a:lnTo>
                    <a:pt x="0" y="67741"/>
                  </a:lnTo>
                  <a:lnTo>
                    <a:pt x="380" y="67741"/>
                  </a:lnTo>
                  <a:lnTo>
                    <a:pt x="380" y="55499"/>
                  </a:lnTo>
                  <a:lnTo>
                    <a:pt x="15278" y="55499"/>
                  </a:lnTo>
                  <a:lnTo>
                    <a:pt x="15278" y="39268"/>
                  </a:lnTo>
                  <a:lnTo>
                    <a:pt x="7975" y="39268"/>
                  </a:lnTo>
                  <a:lnTo>
                    <a:pt x="7975" y="27508"/>
                  </a:lnTo>
                  <a:lnTo>
                    <a:pt x="15278" y="27508"/>
                  </a:lnTo>
                  <a:lnTo>
                    <a:pt x="15278" y="12141"/>
                  </a:lnTo>
                  <a:lnTo>
                    <a:pt x="380" y="12141"/>
                  </a:lnTo>
                  <a:lnTo>
                    <a:pt x="380" y="0"/>
                  </a:lnTo>
                  <a:close/>
                </a:path>
                <a:path w="63500" h="67945">
                  <a:moveTo>
                    <a:pt x="15278" y="55499"/>
                  </a:moveTo>
                  <a:lnTo>
                    <a:pt x="380" y="55499"/>
                  </a:lnTo>
                  <a:lnTo>
                    <a:pt x="380" y="67741"/>
                  </a:lnTo>
                  <a:lnTo>
                    <a:pt x="15278" y="67741"/>
                  </a:lnTo>
                  <a:lnTo>
                    <a:pt x="15278" y="55499"/>
                  </a:lnTo>
                  <a:close/>
                </a:path>
                <a:path w="63500" h="67945">
                  <a:moveTo>
                    <a:pt x="63373" y="55499"/>
                  </a:moveTo>
                  <a:lnTo>
                    <a:pt x="15278" y="55499"/>
                  </a:lnTo>
                  <a:lnTo>
                    <a:pt x="15278" y="67741"/>
                  </a:lnTo>
                  <a:lnTo>
                    <a:pt x="63373" y="67741"/>
                  </a:lnTo>
                  <a:lnTo>
                    <a:pt x="63373" y="55499"/>
                  </a:lnTo>
                  <a:close/>
                </a:path>
                <a:path w="63500" h="67945">
                  <a:moveTo>
                    <a:pt x="15278" y="27508"/>
                  </a:moveTo>
                  <a:lnTo>
                    <a:pt x="7975" y="27508"/>
                  </a:lnTo>
                  <a:lnTo>
                    <a:pt x="7975" y="39268"/>
                  </a:lnTo>
                  <a:lnTo>
                    <a:pt x="15278" y="39268"/>
                  </a:lnTo>
                  <a:lnTo>
                    <a:pt x="15278" y="27508"/>
                  </a:lnTo>
                  <a:close/>
                </a:path>
                <a:path w="63500" h="67945">
                  <a:moveTo>
                    <a:pt x="61391" y="27508"/>
                  </a:moveTo>
                  <a:lnTo>
                    <a:pt x="15278" y="27508"/>
                  </a:lnTo>
                  <a:lnTo>
                    <a:pt x="15278" y="39268"/>
                  </a:lnTo>
                  <a:lnTo>
                    <a:pt x="61391" y="39268"/>
                  </a:lnTo>
                  <a:lnTo>
                    <a:pt x="61391" y="27508"/>
                  </a:lnTo>
                  <a:close/>
                </a:path>
                <a:path w="63500" h="67945">
                  <a:moveTo>
                    <a:pt x="15278" y="0"/>
                  </a:moveTo>
                  <a:lnTo>
                    <a:pt x="380" y="0"/>
                  </a:lnTo>
                  <a:lnTo>
                    <a:pt x="380" y="12141"/>
                  </a:lnTo>
                  <a:lnTo>
                    <a:pt x="15278" y="12141"/>
                  </a:lnTo>
                  <a:lnTo>
                    <a:pt x="15278" y="0"/>
                  </a:lnTo>
                  <a:close/>
                </a:path>
                <a:path w="63500" h="67945">
                  <a:moveTo>
                    <a:pt x="62522" y="0"/>
                  </a:moveTo>
                  <a:lnTo>
                    <a:pt x="15278" y="0"/>
                  </a:lnTo>
                  <a:lnTo>
                    <a:pt x="15278" y="12141"/>
                  </a:lnTo>
                  <a:lnTo>
                    <a:pt x="62522" y="12141"/>
                  </a:lnTo>
                  <a:lnTo>
                    <a:pt x="62522" y="0"/>
                  </a:lnTo>
                  <a:close/>
                </a:path>
              </a:pathLst>
            </a:custGeom>
            <a:solidFill>
              <a:srgbClr val="1D1C1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1279926" y="3892044"/>
              <a:ext cx="67462" cy="710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34729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 h="0">
                <a:moveTo>
                  <a:pt x="0" y="0"/>
                </a:moveTo>
                <a:lnTo>
                  <a:pt x="11520004" y="0"/>
                </a:lnTo>
              </a:path>
            </a:pathLst>
          </a:custGeom>
          <a:ln w="33274">
            <a:solidFill>
              <a:srgbClr val="DBDAD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54794" y="5426261"/>
            <a:ext cx="5165725" cy="2494280"/>
            <a:chOff x="6354794" y="5426261"/>
            <a:chExt cx="5165725" cy="2494280"/>
          </a:xfrm>
        </p:grpSpPr>
        <p:sp>
          <p:nvSpPr>
            <p:cNvPr id="4" name="object 4" descr=""/>
            <p:cNvSpPr/>
            <p:nvPr/>
          </p:nvSpPr>
          <p:spPr>
            <a:xfrm>
              <a:off x="6354794" y="5426261"/>
              <a:ext cx="5165725" cy="2494280"/>
            </a:xfrm>
            <a:custGeom>
              <a:avLst/>
              <a:gdLst/>
              <a:ahLst/>
              <a:cxnLst/>
              <a:rect l="l" t="t" r="r" b="b"/>
              <a:pathLst>
                <a:path w="5165725" h="2494279">
                  <a:moveTo>
                    <a:pt x="5165204" y="0"/>
                  </a:moveTo>
                  <a:lnTo>
                    <a:pt x="0" y="88"/>
                  </a:lnTo>
                  <a:lnTo>
                    <a:pt x="0" y="2493733"/>
                  </a:lnTo>
                  <a:lnTo>
                    <a:pt x="5165204" y="2493733"/>
                  </a:lnTo>
                  <a:lnTo>
                    <a:pt x="5165204" y="0"/>
                  </a:lnTo>
                  <a:close/>
                </a:path>
              </a:pathLst>
            </a:custGeom>
            <a:solidFill>
              <a:srgbClr val="03040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991627" y="5959665"/>
              <a:ext cx="2101215" cy="1356995"/>
            </a:xfrm>
            <a:custGeom>
              <a:avLst/>
              <a:gdLst/>
              <a:ahLst/>
              <a:cxnLst/>
              <a:rect l="l" t="t" r="r" b="b"/>
              <a:pathLst>
                <a:path w="2101215" h="1356995">
                  <a:moveTo>
                    <a:pt x="2100681" y="0"/>
                  </a:moveTo>
                  <a:lnTo>
                    <a:pt x="0" y="0"/>
                  </a:lnTo>
                  <a:lnTo>
                    <a:pt x="0" y="1356817"/>
                  </a:lnTo>
                  <a:lnTo>
                    <a:pt x="2100681" y="1356817"/>
                  </a:lnTo>
                  <a:lnTo>
                    <a:pt x="21006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951572" y="5925896"/>
              <a:ext cx="2202180" cy="1475740"/>
            </a:xfrm>
            <a:custGeom>
              <a:avLst/>
              <a:gdLst/>
              <a:ahLst/>
              <a:cxnLst/>
              <a:rect l="l" t="t" r="r" b="b"/>
              <a:pathLst>
                <a:path w="2202179" h="1475740">
                  <a:moveTo>
                    <a:pt x="238925" y="0"/>
                  </a:moveTo>
                  <a:lnTo>
                    <a:pt x="0" y="0"/>
                  </a:lnTo>
                  <a:lnTo>
                    <a:pt x="0" y="303758"/>
                  </a:lnTo>
                  <a:lnTo>
                    <a:pt x="238925" y="0"/>
                  </a:lnTo>
                  <a:close/>
                </a:path>
                <a:path w="2202179" h="1475740">
                  <a:moveTo>
                    <a:pt x="2201659" y="1474050"/>
                  </a:moveTo>
                  <a:lnTo>
                    <a:pt x="2199767" y="1170292"/>
                  </a:lnTo>
                  <a:lnTo>
                    <a:pt x="1962746" y="1475473"/>
                  </a:lnTo>
                  <a:lnTo>
                    <a:pt x="2201659" y="1474050"/>
                  </a:lnTo>
                  <a:close/>
                </a:path>
              </a:pathLst>
            </a:custGeom>
            <a:solidFill>
              <a:srgbClr val="03040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5705245" y="35857"/>
            <a:ext cx="33655" cy="7884159"/>
          </a:xfrm>
          <a:custGeom>
            <a:avLst/>
            <a:gdLst/>
            <a:ahLst/>
            <a:cxnLst/>
            <a:rect l="l" t="t" r="r" b="b"/>
            <a:pathLst>
              <a:path w="33654" h="7884159">
                <a:moveTo>
                  <a:pt x="33274" y="0"/>
                </a:moveTo>
                <a:lnTo>
                  <a:pt x="0" y="0"/>
                </a:lnTo>
                <a:lnTo>
                  <a:pt x="0" y="7884142"/>
                </a:lnTo>
                <a:lnTo>
                  <a:pt x="33274" y="7884142"/>
                </a:lnTo>
                <a:lnTo>
                  <a:pt x="33274" y="0"/>
                </a:lnTo>
                <a:close/>
              </a:path>
            </a:pathLst>
          </a:custGeom>
          <a:solidFill>
            <a:srgbClr val="DBDA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8724738" y="6052127"/>
            <a:ext cx="621030" cy="259079"/>
            <a:chOff x="8724738" y="6052127"/>
            <a:chExt cx="621030" cy="259079"/>
          </a:xfrm>
        </p:grpSpPr>
        <p:sp>
          <p:nvSpPr>
            <p:cNvPr id="9" name="object 9" descr=""/>
            <p:cNvSpPr/>
            <p:nvPr/>
          </p:nvSpPr>
          <p:spPr>
            <a:xfrm>
              <a:off x="8724738" y="6052127"/>
              <a:ext cx="621030" cy="160655"/>
            </a:xfrm>
            <a:custGeom>
              <a:avLst/>
              <a:gdLst/>
              <a:ahLst/>
              <a:cxnLst/>
              <a:rect l="l" t="t" r="r" b="b"/>
              <a:pathLst>
                <a:path w="621029" h="160654">
                  <a:moveTo>
                    <a:pt x="271064" y="132321"/>
                  </a:moveTo>
                  <a:lnTo>
                    <a:pt x="253060" y="132321"/>
                  </a:lnTo>
                  <a:lnTo>
                    <a:pt x="280860" y="160261"/>
                  </a:lnTo>
                  <a:lnTo>
                    <a:pt x="340169" y="160261"/>
                  </a:lnTo>
                  <a:lnTo>
                    <a:pt x="352982" y="147383"/>
                  </a:lnTo>
                  <a:lnTo>
                    <a:pt x="286080" y="147383"/>
                  </a:lnTo>
                  <a:lnTo>
                    <a:pt x="271064" y="132321"/>
                  </a:lnTo>
                  <a:close/>
                </a:path>
                <a:path w="621029" h="160654">
                  <a:moveTo>
                    <a:pt x="230759" y="6438"/>
                  </a:moveTo>
                  <a:lnTo>
                    <a:pt x="0" y="6438"/>
                  </a:lnTo>
                  <a:lnTo>
                    <a:pt x="172593" y="153822"/>
                  </a:lnTo>
                  <a:lnTo>
                    <a:pt x="230759" y="153822"/>
                  </a:lnTo>
                  <a:lnTo>
                    <a:pt x="244023" y="141033"/>
                  </a:lnTo>
                  <a:lnTo>
                    <a:pt x="177342" y="141033"/>
                  </a:lnTo>
                  <a:lnTo>
                    <a:pt x="34721" y="19227"/>
                  </a:lnTo>
                  <a:lnTo>
                    <a:pt x="244023" y="19227"/>
                  </a:lnTo>
                  <a:lnTo>
                    <a:pt x="230759" y="6438"/>
                  </a:lnTo>
                  <a:close/>
                </a:path>
                <a:path w="621029" h="160654">
                  <a:moveTo>
                    <a:pt x="379304" y="132321"/>
                  </a:moveTo>
                  <a:lnTo>
                    <a:pt x="367969" y="132321"/>
                  </a:lnTo>
                  <a:lnTo>
                    <a:pt x="390271" y="153822"/>
                  </a:lnTo>
                  <a:lnTo>
                    <a:pt x="448335" y="153822"/>
                  </a:lnTo>
                  <a:lnTo>
                    <a:pt x="463320" y="141033"/>
                  </a:lnTo>
                  <a:lnTo>
                    <a:pt x="390271" y="141033"/>
                  </a:lnTo>
                  <a:lnTo>
                    <a:pt x="379304" y="132321"/>
                  </a:lnTo>
                  <a:close/>
                </a:path>
                <a:path w="621029" h="160654">
                  <a:moveTo>
                    <a:pt x="310565" y="141033"/>
                  </a:moveTo>
                  <a:lnTo>
                    <a:pt x="302018" y="147383"/>
                  </a:lnTo>
                  <a:lnTo>
                    <a:pt x="319011" y="147383"/>
                  </a:lnTo>
                  <a:lnTo>
                    <a:pt x="310565" y="141033"/>
                  </a:lnTo>
                  <a:close/>
                </a:path>
                <a:path w="621029" h="160654">
                  <a:moveTo>
                    <a:pt x="352894" y="12788"/>
                  </a:moveTo>
                  <a:lnTo>
                    <a:pt x="334848" y="12788"/>
                  </a:lnTo>
                  <a:lnTo>
                    <a:pt x="355257" y="33248"/>
                  </a:lnTo>
                  <a:lnTo>
                    <a:pt x="355257" y="127012"/>
                  </a:lnTo>
                  <a:lnTo>
                    <a:pt x="334848" y="147383"/>
                  </a:lnTo>
                  <a:lnTo>
                    <a:pt x="352982" y="147383"/>
                  </a:lnTo>
                  <a:lnTo>
                    <a:pt x="367969" y="132321"/>
                  </a:lnTo>
                  <a:lnTo>
                    <a:pt x="379304" y="132321"/>
                  </a:lnTo>
                  <a:lnTo>
                    <a:pt x="367969" y="123317"/>
                  </a:lnTo>
                  <a:lnTo>
                    <a:pt x="367969" y="36944"/>
                  </a:lnTo>
                  <a:lnTo>
                    <a:pt x="379304" y="27940"/>
                  </a:lnTo>
                  <a:lnTo>
                    <a:pt x="367969" y="27940"/>
                  </a:lnTo>
                  <a:lnTo>
                    <a:pt x="352894" y="12788"/>
                  </a:lnTo>
                  <a:close/>
                </a:path>
                <a:path w="621029" h="160654">
                  <a:moveTo>
                    <a:pt x="244023" y="19227"/>
                  </a:moveTo>
                  <a:lnTo>
                    <a:pt x="230759" y="19227"/>
                  </a:lnTo>
                  <a:lnTo>
                    <a:pt x="253060" y="36944"/>
                  </a:lnTo>
                  <a:lnTo>
                    <a:pt x="253060" y="123317"/>
                  </a:lnTo>
                  <a:lnTo>
                    <a:pt x="230759" y="141033"/>
                  </a:lnTo>
                  <a:lnTo>
                    <a:pt x="244023" y="141033"/>
                  </a:lnTo>
                  <a:lnTo>
                    <a:pt x="253060" y="132321"/>
                  </a:lnTo>
                  <a:lnTo>
                    <a:pt x="271064" y="132321"/>
                  </a:lnTo>
                  <a:lnTo>
                    <a:pt x="265772" y="127012"/>
                  </a:lnTo>
                  <a:lnTo>
                    <a:pt x="265772" y="33248"/>
                  </a:lnTo>
                  <a:lnTo>
                    <a:pt x="271041" y="27940"/>
                  </a:lnTo>
                  <a:lnTo>
                    <a:pt x="253060" y="27940"/>
                  </a:lnTo>
                  <a:lnTo>
                    <a:pt x="244023" y="19227"/>
                  </a:lnTo>
                  <a:close/>
                </a:path>
                <a:path w="621029" h="160654">
                  <a:moveTo>
                    <a:pt x="606044" y="19227"/>
                  </a:moveTo>
                  <a:lnTo>
                    <a:pt x="586295" y="19227"/>
                  </a:lnTo>
                  <a:lnTo>
                    <a:pt x="443687" y="141033"/>
                  </a:lnTo>
                  <a:lnTo>
                    <a:pt x="463320" y="141033"/>
                  </a:lnTo>
                  <a:lnTo>
                    <a:pt x="606044" y="19227"/>
                  </a:lnTo>
                  <a:close/>
                </a:path>
                <a:path w="621029" h="160654">
                  <a:moveTo>
                    <a:pt x="340169" y="0"/>
                  </a:moveTo>
                  <a:lnTo>
                    <a:pt x="280860" y="0"/>
                  </a:lnTo>
                  <a:lnTo>
                    <a:pt x="253060" y="27940"/>
                  </a:lnTo>
                  <a:lnTo>
                    <a:pt x="271041" y="27940"/>
                  </a:lnTo>
                  <a:lnTo>
                    <a:pt x="286080" y="12788"/>
                  </a:lnTo>
                  <a:lnTo>
                    <a:pt x="352894" y="12788"/>
                  </a:lnTo>
                  <a:lnTo>
                    <a:pt x="340169" y="0"/>
                  </a:lnTo>
                  <a:close/>
                </a:path>
                <a:path w="621029" h="160654">
                  <a:moveTo>
                    <a:pt x="621030" y="6438"/>
                  </a:moveTo>
                  <a:lnTo>
                    <a:pt x="390271" y="6438"/>
                  </a:lnTo>
                  <a:lnTo>
                    <a:pt x="367969" y="27940"/>
                  </a:lnTo>
                  <a:lnTo>
                    <a:pt x="379304" y="27940"/>
                  </a:lnTo>
                  <a:lnTo>
                    <a:pt x="390271" y="19227"/>
                  </a:lnTo>
                  <a:lnTo>
                    <a:pt x="606044" y="19227"/>
                  </a:lnTo>
                  <a:lnTo>
                    <a:pt x="621030" y="6438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3337" y="6077729"/>
              <a:ext cx="63766" cy="109016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92670" y="6077729"/>
              <a:ext cx="200947" cy="109062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76784" y="6077695"/>
              <a:ext cx="201037" cy="109096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11089" y="6219659"/>
              <a:ext cx="448594" cy="91401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/>
          <p:nvPr/>
        </p:nvSpPr>
        <p:spPr>
          <a:xfrm>
            <a:off x="8796287" y="6385273"/>
            <a:ext cx="474345" cy="276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600" spc="-10">
                <a:solidFill>
                  <a:srgbClr val="2A2321"/>
                </a:solidFill>
                <a:latin typeface="Arial"/>
                <a:cs typeface="Arial"/>
              </a:rPr>
              <a:t>Lorem</a:t>
            </a:r>
            <a:r>
              <a:rPr dirty="0" sz="600" spc="-15">
                <a:solidFill>
                  <a:srgbClr val="2A2321"/>
                </a:solidFill>
                <a:latin typeface="Arial"/>
                <a:cs typeface="Arial"/>
              </a:rPr>
              <a:t> </a:t>
            </a:r>
            <a:r>
              <a:rPr dirty="0" sz="600" spc="-10">
                <a:solidFill>
                  <a:srgbClr val="2A2321"/>
                </a:solidFill>
                <a:latin typeface="Arial"/>
                <a:cs typeface="Arial"/>
              </a:rPr>
              <a:t>Ipsum</a:t>
            </a:r>
            <a:endParaRPr sz="600">
              <a:latin typeface="Arial"/>
              <a:cs typeface="Arial"/>
            </a:endParaRPr>
          </a:p>
          <a:p>
            <a:pPr algn="ctr" marL="153670" marR="140335">
              <a:lnSpc>
                <a:spcPts val="620"/>
              </a:lnSpc>
              <a:spcBef>
                <a:spcPts val="5"/>
              </a:spcBef>
            </a:pPr>
            <a:r>
              <a:rPr dirty="0" sz="500" spc="-30">
                <a:solidFill>
                  <a:srgbClr val="2A2321"/>
                </a:solidFill>
                <a:latin typeface="Arial"/>
                <a:cs typeface="Arial"/>
              </a:rPr>
              <a:t>Unvan</a:t>
            </a:r>
            <a:r>
              <a:rPr dirty="0" sz="500" spc="500">
                <a:solidFill>
                  <a:srgbClr val="2A2321"/>
                </a:solidFill>
                <a:latin typeface="Arial"/>
                <a:cs typeface="Arial"/>
              </a:rPr>
              <a:t> </a:t>
            </a:r>
            <a:r>
              <a:rPr dirty="0" sz="500" spc="-10">
                <a:solidFill>
                  <a:srgbClr val="2A2321"/>
                </a:solidFill>
                <a:latin typeface="Arial"/>
                <a:cs typeface="Arial"/>
              </a:rPr>
              <a:t>Title</a:t>
            </a:r>
            <a:endParaRPr sz="500">
              <a:latin typeface="Arial"/>
              <a:cs typeface="Arial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122318" y="6891687"/>
            <a:ext cx="1823326" cy="3720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85</dc:title>
  <dcterms:created xsi:type="dcterms:W3CDTF">2024-12-10T14:29:41Z</dcterms:created>
  <dcterms:modified xsi:type="dcterms:W3CDTF">2024-12-10T14:29:41Z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