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296063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 userDrawn="1">
          <p15:clr>
            <a:srgbClr val="A4A3A4"/>
          </p15:clr>
        </p15:guide>
        <p15:guide id="2" pos="60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639"/>
  </p:normalViewPr>
  <p:slideViewPr>
    <p:cSldViewPr snapToGrid="0" snapToObjects="1" showGuides="1">
      <p:cViewPr varScale="1">
        <p:scale>
          <a:sx n="34" d="100"/>
          <a:sy n="34" d="100"/>
        </p:scale>
        <p:origin x="3336" y="272"/>
      </p:cViewPr>
      <p:guideLst>
        <p:guide orient="horz" pos="8640"/>
        <p:guide pos="60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205" y="4489452"/>
            <a:ext cx="16401654" cy="9550400"/>
          </a:xfrm>
        </p:spPr>
        <p:txBody>
          <a:bodyPr anchor="b"/>
          <a:lstStyle>
            <a:lvl1pPr algn="ctr">
              <a:defRPr sz="1266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2008" y="14408152"/>
            <a:ext cx="14472047" cy="6623048"/>
          </a:xfrm>
        </p:spPr>
        <p:txBody>
          <a:bodyPr/>
          <a:lstStyle>
            <a:lvl1pPr marL="0" indent="0" algn="ctr">
              <a:buNone/>
              <a:defRPr sz="5064"/>
            </a:lvl1pPr>
            <a:lvl2pPr marL="964783" indent="0" algn="ctr">
              <a:buNone/>
              <a:defRPr sz="4220"/>
            </a:lvl2pPr>
            <a:lvl3pPr marL="1929567" indent="0" algn="ctr">
              <a:buNone/>
              <a:defRPr sz="3798"/>
            </a:lvl3pPr>
            <a:lvl4pPr marL="2894350" indent="0" algn="ctr">
              <a:buNone/>
              <a:defRPr sz="3376"/>
            </a:lvl4pPr>
            <a:lvl5pPr marL="3859134" indent="0" algn="ctr">
              <a:buNone/>
              <a:defRPr sz="3376"/>
            </a:lvl5pPr>
            <a:lvl6pPr marL="4823917" indent="0" algn="ctr">
              <a:buNone/>
              <a:defRPr sz="3376"/>
            </a:lvl6pPr>
            <a:lvl7pPr marL="5788701" indent="0" algn="ctr">
              <a:buNone/>
              <a:defRPr sz="3376"/>
            </a:lvl7pPr>
            <a:lvl8pPr marL="6753484" indent="0" algn="ctr">
              <a:buNone/>
              <a:defRPr sz="3376"/>
            </a:lvl8pPr>
            <a:lvl9pPr marL="7718268" indent="0" algn="ctr">
              <a:buNone/>
              <a:defRPr sz="3376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134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78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808746" y="1460500"/>
            <a:ext cx="4160714" cy="23247352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26605" y="1460500"/>
            <a:ext cx="12240940" cy="23247352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98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12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556" y="6838958"/>
            <a:ext cx="16642854" cy="11410948"/>
          </a:xfrm>
        </p:spPr>
        <p:txBody>
          <a:bodyPr anchor="b"/>
          <a:lstStyle>
            <a:lvl1pPr>
              <a:defRPr sz="1266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6556" y="18357858"/>
            <a:ext cx="16642854" cy="6000748"/>
          </a:xfrm>
        </p:spPr>
        <p:txBody>
          <a:bodyPr/>
          <a:lstStyle>
            <a:lvl1pPr marL="0" indent="0">
              <a:buNone/>
              <a:defRPr sz="5064">
                <a:solidFill>
                  <a:schemeClr val="tx1"/>
                </a:solidFill>
              </a:defRPr>
            </a:lvl1pPr>
            <a:lvl2pPr marL="964783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2pPr>
            <a:lvl3pPr marL="1929567" indent="0">
              <a:buNone/>
              <a:defRPr sz="3798">
                <a:solidFill>
                  <a:schemeClr val="tx1">
                    <a:tint val="75000"/>
                  </a:schemeClr>
                </a:solidFill>
              </a:defRPr>
            </a:lvl3pPr>
            <a:lvl4pPr marL="2894350" indent="0">
              <a:buNone/>
              <a:defRPr sz="3376">
                <a:solidFill>
                  <a:schemeClr val="tx1">
                    <a:tint val="75000"/>
                  </a:schemeClr>
                </a:solidFill>
              </a:defRPr>
            </a:lvl4pPr>
            <a:lvl5pPr marL="3859134" indent="0">
              <a:buNone/>
              <a:defRPr sz="3376">
                <a:solidFill>
                  <a:schemeClr val="tx1">
                    <a:tint val="75000"/>
                  </a:schemeClr>
                </a:solidFill>
              </a:defRPr>
            </a:lvl5pPr>
            <a:lvl6pPr marL="4823917" indent="0">
              <a:buNone/>
              <a:defRPr sz="3376">
                <a:solidFill>
                  <a:schemeClr val="tx1">
                    <a:tint val="75000"/>
                  </a:schemeClr>
                </a:solidFill>
              </a:defRPr>
            </a:lvl6pPr>
            <a:lvl7pPr marL="5788701" indent="0">
              <a:buNone/>
              <a:defRPr sz="3376">
                <a:solidFill>
                  <a:schemeClr val="tx1">
                    <a:tint val="75000"/>
                  </a:schemeClr>
                </a:solidFill>
              </a:defRPr>
            </a:lvl7pPr>
            <a:lvl8pPr marL="6753484" indent="0">
              <a:buNone/>
              <a:defRPr sz="3376">
                <a:solidFill>
                  <a:schemeClr val="tx1">
                    <a:tint val="75000"/>
                  </a:schemeClr>
                </a:solidFill>
              </a:defRPr>
            </a:lvl8pPr>
            <a:lvl9pPr marL="7718268" indent="0">
              <a:buNone/>
              <a:defRPr sz="33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11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6604" y="7302500"/>
            <a:ext cx="8200827" cy="1740535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8632" y="7302500"/>
            <a:ext cx="8200827" cy="1740535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70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9118" y="1460506"/>
            <a:ext cx="16642854" cy="530225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20" y="6724652"/>
            <a:ext cx="8163138" cy="3295648"/>
          </a:xfrm>
        </p:spPr>
        <p:txBody>
          <a:bodyPr anchor="b"/>
          <a:lstStyle>
            <a:lvl1pPr marL="0" indent="0">
              <a:buNone/>
              <a:defRPr sz="5064" b="1"/>
            </a:lvl1pPr>
            <a:lvl2pPr marL="964783" indent="0">
              <a:buNone/>
              <a:defRPr sz="4220" b="1"/>
            </a:lvl2pPr>
            <a:lvl3pPr marL="1929567" indent="0">
              <a:buNone/>
              <a:defRPr sz="3798" b="1"/>
            </a:lvl3pPr>
            <a:lvl4pPr marL="2894350" indent="0">
              <a:buNone/>
              <a:defRPr sz="3376" b="1"/>
            </a:lvl4pPr>
            <a:lvl5pPr marL="3859134" indent="0">
              <a:buNone/>
              <a:defRPr sz="3376" b="1"/>
            </a:lvl5pPr>
            <a:lvl6pPr marL="4823917" indent="0">
              <a:buNone/>
              <a:defRPr sz="3376" b="1"/>
            </a:lvl6pPr>
            <a:lvl7pPr marL="5788701" indent="0">
              <a:buNone/>
              <a:defRPr sz="3376" b="1"/>
            </a:lvl7pPr>
            <a:lvl8pPr marL="6753484" indent="0">
              <a:buNone/>
              <a:defRPr sz="3376" b="1"/>
            </a:lvl8pPr>
            <a:lvl9pPr marL="7718268" indent="0">
              <a:buNone/>
              <a:defRPr sz="3376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29120" y="10020300"/>
            <a:ext cx="8163138" cy="1473835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68633" y="6724652"/>
            <a:ext cx="8203340" cy="3295648"/>
          </a:xfrm>
        </p:spPr>
        <p:txBody>
          <a:bodyPr anchor="b"/>
          <a:lstStyle>
            <a:lvl1pPr marL="0" indent="0">
              <a:buNone/>
              <a:defRPr sz="5064" b="1"/>
            </a:lvl1pPr>
            <a:lvl2pPr marL="964783" indent="0">
              <a:buNone/>
              <a:defRPr sz="4220" b="1"/>
            </a:lvl2pPr>
            <a:lvl3pPr marL="1929567" indent="0">
              <a:buNone/>
              <a:defRPr sz="3798" b="1"/>
            </a:lvl3pPr>
            <a:lvl4pPr marL="2894350" indent="0">
              <a:buNone/>
              <a:defRPr sz="3376" b="1"/>
            </a:lvl4pPr>
            <a:lvl5pPr marL="3859134" indent="0">
              <a:buNone/>
              <a:defRPr sz="3376" b="1"/>
            </a:lvl5pPr>
            <a:lvl6pPr marL="4823917" indent="0">
              <a:buNone/>
              <a:defRPr sz="3376" b="1"/>
            </a:lvl6pPr>
            <a:lvl7pPr marL="5788701" indent="0">
              <a:buNone/>
              <a:defRPr sz="3376" b="1"/>
            </a:lvl7pPr>
            <a:lvl8pPr marL="6753484" indent="0">
              <a:buNone/>
              <a:defRPr sz="3376" b="1"/>
            </a:lvl8pPr>
            <a:lvl9pPr marL="7718268" indent="0">
              <a:buNone/>
              <a:defRPr sz="3376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68633" y="10020300"/>
            <a:ext cx="8203340" cy="1473835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220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525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62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9117" y="1828800"/>
            <a:ext cx="6223483" cy="6400800"/>
          </a:xfrm>
        </p:spPr>
        <p:txBody>
          <a:bodyPr anchor="b"/>
          <a:lstStyle>
            <a:lvl1pPr>
              <a:defRPr sz="6753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3340" y="3949706"/>
            <a:ext cx="9768632" cy="19494500"/>
          </a:xfrm>
        </p:spPr>
        <p:txBody>
          <a:bodyPr/>
          <a:lstStyle>
            <a:lvl1pPr>
              <a:defRPr sz="6753"/>
            </a:lvl1pPr>
            <a:lvl2pPr>
              <a:defRPr sz="5909"/>
            </a:lvl2pPr>
            <a:lvl3pPr>
              <a:defRPr sz="5064"/>
            </a:lvl3pPr>
            <a:lvl4pPr>
              <a:defRPr sz="4220"/>
            </a:lvl4pPr>
            <a:lvl5pPr>
              <a:defRPr sz="4220"/>
            </a:lvl5pPr>
            <a:lvl6pPr>
              <a:defRPr sz="4220"/>
            </a:lvl6pPr>
            <a:lvl7pPr>
              <a:defRPr sz="4220"/>
            </a:lvl7pPr>
            <a:lvl8pPr>
              <a:defRPr sz="4220"/>
            </a:lvl8pPr>
            <a:lvl9pPr>
              <a:defRPr sz="422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9117" y="8229600"/>
            <a:ext cx="6223483" cy="15246352"/>
          </a:xfrm>
        </p:spPr>
        <p:txBody>
          <a:bodyPr/>
          <a:lstStyle>
            <a:lvl1pPr marL="0" indent="0">
              <a:buNone/>
              <a:defRPr sz="3376"/>
            </a:lvl1pPr>
            <a:lvl2pPr marL="964783" indent="0">
              <a:buNone/>
              <a:defRPr sz="2954"/>
            </a:lvl2pPr>
            <a:lvl3pPr marL="1929567" indent="0">
              <a:buNone/>
              <a:defRPr sz="2532"/>
            </a:lvl3pPr>
            <a:lvl4pPr marL="2894350" indent="0">
              <a:buNone/>
              <a:defRPr sz="2110"/>
            </a:lvl4pPr>
            <a:lvl5pPr marL="3859134" indent="0">
              <a:buNone/>
              <a:defRPr sz="2110"/>
            </a:lvl5pPr>
            <a:lvl6pPr marL="4823917" indent="0">
              <a:buNone/>
              <a:defRPr sz="2110"/>
            </a:lvl6pPr>
            <a:lvl7pPr marL="5788701" indent="0">
              <a:buNone/>
              <a:defRPr sz="2110"/>
            </a:lvl7pPr>
            <a:lvl8pPr marL="6753484" indent="0">
              <a:buNone/>
              <a:defRPr sz="2110"/>
            </a:lvl8pPr>
            <a:lvl9pPr marL="7718268" indent="0">
              <a:buNone/>
              <a:defRPr sz="211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5372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9117" y="1828800"/>
            <a:ext cx="6223483" cy="6400800"/>
          </a:xfrm>
        </p:spPr>
        <p:txBody>
          <a:bodyPr anchor="b"/>
          <a:lstStyle>
            <a:lvl1pPr>
              <a:defRPr sz="6753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203340" y="3949706"/>
            <a:ext cx="9768632" cy="19494500"/>
          </a:xfrm>
        </p:spPr>
        <p:txBody>
          <a:bodyPr anchor="t"/>
          <a:lstStyle>
            <a:lvl1pPr marL="0" indent="0">
              <a:buNone/>
              <a:defRPr sz="6753"/>
            </a:lvl1pPr>
            <a:lvl2pPr marL="964783" indent="0">
              <a:buNone/>
              <a:defRPr sz="5909"/>
            </a:lvl2pPr>
            <a:lvl3pPr marL="1929567" indent="0">
              <a:buNone/>
              <a:defRPr sz="5064"/>
            </a:lvl3pPr>
            <a:lvl4pPr marL="2894350" indent="0">
              <a:buNone/>
              <a:defRPr sz="4220"/>
            </a:lvl4pPr>
            <a:lvl5pPr marL="3859134" indent="0">
              <a:buNone/>
              <a:defRPr sz="4220"/>
            </a:lvl5pPr>
            <a:lvl6pPr marL="4823917" indent="0">
              <a:buNone/>
              <a:defRPr sz="4220"/>
            </a:lvl6pPr>
            <a:lvl7pPr marL="5788701" indent="0">
              <a:buNone/>
              <a:defRPr sz="4220"/>
            </a:lvl7pPr>
            <a:lvl8pPr marL="6753484" indent="0">
              <a:buNone/>
              <a:defRPr sz="4220"/>
            </a:lvl8pPr>
            <a:lvl9pPr marL="7718268" indent="0">
              <a:buNone/>
              <a:defRPr sz="422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9117" y="8229600"/>
            <a:ext cx="6223483" cy="15246352"/>
          </a:xfrm>
        </p:spPr>
        <p:txBody>
          <a:bodyPr/>
          <a:lstStyle>
            <a:lvl1pPr marL="0" indent="0">
              <a:buNone/>
              <a:defRPr sz="3376"/>
            </a:lvl1pPr>
            <a:lvl2pPr marL="964783" indent="0">
              <a:buNone/>
              <a:defRPr sz="2954"/>
            </a:lvl2pPr>
            <a:lvl3pPr marL="1929567" indent="0">
              <a:buNone/>
              <a:defRPr sz="2532"/>
            </a:lvl3pPr>
            <a:lvl4pPr marL="2894350" indent="0">
              <a:buNone/>
              <a:defRPr sz="2110"/>
            </a:lvl4pPr>
            <a:lvl5pPr marL="3859134" indent="0">
              <a:buNone/>
              <a:defRPr sz="2110"/>
            </a:lvl5pPr>
            <a:lvl6pPr marL="4823917" indent="0">
              <a:buNone/>
              <a:defRPr sz="2110"/>
            </a:lvl6pPr>
            <a:lvl7pPr marL="5788701" indent="0">
              <a:buNone/>
              <a:defRPr sz="2110"/>
            </a:lvl7pPr>
            <a:lvl8pPr marL="6753484" indent="0">
              <a:buNone/>
              <a:defRPr sz="2110"/>
            </a:lvl8pPr>
            <a:lvl9pPr marL="7718268" indent="0">
              <a:buNone/>
              <a:defRPr sz="211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86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26605" y="1460506"/>
            <a:ext cx="16642854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6605" y="7302500"/>
            <a:ext cx="16642854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6604" y="25425406"/>
            <a:ext cx="4341614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91821" y="25425406"/>
            <a:ext cx="6512421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627845" y="25425406"/>
            <a:ext cx="4341614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27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29567" rtl="0" eaLnBrk="1" latinLnBrk="0" hangingPunct="1">
        <a:lnSpc>
          <a:spcPct val="90000"/>
        </a:lnSpc>
        <a:spcBef>
          <a:spcPct val="0"/>
        </a:spcBef>
        <a:buNone/>
        <a:defRPr sz="9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2392" indent="-482392" algn="l" defTabSz="1929567" rtl="0" eaLnBrk="1" latinLnBrk="0" hangingPunct="1">
        <a:lnSpc>
          <a:spcPct val="90000"/>
        </a:lnSpc>
        <a:spcBef>
          <a:spcPts val="2110"/>
        </a:spcBef>
        <a:buFont typeface="Arial" panose="020B0604020202020204" pitchFamily="34" charset="0"/>
        <a:buChar char="•"/>
        <a:defRPr sz="5909" kern="1200">
          <a:solidFill>
            <a:schemeClr val="tx1"/>
          </a:solidFill>
          <a:latin typeface="+mn-lt"/>
          <a:ea typeface="+mn-ea"/>
          <a:cs typeface="+mn-cs"/>
        </a:defRPr>
      </a:lvl1pPr>
      <a:lvl2pPr marL="1447175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5064" kern="1200">
          <a:solidFill>
            <a:schemeClr val="tx1"/>
          </a:solidFill>
          <a:latin typeface="+mn-lt"/>
          <a:ea typeface="+mn-ea"/>
          <a:cs typeface="+mn-cs"/>
        </a:defRPr>
      </a:lvl2pPr>
      <a:lvl3pPr marL="2411959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4220" kern="1200">
          <a:solidFill>
            <a:schemeClr val="tx1"/>
          </a:solidFill>
          <a:latin typeface="+mn-lt"/>
          <a:ea typeface="+mn-ea"/>
          <a:cs typeface="+mn-cs"/>
        </a:defRPr>
      </a:lvl3pPr>
      <a:lvl4pPr marL="3376742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3798" kern="1200">
          <a:solidFill>
            <a:schemeClr val="tx1"/>
          </a:solidFill>
          <a:latin typeface="+mn-lt"/>
          <a:ea typeface="+mn-ea"/>
          <a:cs typeface="+mn-cs"/>
        </a:defRPr>
      </a:lvl4pPr>
      <a:lvl5pPr marL="4341525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3798" kern="1200">
          <a:solidFill>
            <a:schemeClr val="tx1"/>
          </a:solidFill>
          <a:latin typeface="+mn-lt"/>
          <a:ea typeface="+mn-ea"/>
          <a:cs typeface="+mn-cs"/>
        </a:defRPr>
      </a:lvl5pPr>
      <a:lvl6pPr marL="5306309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3798" kern="1200">
          <a:solidFill>
            <a:schemeClr val="tx1"/>
          </a:solidFill>
          <a:latin typeface="+mn-lt"/>
          <a:ea typeface="+mn-ea"/>
          <a:cs typeface="+mn-cs"/>
        </a:defRPr>
      </a:lvl6pPr>
      <a:lvl7pPr marL="6271092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3798" kern="1200">
          <a:solidFill>
            <a:schemeClr val="tx1"/>
          </a:solidFill>
          <a:latin typeface="+mn-lt"/>
          <a:ea typeface="+mn-ea"/>
          <a:cs typeface="+mn-cs"/>
        </a:defRPr>
      </a:lvl7pPr>
      <a:lvl8pPr marL="7235876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3798" kern="1200">
          <a:solidFill>
            <a:schemeClr val="tx1"/>
          </a:solidFill>
          <a:latin typeface="+mn-lt"/>
          <a:ea typeface="+mn-ea"/>
          <a:cs typeface="+mn-cs"/>
        </a:defRPr>
      </a:lvl8pPr>
      <a:lvl9pPr marL="8200659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3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1pPr>
      <a:lvl2pPr marL="964783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2pPr>
      <a:lvl3pPr marL="1929567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3pPr>
      <a:lvl4pPr marL="2894350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4pPr>
      <a:lvl5pPr marL="3859134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5pPr>
      <a:lvl6pPr marL="4823917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6pPr>
      <a:lvl7pPr marL="5788701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7pPr>
      <a:lvl8pPr marL="6753484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8pPr>
      <a:lvl9pPr marL="7718268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59D2677C-F4D9-B24F-BD68-381051660AB6}"/>
              </a:ext>
            </a:extLst>
          </p:cNvPr>
          <p:cNvSpPr txBox="1"/>
          <p:nvPr/>
        </p:nvSpPr>
        <p:spPr>
          <a:xfrm>
            <a:off x="762000" y="4876800"/>
            <a:ext cx="1737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>
                <a:solidFill>
                  <a:srgbClr val="0070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Metin İçeriği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D15C1307-A48A-2840-8958-801042DA5BB1}"/>
              </a:ext>
            </a:extLst>
          </p:cNvPr>
          <p:cNvSpPr txBox="1"/>
          <p:nvPr/>
        </p:nvSpPr>
        <p:spPr>
          <a:xfrm>
            <a:off x="762000" y="838200"/>
            <a:ext cx="1737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 Başlığı</a:t>
            </a:r>
          </a:p>
        </p:txBody>
      </p:sp>
    </p:spTree>
    <p:extLst>
      <p:ext uri="{BB962C8B-B14F-4D97-AF65-F5344CB8AC3E}">
        <p14:creationId xmlns:p14="http://schemas.microsoft.com/office/powerpoint/2010/main" val="3767017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</Words>
  <Application>Microsoft Macintosh PowerPoint</Application>
  <PresentationFormat>Özel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1</cp:revision>
  <dcterms:created xsi:type="dcterms:W3CDTF">2021-05-04T08:40:43Z</dcterms:created>
  <dcterms:modified xsi:type="dcterms:W3CDTF">2021-05-04T08:44:34Z</dcterms:modified>
</cp:coreProperties>
</file>