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246100" cy="2997200"/>
  <p:notesSz cx="13246100" cy="29972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457" y="929132"/>
            <a:ext cx="11259185" cy="629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6915" y="1678432"/>
            <a:ext cx="9272270" cy="749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62305" y="689356"/>
            <a:ext cx="5762053" cy="1978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821741" y="689356"/>
            <a:ext cx="5762053" cy="1978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8800" y="694626"/>
            <a:ext cx="12224385" cy="1607185"/>
          </a:xfrm>
          <a:custGeom>
            <a:avLst/>
            <a:gdLst/>
            <a:ahLst/>
            <a:cxnLst/>
            <a:rect l="l" t="t" r="r" b="b"/>
            <a:pathLst>
              <a:path w="12224385" h="1607185">
                <a:moveTo>
                  <a:pt x="12223800" y="1606677"/>
                </a:moveTo>
                <a:lnTo>
                  <a:pt x="0" y="1606677"/>
                </a:lnTo>
                <a:lnTo>
                  <a:pt x="0" y="0"/>
                </a:lnTo>
                <a:lnTo>
                  <a:pt x="12223800" y="0"/>
                </a:lnTo>
                <a:lnTo>
                  <a:pt x="12223800" y="1606677"/>
                </a:lnTo>
                <a:close/>
              </a:path>
            </a:pathLst>
          </a:custGeom>
          <a:ln w="4533">
            <a:solidFill>
              <a:srgbClr val="02030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8933" y="958560"/>
            <a:ext cx="1378585" cy="354330"/>
          </a:xfrm>
          <a:custGeom>
            <a:avLst/>
            <a:gdLst/>
            <a:ahLst/>
            <a:cxnLst/>
            <a:rect l="l" t="t" r="r" b="b"/>
            <a:pathLst>
              <a:path w="1378585" h="354330">
                <a:moveTo>
                  <a:pt x="601776" y="292354"/>
                </a:moveTo>
                <a:lnTo>
                  <a:pt x="561746" y="292354"/>
                </a:lnTo>
                <a:lnTo>
                  <a:pt x="623366" y="353999"/>
                </a:lnTo>
                <a:lnTo>
                  <a:pt x="755040" y="353999"/>
                </a:lnTo>
                <a:lnTo>
                  <a:pt x="783337" y="325691"/>
                </a:lnTo>
                <a:lnTo>
                  <a:pt x="635114" y="325691"/>
                </a:lnTo>
                <a:lnTo>
                  <a:pt x="601776" y="292354"/>
                </a:lnTo>
                <a:close/>
              </a:path>
              <a:path w="1378585" h="354330">
                <a:moveTo>
                  <a:pt x="512178" y="14147"/>
                </a:moveTo>
                <a:lnTo>
                  <a:pt x="0" y="14147"/>
                </a:lnTo>
                <a:lnTo>
                  <a:pt x="383133" y="339839"/>
                </a:lnTo>
                <a:lnTo>
                  <a:pt x="512178" y="339839"/>
                </a:lnTo>
                <a:lnTo>
                  <a:pt x="541701" y="311556"/>
                </a:lnTo>
                <a:lnTo>
                  <a:pt x="393598" y="311556"/>
                </a:lnTo>
                <a:lnTo>
                  <a:pt x="76987" y="42456"/>
                </a:lnTo>
                <a:lnTo>
                  <a:pt x="541720" y="42456"/>
                </a:lnTo>
                <a:lnTo>
                  <a:pt x="512178" y="14147"/>
                </a:lnTo>
                <a:close/>
              </a:path>
              <a:path w="1378585" h="354330">
                <a:moveTo>
                  <a:pt x="841953" y="292354"/>
                </a:moveTo>
                <a:lnTo>
                  <a:pt x="816660" y="292354"/>
                </a:lnTo>
                <a:lnTo>
                  <a:pt x="866203" y="339839"/>
                </a:lnTo>
                <a:lnTo>
                  <a:pt x="995121" y="339839"/>
                </a:lnTo>
                <a:lnTo>
                  <a:pt x="1028405" y="311556"/>
                </a:lnTo>
                <a:lnTo>
                  <a:pt x="866203" y="311556"/>
                </a:lnTo>
                <a:lnTo>
                  <a:pt x="841953" y="292354"/>
                </a:lnTo>
                <a:close/>
              </a:path>
              <a:path w="1378585" h="354330">
                <a:moveTo>
                  <a:pt x="689190" y="311556"/>
                </a:moveTo>
                <a:lnTo>
                  <a:pt x="670369" y="325691"/>
                </a:lnTo>
                <a:lnTo>
                  <a:pt x="708037" y="325691"/>
                </a:lnTo>
                <a:lnTo>
                  <a:pt x="689190" y="311556"/>
                </a:lnTo>
                <a:close/>
              </a:path>
              <a:path w="1378585" h="354330">
                <a:moveTo>
                  <a:pt x="783286" y="28257"/>
                </a:moveTo>
                <a:lnTo>
                  <a:pt x="743267" y="28257"/>
                </a:lnTo>
                <a:lnTo>
                  <a:pt x="788377" y="73393"/>
                </a:lnTo>
                <a:lnTo>
                  <a:pt x="788377" y="280606"/>
                </a:lnTo>
                <a:lnTo>
                  <a:pt x="743267" y="325691"/>
                </a:lnTo>
                <a:lnTo>
                  <a:pt x="783337" y="325691"/>
                </a:lnTo>
                <a:lnTo>
                  <a:pt x="816660" y="292354"/>
                </a:lnTo>
                <a:lnTo>
                  <a:pt x="841953" y="292354"/>
                </a:lnTo>
                <a:lnTo>
                  <a:pt x="816660" y="272326"/>
                </a:lnTo>
                <a:lnTo>
                  <a:pt x="816660" y="81648"/>
                </a:lnTo>
                <a:lnTo>
                  <a:pt x="841945" y="61645"/>
                </a:lnTo>
                <a:lnTo>
                  <a:pt x="816660" y="61645"/>
                </a:lnTo>
                <a:lnTo>
                  <a:pt x="783286" y="28257"/>
                </a:lnTo>
                <a:close/>
              </a:path>
              <a:path w="1378585" h="354330">
                <a:moveTo>
                  <a:pt x="541720" y="42456"/>
                </a:moveTo>
                <a:lnTo>
                  <a:pt x="512178" y="42456"/>
                </a:lnTo>
                <a:lnTo>
                  <a:pt x="561746" y="81648"/>
                </a:lnTo>
                <a:lnTo>
                  <a:pt x="561746" y="272326"/>
                </a:lnTo>
                <a:lnTo>
                  <a:pt x="512178" y="311556"/>
                </a:lnTo>
                <a:lnTo>
                  <a:pt x="541701" y="311556"/>
                </a:lnTo>
                <a:lnTo>
                  <a:pt x="561746" y="292354"/>
                </a:lnTo>
                <a:lnTo>
                  <a:pt x="601776" y="292354"/>
                </a:lnTo>
                <a:lnTo>
                  <a:pt x="590029" y="280606"/>
                </a:lnTo>
                <a:lnTo>
                  <a:pt x="590029" y="73393"/>
                </a:lnTo>
                <a:lnTo>
                  <a:pt x="601763" y="61645"/>
                </a:lnTo>
                <a:lnTo>
                  <a:pt x="561746" y="61645"/>
                </a:lnTo>
                <a:lnTo>
                  <a:pt x="541720" y="42456"/>
                </a:lnTo>
                <a:close/>
              </a:path>
              <a:path w="1378585" h="354330">
                <a:moveTo>
                  <a:pt x="1345092" y="42456"/>
                </a:moveTo>
                <a:lnTo>
                  <a:pt x="1301381" y="42456"/>
                </a:lnTo>
                <a:lnTo>
                  <a:pt x="984796" y="311556"/>
                </a:lnTo>
                <a:lnTo>
                  <a:pt x="1028405" y="311556"/>
                </a:lnTo>
                <a:lnTo>
                  <a:pt x="1345092" y="42456"/>
                </a:lnTo>
                <a:close/>
              </a:path>
              <a:path w="1378585" h="354330">
                <a:moveTo>
                  <a:pt x="755040" y="0"/>
                </a:moveTo>
                <a:lnTo>
                  <a:pt x="623366" y="0"/>
                </a:lnTo>
                <a:lnTo>
                  <a:pt x="561746" y="61645"/>
                </a:lnTo>
                <a:lnTo>
                  <a:pt x="601763" y="61645"/>
                </a:lnTo>
                <a:lnTo>
                  <a:pt x="635114" y="28257"/>
                </a:lnTo>
                <a:lnTo>
                  <a:pt x="783286" y="28257"/>
                </a:lnTo>
                <a:lnTo>
                  <a:pt x="755040" y="0"/>
                </a:lnTo>
                <a:close/>
              </a:path>
              <a:path w="1378585" h="354330">
                <a:moveTo>
                  <a:pt x="1378407" y="14147"/>
                </a:moveTo>
                <a:lnTo>
                  <a:pt x="866203" y="14147"/>
                </a:lnTo>
                <a:lnTo>
                  <a:pt x="816660" y="61645"/>
                </a:lnTo>
                <a:lnTo>
                  <a:pt x="841945" y="61645"/>
                </a:lnTo>
                <a:lnTo>
                  <a:pt x="866203" y="42456"/>
                </a:lnTo>
                <a:lnTo>
                  <a:pt x="1345092" y="42456"/>
                </a:lnTo>
                <a:lnTo>
                  <a:pt x="1378407" y="14147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77280" y="1015155"/>
            <a:ext cx="141706" cy="24081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25119" y="1142616"/>
            <a:ext cx="246687" cy="113358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775599" y="1015161"/>
            <a:ext cx="446405" cy="241300"/>
          </a:xfrm>
          <a:custGeom>
            <a:avLst/>
            <a:gdLst/>
            <a:ahLst/>
            <a:cxnLst/>
            <a:rect l="l" t="t" r="r" b="b"/>
            <a:pathLst>
              <a:path w="446405" h="241300">
                <a:moveTo>
                  <a:pt x="49542" y="191274"/>
                </a:moveTo>
                <a:lnTo>
                  <a:pt x="0" y="170510"/>
                </a:lnTo>
                <a:lnTo>
                  <a:pt x="0" y="205689"/>
                </a:lnTo>
                <a:lnTo>
                  <a:pt x="49542" y="240817"/>
                </a:lnTo>
                <a:lnTo>
                  <a:pt x="49542" y="191274"/>
                </a:lnTo>
                <a:close/>
              </a:path>
              <a:path w="446405" h="241300">
                <a:moveTo>
                  <a:pt x="49542" y="127457"/>
                </a:moveTo>
                <a:lnTo>
                  <a:pt x="0" y="125437"/>
                </a:lnTo>
                <a:lnTo>
                  <a:pt x="0" y="160566"/>
                </a:lnTo>
                <a:lnTo>
                  <a:pt x="49542" y="177012"/>
                </a:lnTo>
                <a:lnTo>
                  <a:pt x="49542" y="127457"/>
                </a:lnTo>
                <a:close/>
              </a:path>
              <a:path w="446405" h="241300">
                <a:moveTo>
                  <a:pt x="49542" y="63792"/>
                </a:moveTo>
                <a:lnTo>
                  <a:pt x="0" y="80238"/>
                </a:lnTo>
                <a:lnTo>
                  <a:pt x="0" y="115379"/>
                </a:lnTo>
                <a:lnTo>
                  <a:pt x="49542" y="113334"/>
                </a:lnTo>
                <a:lnTo>
                  <a:pt x="49542" y="63792"/>
                </a:lnTo>
                <a:close/>
              </a:path>
              <a:path w="446405" h="241300">
                <a:moveTo>
                  <a:pt x="371170" y="63792"/>
                </a:moveTo>
                <a:lnTo>
                  <a:pt x="49555" y="63792"/>
                </a:lnTo>
                <a:lnTo>
                  <a:pt x="49555" y="113334"/>
                </a:lnTo>
                <a:lnTo>
                  <a:pt x="312889" y="113334"/>
                </a:lnTo>
                <a:lnTo>
                  <a:pt x="371170" y="63792"/>
                </a:lnTo>
                <a:close/>
              </a:path>
              <a:path w="446405" h="241300">
                <a:moveTo>
                  <a:pt x="446112" y="0"/>
                </a:moveTo>
                <a:lnTo>
                  <a:pt x="49542" y="0"/>
                </a:lnTo>
                <a:lnTo>
                  <a:pt x="0" y="35140"/>
                </a:lnTo>
                <a:lnTo>
                  <a:pt x="0" y="70231"/>
                </a:lnTo>
                <a:lnTo>
                  <a:pt x="49542" y="49542"/>
                </a:lnTo>
                <a:lnTo>
                  <a:pt x="387832" y="49542"/>
                </a:lnTo>
                <a:lnTo>
                  <a:pt x="446112" y="0"/>
                </a:lnTo>
                <a:close/>
              </a:path>
            </a:pathLst>
          </a:custGeom>
          <a:solidFill>
            <a:srgbClr val="73C3D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24446" y="1142616"/>
            <a:ext cx="246702" cy="113358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074547" y="1015161"/>
            <a:ext cx="446405" cy="241300"/>
          </a:xfrm>
          <a:custGeom>
            <a:avLst/>
            <a:gdLst/>
            <a:ahLst/>
            <a:cxnLst/>
            <a:rect l="l" t="t" r="r" b="b"/>
            <a:pathLst>
              <a:path w="446405" h="241300">
                <a:moveTo>
                  <a:pt x="446112" y="170510"/>
                </a:moveTo>
                <a:lnTo>
                  <a:pt x="396570" y="191274"/>
                </a:lnTo>
                <a:lnTo>
                  <a:pt x="396570" y="240817"/>
                </a:lnTo>
                <a:lnTo>
                  <a:pt x="446112" y="205689"/>
                </a:lnTo>
                <a:lnTo>
                  <a:pt x="446112" y="170510"/>
                </a:lnTo>
                <a:close/>
              </a:path>
              <a:path w="446405" h="241300">
                <a:moveTo>
                  <a:pt x="446112" y="125437"/>
                </a:moveTo>
                <a:lnTo>
                  <a:pt x="396570" y="127457"/>
                </a:lnTo>
                <a:lnTo>
                  <a:pt x="396570" y="177012"/>
                </a:lnTo>
                <a:lnTo>
                  <a:pt x="446112" y="160566"/>
                </a:lnTo>
                <a:lnTo>
                  <a:pt x="446112" y="125437"/>
                </a:lnTo>
                <a:close/>
              </a:path>
              <a:path w="446405" h="241300">
                <a:moveTo>
                  <a:pt x="446112" y="80238"/>
                </a:moveTo>
                <a:lnTo>
                  <a:pt x="396582" y="63804"/>
                </a:lnTo>
                <a:lnTo>
                  <a:pt x="74942" y="63792"/>
                </a:lnTo>
                <a:lnTo>
                  <a:pt x="133223" y="113334"/>
                </a:lnTo>
                <a:lnTo>
                  <a:pt x="396570" y="113334"/>
                </a:lnTo>
                <a:lnTo>
                  <a:pt x="446112" y="115379"/>
                </a:lnTo>
                <a:lnTo>
                  <a:pt x="446112" y="80238"/>
                </a:lnTo>
                <a:close/>
              </a:path>
              <a:path w="446405" h="241300">
                <a:moveTo>
                  <a:pt x="446112" y="35140"/>
                </a:moveTo>
                <a:lnTo>
                  <a:pt x="396570" y="0"/>
                </a:lnTo>
                <a:lnTo>
                  <a:pt x="0" y="0"/>
                </a:lnTo>
                <a:lnTo>
                  <a:pt x="58280" y="49542"/>
                </a:lnTo>
                <a:lnTo>
                  <a:pt x="396570" y="49542"/>
                </a:lnTo>
                <a:lnTo>
                  <a:pt x="446112" y="70231"/>
                </a:lnTo>
                <a:lnTo>
                  <a:pt x="446112" y="35140"/>
                </a:lnTo>
                <a:close/>
              </a:path>
            </a:pathLst>
          </a:custGeom>
          <a:solidFill>
            <a:srgbClr val="73C3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359750" y="1328724"/>
            <a:ext cx="786765" cy="169545"/>
          </a:xfrm>
          <a:custGeom>
            <a:avLst/>
            <a:gdLst/>
            <a:ahLst/>
            <a:cxnLst/>
            <a:rect l="l" t="t" r="r" b="b"/>
            <a:pathLst>
              <a:path w="786764" h="169544">
                <a:moveTo>
                  <a:pt x="157581" y="33439"/>
                </a:moveTo>
                <a:lnTo>
                  <a:pt x="0" y="33439"/>
                </a:lnTo>
                <a:lnTo>
                  <a:pt x="0" y="60109"/>
                </a:lnTo>
                <a:lnTo>
                  <a:pt x="0" y="88049"/>
                </a:lnTo>
                <a:lnTo>
                  <a:pt x="0" y="110909"/>
                </a:lnTo>
                <a:lnTo>
                  <a:pt x="0" y="140119"/>
                </a:lnTo>
                <a:lnTo>
                  <a:pt x="0" y="169329"/>
                </a:lnTo>
                <a:lnTo>
                  <a:pt x="156819" y="169329"/>
                </a:lnTo>
                <a:lnTo>
                  <a:pt x="156819" y="140119"/>
                </a:lnTo>
                <a:lnTo>
                  <a:pt x="40208" y="140119"/>
                </a:lnTo>
                <a:lnTo>
                  <a:pt x="40208" y="110909"/>
                </a:lnTo>
                <a:lnTo>
                  <a:pt x="150152" y="110909"/>
                </a:lnTo>
                <a:lnTo>
                  <a:pt x="150152" y="88049"/>
                </a:lnTo>
                <a:lnTo>
                  <a:pt x="40208" y="88049"/>
                </a:lnTo>
                <a:lnTo>
                  <a:pt x="40208" y="60109"/>
                </a:lnTo>
                <a:lnTo>
                  <a:pt x="157581" y="60109"/>
                </a:lnTo>
                <a:lnTo>
                  <a:pt x="157581" y="33439"/>
                </a:lnTo>
                <a:close/>
              </a:path>
              <a:path w="786764" h="169544">
                <a:moveTo>
                  <a:pt x="325767" y="142659"/>
                </a:moveTo>
                <a:lnTo>
                  <a:pt x="225831" y="142659"/>
                </a:lnTo>
                <a:lnTo>
                  <a:pt x="225831" y="33439"/>
                </a:lnTo>
                <a:lnTo>
                  <a:pt x="184391" y="33439"/>
                </a:lnTo>
                <a:lnTo>
                  <a:pt x="184391" y="142659"/>
                </a:lnTo>
                <a:lnTo>
                  <a:pt x="184391" y="169329"/>
                </a:lnTo>
                <a:lnTo>
                  <a:pt x="325767" y="169329"/>
                </a:lnTo>
                <a:lnTo>
                  <a:pt x="325767" y="142659"/>
                </a:lnTo>
                <a:close/>
              </a:path>
              <a:path w="786764" h="169544">
                <a:moveTo>
                  <a:pt x="512292" y="32283"/>
                </a:moveTo>
                <a:lnTo>
                  <a:pt x="353466" y="32283"/>
                </a:lnTo>
                <a:lnTo>
                  <a:pt x="353466" y="62763"/>
                </a:lnTo>
                <a:lnTo>
                  <a:pt x="353466" y="88163"/>
                </a:lnTo>
                <a:lnTo>
                  <a:pt x="353466" y="112293"/>
                </a:lnTo>
                <a:lnTo>
                  <a:pt x="353466" y="140233"/>
                </a:lnTo>
                <a:lnTo>
                  <a:pt x="353466" y="169443"/>
                </a:lnTo>
                <a:lnTo>
                  <a:pt x="511492" y="169443"/>
                </a:lnTo>
                <a:lnTo>
                  <a:pt x="511492" y="140233"/>
                </a:lnTo>
                <a:lnTo>
                  <a:pt x="395287" y="140233"/>
                </a:lnTo>
                <a:lnTo>
                  <a:pt x="395287" y="112293"/>
                </a:lnTo>
                <a:lnTo>
                  <a:pt x="504012" y="112293"/>
                </a:lnTo>
                <a:lnTo>
                  <a:pt x="504012" y="88163"/>
                </a:lnTo>
                <a:lnTo>
                  <a:pt x="395287" y="88163"/>
                </a:lnTo>
                <a:lnTo>
                  <a:pt x="395287" y="62763"/>
                </a:lnTo>
                <a:lnTo>
                  <a:pt x="512292" y="62763"/>
                </a:lnTo>
                <a:lnTo>
                  <a:pt x="512292" y="32283"/>
                </a:lnTo>
                <a:close/>
              </a:path>
              <a:path w="786764" h="169544">
                <a:moveTo>
                  <a:pt x="786574" y="0"/>
                </a:moveTo>
                <a:lnTo>
                  <a:pt x="744829" y="0"/>
                </a:lnTo>
                <a:lnTo>
                  <a:pt x="744829" y="17919"/>
                </a:lnTo>
                <a:lnTo>
                  <a:pt x="786574" y="17919"/>
                </a:lnTo>
                <a:lnTo>
                  <a:pt x="786574" y="0"/>
                </a:lnTo>
                <a:close/>
              </a:path>
              <a:path w="786764" h="169544">
                <a:moveTo>
                  <a:pt x="786599" y="32804"/>
                </a:moveTo>
                <a:lnTo>
                  <a:pt x="744829" y="32804"/>
                </a:lnTo>
                <a:lnTo>
                  <a:pt x="744829" y="168681"/>
                </a:lnTo>
                <a:lnTo>
                  <a:pt x="786599" y="168681"/>
                </a:lnTo>
                <a:lnTo>
                  <a:pt x="786599" y="32804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898210" y="1361500"/>
            <a:ext cx="180632" cy="136613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1150556" y="1361579"/>
            <a:ext cx="180975" cy="169545"/>
          </a:xfrm>
          <a:custGeom>
            <a:avLst/>
            <a:gdLst/>
            <a:ahLst/>
            <a:cxnLst/>
            <a:rect l="l" t="t" r="r" b="b"/>
            <a:pathLst>
              <a:path w="180975" h="169544">
                <a:moveTo>
                  <a:pt x="114350" y="151142"/>
                </a:moveTo>
                <a:lnTo>
                  <a:pt x="66484" y="151142"/>
                </a:lnTo>
                <a:lnTo>
                  <a:pt x="66484" y="169037"/>
                </a:lnTo>
                <a:lnTo>
                  <a:pt x="114350" y="169037"/>
                </a:lnTo>
                <a:lnTo>
                  <a:pt x="114350" y="151142"/>
                </a:lnTo>
                <a:close/>
              </a:path>
              <a:path w="180975" h="169544">
                <a:moveTo>
                  <a:pt x="180809" y="84899"/>
                </a:moveTo>
                <a:lnTo>
                  <a:pt x="141224" y="84899"/>
                </a:lnTo>
                <a:lnTo>
                  <a:pt x="141224" y="87655"/>
                </a:lnTo>
                <a:lnTo>
                  <a:pt x="138188" y="98171"/>
                </a:lnTo>
                <a:lnTo>
                  <a:pt x="129336" y="103797"/>
                </a:lnTo>
                <a:lnTo>
                  <a:pt x="115023" y="106057"/>
                </a:lnTo>
                <a:lnTo>
                  <a:pt x="95618" y="106476"/>
                </a:lnTo>
                <a:lnTo>
                  <a:pt x="74002" y="106387"/>
                </a:lnTo>
                <a:lnTo>
                  <a:pt x="39484" y="85356"/>
                </a:lnTo>
                <a:lnTo>
                  <a:pt x="38760" y="76263"/>
                </a:lnTo>
                <a:lnTo>
                  <a:pt x="38760" y="57162"/>
                </a:lnTo>
                <a:lnTo>
                  <a:pt x="41833" y="41948"/>
                </a:lnTo>
                <a:lnTo>
                  <a:pt x="50533" y="33616"/>
                </a:lnTo>
                <a:lnTo>
                  <a:pt x="64122" y="30137"/>
                </a:lnTo>
                <a:lnTo>
                  <a:pt x="81826" y="29438"/>
                </a:lnTo>
                <a:lnTo>
                  <a:pt x="111061" y="29857"/>
                </a:lnTo>
                <a:lnTo>
                  <a:pt x="125107" y="31737"/>
                </a:lnTo>
                <a:lnTo>
                  <a:pt x="135724" y="36169"/>
                </a:lnTo>
                <a:lnTo>
                  <a:pt x="140906" y="44196"/>
                </a:lnTo>
                <a:lnTo>
                  <a:pt x="140906" y="48336"/>
                </a:lnTo>
                <a:lnTo>
                  <a:pt x="179006" y="48336"/>
                </a:lnTo>
                <a:lnTo>
                  <a:pt x="163080" y="7048"/>
                </a:lnTo>
                <a:lnTo>
                  <a:pt x="102146" y="0"/>
                </a:lnTo>
                <a:lnTo>
                  <a:pt x="61493" y="88"/>
                </a:lnTo>
                <a:lnTo>
                  <a:pt x="15951" y="11112"/>
                </a:lnTo>
                <a:lnTo>
                  <a:pt x="0" y="51269"/>
                </a:lnTo>
                <a:lnTo>
                  <a:pt x="0" y="84696"/>
                </a:lnTo>
                <a:lnTo>
                  <a:pt x="16344" y="125552"/>
                </a:lnTo>
                <a:lnTo>
                  <a:pt x="53314" y="136017"/>
                </a:lnTo>
                <a:lnTo>
                  <a:pt x="123685" y="136880"/>
                </a:lnTo>
                <a:lnTo>
                  <a:pt x="135610" y="136563"/>
                </a:lnTo>
                <a:lnTo>
                  <a:pt x="175056" y="122085"/>
                </a:lnTo>
                <a:lnTo>
                  <a:pt x="180708" y="102450"/>
                </a:lnTo>
                <a:lnTo>
                  <a:pt x="180809" y="84899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2305" y="119888"/>
            <a:ext cx="11921490" cy="4795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2305" y="689356"/>
            <a:ext cx="11921490" cy="19781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503674" y="2787396"/>
            <a:ext cx="4238752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62305" y="2787396"/>
            <a:ext cx="3046603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537192" y="2787396"/>
            <a:ext cx="3046603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55891" y="1752307"/>
            <a:ext cx="17399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0079C1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0079C1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3820523" y="958560"/>
            <a:ext cx="7101840" cy="572135"/>
            <a:chOff x="3820523" y="958560"/>
            <a:chExt cx="7101840" cy="572135"/>
          </a:xfrm>
        </p:grpSpPr>
        <p:sp>
          <p:nvSpPr>
            <p:cNvPr id="4" name="object 4" descr=""/>
            <p:cNvSpPr/>
            <p:nvPr/>
          </p:nvSpPr>
          <p:spPr>
            <a:xfrm>
              <a:off x="3820523" y="958560"/>
              <a:ext cx="1378585" cy="354330"/>
            </a:xfrm>
            <a:custGeom>
              <a:avLst/>
              <a:gdLst/>
              <a:ahLst/>
              <a:cxnLst/>
              <a:rect l="l" t="t" r="r" b="b"/>
              <a:pathLst>
                <a:path w="1378585" h="354330">
                  <a:moveTo>
                    <a:pt x="601758" y="292354"/>
                  </a:moveTo>
                  <a:lnTo>
                    <a:pt x="561746" y="292354"/>
                  </a:lnTo>
                  <a:lnTo>
                    <a:pt x="623366" y="353999"/>
                  </a:lnTo>
                  <a:lnTo>
                    <a:pt x="755040" y="353999"/>
                  </a:lnTo>
                  <a:lnTo>
                    <a:pt x="783337" y="325691"/>
                  </a:lnTo>
                  <a:lnTo>
                    <a:pt x="635114" y="325691"/>
                  </a:lnTo>
                  <a:lnTo>
                    <a:pt x="601758" y="292354"/>
                  </a:lnTo>
                  <a:close/>
                </a:path>
                <a:path w="1378585" h="354330">
                  <a:moveTo>
                    <a:pt x="512178" y="14147"/>
                  </a:moveTo>
                  <a:lnTo>
                    <a:pt x="0" y="14147"/>
                  </a:lnTo>
                  <a:lnTo>
                    <a:pt x="383133" y="339839"/>
                  </a:lnTo>
                  <a:lnTo>
                    <a:pt x="512178" y="339839"/>
                  </a:lnTo>
                  <a:lnTo>
                    <a:pt x="541701" y="311556"/>
                  </a:lnTo>
                  <a:lnTo>
                    <a:pt x="393585" y="311556"/>
                  </a:lnTo>
                  <a:lnTo>
                    <a:pt x="76987" y="42456"/>
                  </a:lnTo>
                  <a:lnTo>
                    <a:pt x="541720" y="42456"/>
                  </a:lnTo>
                  <a:lnTo>
                    <a:pt x="512178" y="14147"/>
                  </a:lnTo>
                  <a:close/>
                </a:path>
                <a:path w="1378585" h="354330">
                  <a:moveTo>
                    <a:pt x="841953" y="292354"/>
                  </a:moveTo>
                  <a:lnTo>
                    <a:pt x="816660" y="292354"/>
                  </a:lnTo>
                  <a:lnTo>
                    <a:pt x="866203" y="339839"/>
                  </a:lnTo>
                  <a:lnTo>
                    <a:pt x="995121" y="339839"/>
                  </a:lnTo>
                  <a:lnTo>
                    <a:pt x="1028405" y="311556"/>
                  </a:lnTo>
                  <a:lnTo>
                    <a:pt x="866203" y="311556"/>
                  </a:lnTo>
                  <a:lnTo>
                    <a:pt x="841953" y="292354"/>
                  </a:lnTo>
                  <a:close/>
                </a:path>
                <a:path w="1378585" h="354330">
                  <a:moveTo>
                    <a:pt x="689190" y="311556"/>
                  </a:moveTo>
                  <a:lnTo>
                    <a:pt x="670369" y="325691"/>
                  </a:lnTo>
                  <a:lnTo>
                    <a:pt x="708037" y="325691"/>
                  </a:lnTo>
                  <a:lnTo>
                    <a:pt x="689190" y="311556"/>
                  </a:lnTo>
                  <a:close/>
                </a:path>
                <a:path w="1378585" h="354330">
                  <a:moveTo>
                    <a:pt x="783286" y="28257"/>
                  </a:moveTo>
                  <a:lnTo>
                    <a:pt x="743267" y="28257"/>
                  </a:lnTo>
                  <a:lnTo>
                    <a:pt x="788377" y="73393"/>
                  </a:lnTo>
                  <a:lnTo>
                    <a:pt x="788377" y="280606"/>
                  </a:lnTo>
                  <a:lnTo>
                    <a:pt x="743267" y="325691"/>
                  </a:lnTo>
                  <a:lnTo>
                    <a:pt x="783337" y="325691"/>
                  </a:lnTo>
                  <a:lnTo>
                    <a:pt x="816660" y="292354"/>
                  </a:lnTo>
                  <a:lnTo>
                    <a:pt x="841953" y="292354"/>
                  </a:lnTo>
                  <a:lnTo>
                    <a:pt x="816660" y="272326"/>
                  </a:lnTo>
                  <a:lnTo>
                    <a:pt x="816660" y="81648"/>
                  </a:lnTo>
                  <a:lnTo>
                    <a:pt x="841945" y="61645"/>
                  </a:lnTo>
                  <a:lnTo>
                    <a:pt x="816660" y="61645"/>
                  </a:lnTo>
                  <a:lnTo>
                    <a:pt x="783286" y="28257"/>
                  </a:lnTo>
                  <a:close/>
                </a:path>
                <a:path w="1378585" h="354330">
                  <a:moveTo>
                    <a:pt x="541720" y="42456"/>
                  </a:moveTo>
                  <a:lnTo>
                    <a:pt x="512178" y="42456"/>
                  </a:lnTo>
                  <a:lnTo>
                    <a:pt x="561746" y="81648"/>
                  </a:lnTo>
                  <a:lnTo>
                    <a:pt x="561746" y="272326"/>
                  </a:lnTo>
                  <a:lnTo>
                    <a:pt x="512178" y="311556"/>
                  </a:lnTo>
                  <a:lnTo>
                    <a:pt x="541701" y="311556"/>
                  </a:lnTo>
                  <a:lnTo>
                    <a:pt x="561746" y="292354"/>
                  </a:lnTo>
                  <a:lnTo>
                    <a:pt x="601758" y="292354"/>
                  </a:lnTo>
                  <a:lnTo>
                    <a:pt x="590003" y="280606"/>
                  </a:lnTo>
                  <a:lnTo>
                    <a:pt x="590003" y="73393"/>
                  </a:lnTo>
                  <a:lnTo>
                    <a:pt x="601744" y="61645"/>
                  </a:lnTo>
                  <a:lnTo>
                    <a:pt x="561746" y="61645"/>
                  </a:lnTo>
                  <a:lnTo>
                    <a:pt x="541720" y="42456"/>
                  </a:lnTo>
                  <a:close/>
                </a:path>
                <a:path w="1378585" h="354330">
                  <a:moveTo>
                    <a:pt x="1345092" y="42456"/>
                  </a:moveTo>
                  <a:lnTo>
                    <a:pt x="1301381" y="42456"/>
                  </a:lnTo>
                  <a:lnTo>
                    <a:pt x="984796" y="311556"/>
                  </a:lnTo>
                  <a:lnTo>
                    <a:pt x="1028405" y="311556"/>
                  </a:lnTo>
                  <a:lnTo>
                    <a:pt x="1345092" y="42456"/>
                  </a:lnTo>
                  <a:close/>
                </a:path>
                <a:path w="1378585" h="354330">
                  <a:moveTo>
                    <a:pt x="755040" y="0"/>
                  </a:moveTo>
                  <a:lnTo>
                    <a:pt x="623366" y="0"/>
                  </a:lnTo>
                  <a:lnTo>
                    <a:pt x="561746" y="61645"/>
                  </a:lnTo>
                  <a:lnTo>
                    <a:pt x="601744" y="61645"/>
                  </a:lnTo>
                  <a:lnTo>
                    <a:pt x="635114" y="28257"/>
                  </a:lnTo>
                  <a:lnTo>
                    <a:pt x="783286" y="28257"/>
                  </a:lnTo>
                  <a:lnTo>
                    <a:pt x="755040" y="0"/>
                  </a:lnTo>
                  <a:close/>
                </a:path>
                <a:path w="1378585" h="354330">
                  <a:moveTo>
                    <a:pt x="1378407" y="14147"/>
                  </a:moveTo>
                  <a:lnTo>
                    <a:pt x="866203" y="14147"/>
                  </a:lnTo>
                  <a:lnTo>
                    <a:pt x="816660" y="61645"/>
                  </a:lnTo>
                  <a:lnTo>
                    <a:pt x="841945" y="61645"/>
                  </a:lnTo>
                  <a:lnTo>
                    <a:pt x="866203" y="42456"/>
                  </a:lnTo>
                  <a:lnTo>
                    <a:pt x="1345092" y="42456"/>
                  </a:lnTo>
                  <a:lnTo>
                    <a:pt x="1378407" y="14147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38869" y="1015155"/>
              <a:ext cx="141706" cy="240817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86710" y="1142616"/>
              <a:ext cx="246686" cy="113358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4637189" y="1015161"/>
              <a:ext cx="446405" cy="241300"/>
            </a:xfrm>
            <a:custGeom>
              <a:avLst/>
              <a:gdLst/>
              <a:ahLst/>
              <a:cxnLst/>
              <a:rect l="l" t="t" r="r" b="b"/>
              <a:pathLst>
                <a:path w="446404" h="241300">
                  <a:moveTo>
                    <a:pt x="49542" y="191274"/>
                  </a:moveTo>
                  <a:lnTo>
                    <a:pt x="0" y="170510"/>
                  </a:lnTo>
                  <a:lnTo>
                    <a:pt x="0" y="205689"/>
                  </a:lnTo>
                  <a:lnTo>
                    <a:pt x="49542" y="240817"/>
                  </a:lnTo>
                  <a:lnTo>
                    <a:pt x="49542" y="191274"/>
                  </a:lnTo>
                  <a:close/>
                </a:path>
                <a:path w="446404" h="241300">
                  <a:moveTo>
                    <a:pt x="49542" y="127457"/>
                  </a:moveTo>
                  <a:lnTo>
                    <a:pt x="0" y="125437"/>
                  </a:lnTo>
                  <a:lnTo>
                    <a:pt x="0" y="160566"/>
                  </a:lnTo>
                  <a:lnTo>
                    <a:pt x="49542" y="177012"/>
                  </a:lnTo>
                  <a:lnTo>
                    <a:pt x="49542" y="127457"/>
                  </a:lnTo>
                  <a:close/>
                </a:path>
                <a:path w="446404" h="241300">
                  <a:moveTo>
                    <a:pt x="49542" y="63792"/>
                  </a:moveTo>
                  <a:lnTo>
                    <a:pt x="0" y="80238"/>
                  </a:lnTo>
                  <a:lnTo>
                    <a:pt x="0" y="115379"/>
                  </a:lnTo>
                  <a:lnTo>
                    <a:pt x="49542" y="113334"/>
                  </a:lnTo>
                  <a:lnTo>
                    <a:pt x="49542" y="63792"/>
                  </a:lnTo>
                  <a:close/>
                </a:path>
                <a:path w="446404" h="241300">
                  <a:moveTo>
                    <a:pt x="371170" y="63792"/>
                  </a:moveTo>
                  <a:lnTo>
                    <a:pt x="49555" y="63792"/>
                  </a:lnTo>
                  <a:lnTo>
                    <a:pt x="49555" y="113334"/>
                  </a:lnTo>
                  <a:lnTo>
                    <a:pt x="312889" y="113334"/>
                  </a:lnTo>
                  <a:lnTo>
                    <a:pt x="371170" y="63792"/>
                  </a:lnTo>
                  <a:close/>
                </a:path>
                <a:path w="446404" h="241300">
                  <a:moveTo>
                    <a:pt x="446112" y="0"/>
                  </a:moveTo>
                  <a:lnTo>
                    <a:pt x="49542" y="0"/>
                  </a:lnTo>
                  <a:lnTo>
                    <a:pt x="0" y="35140"/>
                  </a:lnTo>
                  <a:lnTo>
                    <a:pt x="0" y="70231"/>
                  </a:lnTo>
                  <a:lnTo>
                    <a:pt x="49542" y="49542"/>
                  </a:lnTo>
                  <a:lnTo>
                    <a:pt x="387832" y="49542"/>
                  </a:lnTo>
                  <a:lnTo>
                    <a:pt x="446112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86037" y="1142616"/>
              <a:ext cx="246702" cy="113358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3936136" y="1015161"/>
              <a:ext cx="446405" cy="241300"/>
            </a:xfrm>
            <a:custGeom>
              <a:avLst/>
              <a:gdLst/>
              <a:ahLst/>
              <a:cxnLst/>
              <a:rect l="l" t="t" r="r" b="b"/>
              <a:pathLst>
                <a:path w="446404" h="241300">
                  <a:moveTo>
                    <a:pt x="446112" y="170510"/>
                  </a:moveTo>
                  <a:lnTo>
                    <a:pt x="396570" y="191274"/>
                  </a:lnTo>
                  <a:lnTo>
                    <a:pt x="396570" y="240817"/>
                  </a:lnTo>
                  <a:lnTo>
                    <a:pt x="446112" y="205689"/>
                  </a:lnTo>
                  <a:lnTo>
                    <a:pt x="446112" y="170510"/>
                  </a:lnTo>
                  <a:close/>
                </a:path>
                <a:path w="446404" h="241300">
                  <a:moveTo>
                    <a:pt x="446112" y="125437"/>
                  </a:moveTo>
                  <a:lnTo>
                    <a:pt x="396570" y="127457"/>
                  </a:lnTo>
                  <a:lnTo>
                    <a:pt x="396570" y="177012"/>
                  </a:lnTo>
                  <a:lnTo>
                    <a:pt x="446112" y="160566"/>
                  </a:lnTo>
                  <a:lnTo>
                    <a:pt x="446112" y="125437"/>
                  </a:lnTo>
                  <a:close/>
                </a:path>
                <a:path w="446404" h="241300">
                  <a:moveTo>
                    <a:pt x="446112" y="80238"/>
                  </a:moveTo>
                  <a:lnTo>
                    <a:pt x="396582" y="63804"/>
                  </a:lnTo>
                  <a:lnTo>
                    <a:pt x="74942" y="63792"/>
                  </a:lnTo>
                  <a:lnTo>
                    <a:pt x="133223" y="113334"/>
                  </a:lnTo>
                  <a:lnTo>
                    <a:pt x="396570" y="113334"/>
                  </a:lnTo>
                  <a:lnTo>
                    <a:pt x="446112" y="115379"/>
                  </a:lnTo>
                  <a:lnTo>
                    <a:pt x="446112" y="80238"/>
                  </a:lnTo>
                  <a:close/>
                </a:path>
                <a:path w="446404" h="241300">
                  <a:moveTo>
                    <a:pt x="446112" y="35140"/>
                  </a:moveTo>
                  <a:lnTo>
                    <a:pt x="396570" y="0"/>
                  </a:lnTo>
                  <a:lnTo>
                    <a:pt x="0" y="0"/>
                  </a:lnTo>
                  <a:lnTo>
                    <a:pt x="58280" y="49542"/>
                  </a:lnTo>
                  <a:lnTo>
                    <a:pt x="396570" y="49542"/>
                  </a:lnTo>
                  <a:lnTo>
                    <a:pt x="446112" y="70231"/>
                  </a:lnTo>
                  <a:lnTo>
                    <a:pt x="446112" y="3514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221340" y="1328724"/>
              <a:ext cx="786765" cy="169545"/>
            </a:xfrm>
            <a:custGeom>
              <a:avLst/>
              <a:gdLst/>
              <a:ahLst/>
              <a:cxnLst/>
              <a:rect l="l" t="t" r="r" b="b"/>
              <a:pathLst>
                <a:path w="786764" h="169544">
                  <a:moveTo>
                    <a:pt x="157581" y="33439"/>
                  </a:moveTo>
                  <a:lnTo>
                    <a:pt x="0" y="33439"/>
                  </a:lnTo>
                  <a:lnTo>
                    <a:pt x="0" y="60109"/>
                  </a:lnTo>
                  <a:lnTo>
                    <a:pt x="0" y="88049"/>
                  </a:lnTo>
                  <a:lnTo>
                    <a:pt x="0" y="110909"/>
                  </a:lnTo>
                  <a:lnTo>
                    <a:pt x="0" y="140119"/>
                  </a:lnTo>
                  <a:lnTo>
                    <a:pt x="0" y="169329"/>
                  </a:lnTo>
                  <a:lnTo>
                    <a:pt x="156819" y="169329"/>
                  </a:lnTo>
                  <a:lnTo>
                    <a:pt x="156819" y="140119"/>
                  </a:lnTo>
                  <a:lnTo>
                    <a:pt x="40208" y="140119"/>
                  </a:lnTo>
                  <a:lnTo>
                    <a:pt x="40208" y="110909"/>
                  </a:lnTo>
                  <a:lnTo>
                    <a:pt x="150152" y="110909"/>
                  </a:lnTo>
                  <a:lnTo>
                    <a:pt x="150152" y="88049"/>
                  </a:lnTo>
                  <a:lnTo>
                    <a:pt x="40208" y="88049"/>
                  </a:lnTo>
                  <a:lnTo>
                    <a:pt x="40208" y="60109"/>
                  </a:lnTo>
                  <a:lnTo>
                    <a:pt x="157581" y="60109"/>
                  </a:lnTo>
                  <a:lnTo>
                    <a:pt x="157581" y="33439"/>
                  </a:lnTo>
                  <a:close/>
                </a:path>
                <a:path w="786764" h="169544">
                  <a:moveTo>
                    <a:pt x="325767" y="142659"/>
                  </a:moveTo>
                  <a:lnTo>
                    <a:pt x="225831" y="142659"/>
                  </a:lnTo>
                  <a:lnTo>
                    <a:pt x="225831" y="33439"/>
                  </a:lnTo>
                  <a:lnTo>
                    <a:pt x="184391" y="33439"/>
                  </a:lnTo>
                  <a:lnTo>
                    <a:pt x="184391" y="142659"/>
                  </a:lnTo>
                  <a:lnTo>
                    <a:pt x="184391" y="169329"/>
                  </a:lnTo>
                  <a:lnTo>
                    <a:pt x="325767" y="169329"/>
                  </a:lnTo>
                  <a:lnTo>
                    <a:pt x="325767" y="142659"/>
                  </a:lnTo>
                  <a:close/>
                </a:path>
                <a:path w="786764" h="169544">
                  <a:moveTo>
                    <a:pt x="512292" y="32283"/>
                  </a:moveTo>
                  <a:lnTo>
                    <a:pt x="353466" y="32283"/>
                  </a:lnTo>
                  <a:lnTo>
                    <a:pt x="353466" y="62763"/>
                  </a:lnTo>
                  <a:lnTo>
                    <a:pt x="353466" y="88163"/>
                  </a:lnTo>
                  <a:lnTo>
                    <a:pt x="353466" y="112293"/>
                  </a:lnTo>
                  <a:lnTo>
                    <a:pt x="353466" y="140233"/>
                  </a:lnTo>
                  <a:lnTo>
                    <a:pt x="353466" y="169443"/>
                  </a:lnTo>
                  <a:lnTo>
                    <a:pt x="511492" y="169443"/>
                  </a:lnTo>
                  <a:lnTo>
                    <a:pt x="511492" y="140233"/>
                  </a:lnTo>
                  <a:lnTo>
                    <a:pt x="395287" y="140233"/>
                  </a:lnTo>
                  <a:lnTo>
                    <a:pt x="395287" y="112293"/>
                  </a:lnTo>
                  <a:lnTo>
                    <a:pt x="504012" y="112293"/>
                  </a:lnTo>
                  <a:lnTo>
                    <a:pt x="504012" y="88163"/>
                  </a:lnTo>
                  <a:lnTo>
                    <a:pt x="395287" y="88163"/>
                  </a:lnTo>
                  <a:lnTo>
                    <a:pt x="395287" y="62763"/>
                  </a:lnTo>
                  <a:lnTo>
                    <a:pt x="512292" y="62763"/>
                  </a:lnTo>
                  <a:lnTo>
                    <a:pt x="512292" y="32283"/>
                  </a:lnTo>
                  <a:close/>
                </a:path>
                <a:path w="786764" h="169544">
                  <a:moveTo>
                    <a:pt x="786612" y="32804"/>
                  </a:moveTo>
                  <a:lnTo>
                    <a:pt x="744842" y="32804"/>
                  </a:lnTo>
                  <a:lnTo>
                    <a:pt x="744842" y="168681"/>
                  </a:lnTo>
                  <a:lnTo>
                    <a:pt x="786612" y="168681"/>
                  </a:lnTo>
                  <a:lnTo>
                    <a:pt x="786612" y="32804"/>
                  </a:lnTo>
                  <a:close/>
                </a:path>
                <a:path w="786764" h="169544">
                  <a:moveTo>
                    <a:pt x="786612" y="0"/>
                  </a:moveTo>
                  <a:lnTo>
                    <a:pt x="744842" y="0"/>
                  </a:lnTo>
                  <a:lnTo>
                    <a:pt x="744842" y="17919"/>
                  </a:lnTo>
                  <a:lnTo>
                    <a:pt x="786612" y="17919"/>
                  </a:lnTo>
                  <a:lnTo>
                    <a:pt x="786612" y="0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59801" y="1361500"/>
              <a:ext cx="180632" cy="136613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4012146" y="958570"/>
              <a:ext cx="4048760" cy="572135"/>
            </a:xfrm>
            <a:custGeom>
              <a:avLst/>
              <a:gdLst/>
              <a:ahLst/>
              <a:cxnLst/>
              <a:rect l="l" t="t" r="r" b="b"/>
              <a:pathLst>
                <a:path w="4048759" h="572135">
                  <a:moveTo>
                    <a:pt x="114363" y="554151"/>
                  </a:moveTo>
                  <a:lnTo>
                    <a:pt x="66497" y="554151"/>
                  </a:lnTo>
                  <a:lnTo>
                    <a:pt x="66497" y="572046"/>
                  </a:lnTo>
                  <a:lnTo>
                    <a:pt x="114363" y="572046"/>
                  </a:lnTo>
                  <a:lnTo>
                    <a:pt x="114363" y="554151"/>
                  </a:lnTo>
                  <a:close/>
                </a:path>
                <a:path w="4048759" h="572135">
                  <a:moveTo>
                    <a:pt x="180809" y="487908"/>
                  </a:moveTo>
                  <a:lnTo>
                    <a:pt x="141224" y="487908"/>
                  </a:lnTo>
                  <a:lnTo>
                    <a:pt x="141224" y="490664"/>
                  </a:lnTo>
                  <a:lnTo>
                    <a:pt x="138188" y="501180"/>
                  </a:lnTo>
                  <a:lnTo>
                    <a:pt x="129336" y="506806"/>
                  </a:lnTo>
                  <a:lnTo>
                    <a:pt x="115023" y="509066"/>
                  </a:lnTo>
                  <a:lnTo>
                    <a:pt x="95618" y="509485"/>
                  </a:lnTo>
                  <a:lnTo>
                    <a:pt x="74002" y="509397"/>
                  </a:lnTo>
                  <a:lnTo>
                    <a:pt x="39484" y="488365"/>
                  </a:lnTo>
                  <a:lnTo>
                    <a:pt x="38760" y="479272"/>
                  </a:lnTo>
                  <a:lnTo>
                    <a:pt x="38760" y="460171"/>
                  </a:lnTo>
                  <a:lnTo>
                    <a:pt x="41833" y="444957"/>
                  </a:lnTo>
                  <a:lnTo>
                    <a:pt x="50533" y="436626"/>
                  </a:lnTo>
                  <a:lnTo>
                    <a:pt x="64122" y="433146"/>
                  </a:lnTo>
                  <a:lnTo>
                    <a:pt x="81826" y="432447"/>
                  </a:lnTo>
                  <a:lnTo>
                    <a:pt x="111061" y="432866"/>
                  </a:lnTo>
                  <a:lnTo>
                    <a:pt x="125107" y="434746"/>
                  </a:lnTo>
                  <a:lnTo>
                    <a:pt x="135724" y="439178"/>
                  </a:lnTo>
                  <a:lnTo>
                    <a:pt x="140906" y="447205"/>
                  </a:lnTo>
                  <a:lnTo>
                    <a:pt x="140906" y="451345"/>
                  </a:lnTo>
                  <a:lnTo>
                    <a:pt x="179006" y="451345"/>
                  </a:lnTo>
                  <a:lnTo>
                    <a:pt x="163080" y="410057"/>
                  </a:lnTo>
                  <a:lnTo>
                    <a:pt x="102146" y="403009"/>
                  </a:lnTo>
                  <a:lnTo>
                    <a:pt x="61493" y="403098"/>
                  </a:lnTo>
                  <a:lnTo>
                    <a:pt x="15951" y="414121"/>
                  </a:lnTo>
                  <a:lnTo>
                    <a:pt x="0" y="454279"/>
                  </a:lnTo>
                  <a:lnTo>
                    <a:pt x="0" y="487705"/>
                  </a:lnTo>
                  <a:lnTo>
                    <a:pt x="16344" y="528561"/>
                  </a:lnTo>
                  <a:lnTo>
                    <a:pt x="53314" y="539026"/>
                  </a:lnTo>
                  <a:lnTo>
                    <a:pt x="123685" y="539889"/>
                  </a:lnTo>
                  <a:lnTo>
                    <a:pt x="135610" y="539572"/>
                  </a:lnTo>
                  <a:lnTo>
                    <a:pt x="175056" y="525094"/>
                  </a:lnTo>
                  <a:lnTo>
                    <a:pt x="180708" y="505460"/>
                  </a:lnTo>
                  <a:lnTo>
                    <a:pt x="180809" y="487908"/>
                  </a:lnTo>
                  <a:close/>
                </a:path>
                <a:path w="4048759" h="572135">
                  <a:moveTo>
                    <a:pt x="4048366" y="14147"/>
                  </a:moveTo>
                  <a:lnTo>
                    <a:pt x="3971340" y="14147"/>
                  </a:lnTo>
                  <a:lnTo>
                    <a:pt x="3971340" y="42456"/>
                  </a:lnTo>
                  <a:lnTo>
                    <a:pt x="3654755" y="311556"/>
                  </a:lnTo>
                  <a:lnTo>
                    <a:pt x="3536162" y="311556"/>
                  </a:lnTo>
                  <a:lnTo>
                    <a:pt x="3511918" y="292354"/>
                  </a:lnTo>
                  <a:lnTo>
                    <a:pt x="3486620" y="272326"/>
                  </a:lnTo>
                  <a:lnTo>
                    <a:pt x="3486620" y="81648"/>
                  </a:lnTo>
                  <a:lnTo>
                    <a:pt x="3511905" y="61645"/>
                  </a:lnTo>
                  <a:lnTo>
                    <a:pt x="3536162" y="42456"/>
                  </a:lnTo>
                  <a:lnTo>
                    <a:pt x="3971340" y="42456"/>
                  </a:lnTo>
                  <a:lnTo>
                    <a:pt x="3971340" y="14147"/>
                  </a:lnTo>
                  <a:lnTo>
                    <a:pt x="3536162" y="14147"/>
                  </a:lnTo>
                  <a:lnTo>
                    <a:pt x="3486620" y="61645"/>
                  </a:lnTo>
                  <a:lnTo>
                    <a:pt x="3458337" y="33362"/>
                  </a:lnTo>
                  <a:lnTo>
                    <a:pt x="3458337" y="73393"/>
                  </a:lnTo>
                  <a:lnTo>
                    <a:pt x="3458337" y="280606"/>
                  </a:lnTo>
                  <a:lnTo>
                    <a:pt x="3413226" y="325691"/>
                  </a:lnTo>
                  <a:lnTo>
                    <a:pt x="3377996" y="325691"/>
                  </a:lnTo>
                  <a:lnTo>
                    <a:pt x="3359150" y="311556"/>
                  </a:lnTo>
                  <a:lnTo>
                    <a:pt x="3340328" y="325691"/>
                  </a:lnTo>
                  <a:lnTo>
                    <a:pt x="3305073" y="325691"/>
                  </a:lnTo>
                  <a:lnTo>
                    <a:pt x="3271723" y="292354"/>
                  </a:lnTo>
                  <a:lnTo>
                    <a:pt x="3259963" y="280606"/>
                  </a:lnTo>
                  <a:lnTo>
                    <a:pt x="3259963" y="73393"/>
                  </a:lnTo>
                  <a:lnTo>
                    <a:pt x="3271710" y="61645"/>
                  </a:lnTo>
                  <a:lnTo>
                    <a:pt x="3305073" y="28257"/>
                  </a:lnTo>
                  <a:lnTo>
                    <a:pt x="3413226" y="28257"/>
                  </a:lnTo>
                  <a:lnTo>
                    <a:pt x="3458337" y="73393"/>
                  </a:lnTo>
                  <a:lnTo>
                    <a:pt x="3458337" y="33362"/>
                  </a:lnTo>
                  <a:lnTo>
                    <a:pt x="3453244" y="28257"/>
                  </a:lnTo>
                  <a:lnTo>
                    <a:pt x="3424999" y="0"/>
                  </a:lnTo>
                  <a:lnTo>
                    <a:pt x="3293326" y="0"/>
                  </a:lnTo>
                  <a:lnTo>
                    <a:pt x="3231705" y="61645"/>
                  </a:lnTo>
                  <a:lnTo>
                    <a:pt x="3231705" y="81648"/>
                  </a:lnTo>
                  <a:lnTo>
                    <a:pt x="3231705" y="272326"/>
                  </a:lnTo>
                  <a:lnTo>
                    <a:pt x="3182137" y="311556"/>
                  </a:lnTo>
                  <a:lnTo>
                    <a:pt x="3063544" y="311556"/>
                  </a:lnTo>
                  <a:lnTo>
                    <a:pt x="2746946" y="42456"/>
                  </a:lnTo>
                  <a:lnTo>
                    <a:pt x="3182137" y="42456"/>
                  </a:lnTo>
                  <a:lnTo>
                    <a:pt x="3231705" y="81648"/>
                  </a:lnTo>
                  <a:lnTo>
                    <a:pt x="3231705" y="61645"/>
                  </a:lnTo>
                  <a:lnTo>
                    <a:pt x="3211677" y="42456"/>
                  </a:lnTo>
                  <a:lnTo>
                    <a:pt x="3182137" y="14147"/>
                  </a:lnTo>
                  <a:lnTo>
                    <a:pt x="2669959" y="14147"/>
                  </a:lnTo>
                  <a:lnTo>
                    <a:pt x="3053092" y="339839"/>
                  </a:lnTo>
                  <a:lnTo>
                    <a:pt x="3182137" y="339839"/>
                  </a:lnTo>
                  <a:lnTo>
                    <a:pt x="3211665" y="311556"/>
                  </a:lnTo>
                  <a:lnTo>
                    <a:pt x="3231705" y="292354"/>
                  </a:lnTo>
                  <a:lnTo>
                    <a:pt x="3293326" y="353999"/>
                  </a:lnTo>
                  <a:lnTo>
                    <a:pt x="3424999" y="353999"/>
                  </a:lnTo>
                  <a:lnTo>
                    <a:pt x="3453295" y="325691"/>
                  </a:lnTo>
                  <a:lnTo>
                    <a:pt x="3486620" y="292354"/>
                  </a:lnTo>
                  <a:lnTo>
                    <a:pt x="3536162" y="339839"/>
                  </a:lnTo>
                  <a:lnTo>
                    <a:pt x="3665080" y="339839"/>
                  </a:lnTo>
                  <a:lnTo>
                    <a:pt x="3698367" y="311556"/>
                  </a:lnTo>
                  <a:lnTo>
                    <a:pt x="4015054" y="42456"/>
                  </a:lnTo>
                  <a:lnTo>
                    <a:pt x="4048366" y="14147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00460" y="1015155"/>
              <a:ext cx="141706" cy="240817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48300" y="1142616"/>
              <a:ext cx="246686" cy="113358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7498779" y="1015161"/>
              <a:ext cx="446405" cy="241300"/>
            </a:xfrm>
            <a:custGeom>
              <a:avLst/>
              <a:gdLst/>
              <a:ahLst/>
              <a:cxnLst/>
              <a:rect l="l" t="t" r="r" b="b"/>
              <a:pathLst>
                <a:path w="446404" h="241300">
                  <a:moveTo>
                    <a:pt x="49542" y="191274"/>
                  </a:moveTo>
                  <a:lnTo>
                    <a:pt x="0" y="170510"/>
                  </a:lnTo>
                  <a:lnTo>
                    <a:pt x="0" y="205689"/>
                  </a:lnTo>
                  <a:lnTo>
                    <a:pt x="49542" y="240817"/>
                  </a:lnTo>
                  <a:lnTo>
                    <a:pt x="49542" y="191274"/>
                  </a:lnTo>
                  <a:close/>
                </a:path>
                <a:path w="446404" h="241300">
                  <a:moveTo>
                    <a:pt x="49542" y="127457"/>
                  </a:moveTo>
                  <a:lnTo>
                    <a:pt x="0" y="125437"/>
                  </a:lnTo>
                  <a:lnTo>
                    <a:pt x="0" y="160566"/>
                  </a:lnTo>
                  <a:lnTo>
                    <a:pt x="49542" y="177012"/>
                  </a:lnTo>
                  <a:lnTo>
                    <a:pt x="49542" y="127457"/>
                  </a:lnTo>
                  <a:close/>
                </a:path>
                <a:path w="446404" h="241300">
                  <a:moveTo>
                    <a:pt x="49542" y="63792"/>
                  </a:moveTo>
                  <a:lnTo>
                    <a:pt x="0" y="80238"/>
                  </a:lnTo>
                  <a:lnTo>
                    <a:pt x="0" y="115379"/>
                  </a:lnTo>
                  <a:lnTo>
                    <a:pt x="49542" y="113334"/>
                  </a:lnTo>
                  <a:lnTo>
                    <a:pt x="49542" y="63792"/>
                  </a:lnTo>
                  <a:close/>
                </a:path>
                <a:path w="446404" h="241300">
                  <a:moveTo>
                    <a:pt x="371170" y="63792"/>
                  </a:moveTo>
                  <a:lnTo>
                    <a:pt x="49555" y="63792"/>
                  </a:lnTo>
                  <a:lnTo>
                    <a:pt x="49555" y="113334"/>
                  </a:lnTo>
                  <a:lnTo>
                    <a:pt x="312889" y="113334"/>
                  </a:lnTo>
                  <a:lnTo>
                    <a:pt x="371170" y="63792"/>
                  </a:lnTo>
                  <a:close/>
                </a:path>
                <a:path w="446404" h="241300">
                  <a:moveTo>
                    <a:pt x="446112" y="0"/>
                  </a:moveTo>
                  <a:lnTo>
                    <a:pt x="49542" y="0"/>
                  </a:lnTo>
                  <a:lnTo>
                    <a:pt x="0" y="35140"/>
                  </a:lnTo>
                  <a:lnTo>
                    <a:pt x="0" y="70231"/>
                  </a:lnTo>
                  <a:lnTo>
                    <a:pt x="49542" y="49542"/>
                  </a:lnTo>
                  <a:lnTo>
                    <a:pt x="387832" y="49542"/>
                  </a:lnTo>
                  <a:lnTo>
                    <a:pt x="446112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47626" y="1142616"/>
              <a:ext cx="246702" cy="113358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6797726" y="1015161"/>
              <a:ext cx="446405" cy="241300"/>
            </a:xfrm>
            <a:custGeom>
              <a:avLst/>
              <a:gdLst/>
              <a:ahLst/>
              <a:cxnLst/>
              <a:rect l="l" t="t" r="r" b="b"/>
              <a:pathLst>
                <a:path w="446404" h="241300">
                  <a:moveTo>
                    <a:pt x="446112" y="170510"/>
                  </a:moveTo>
                  <a:lnTo>
                    <a:pt x="396570" y="191274"/>
                  </a:lnTo>
                  <a:lnTo>
                    <a:pt x="396570" y="240817"/>
                  </a:lnTo>
                  <a:lnTo>
                    <a:pt x="446112" y="205689"/>
                  </a:lnTo>
                  <a:lnTo>
                    <a:pt x="446112" y="170510"/>
                  </a:lnTo>
                  <a:close/>
                </a:path>
                <a:path w="446404" h="241300">
                  <a:moveTo>
                    <a:pt x="446112" y="125437"/>
                  </a:moveTo>
                  <a:lnTo>
                    <a:pt x="396570" y="127457"/>
                  </a:lnTo>
                  <a:lnTo>
                    <a:pt x="396570" y="177012"/>
                  </a:lnTo>
                  <a:lnTo>
                    <a:pt x="446112" y="160566"/>
                  </a:lnTo>
                  <a:lnTo>
                    <a:pt x="446112" y="125437"/>
                  </a:lnTo>
                  <a:close/>
                </a:path>
                <a:path w="446404" h="241300">
                  <a:moveTo>
                    <a:pt x="446112" y="80238"/>
                  </a:moveTo>
                  <a:lnTo>
                    <a:pt x="396582" y="63804"/>
                  </a:lnTo>
                  <a:lnTo>
                    <a:pt x="74942" y="63792"/>
                  </a:lnTo>
                  <a:lnTo>
                    <a:pt x="133223" y="113334"/>
                  </a:lnTo>
                  <a:lnTo>
                    <a:pt x="396570" y="113334"/>
                  </a:lnTo>
                  <a:lnTo>
                    <a:pt x="446112" y="115379"/>
                  </a:lnTo>
                  <a:lnTo>
                    <a:pt x="446112" y="80238"/>
                  </a:lnTo>
                  <a:close/>
                </a:path>
                <a:path w="446404" h="241300">
                  <a:moveTo>
                    <a:pt x="446112" y="35140"/>
                  </a:moveTo>
                  <a:lnTo>
                    <a:pt x="396570" y="0"/>
                  </a:lnTo>
                  <a:lnTo>
                    <a:pt x="0" y="0"/>
                  </a:lnTo>
                  <a:lnTo>
                    <a:pt x="58280" y="49542"/>
                  </a:lnTo>
                  <a:lnTo>
                    <a:pt x="396570" y="49542"/>
                  </a:lnTo>
                  <a:lnTo>
                    <a:pt x="446112" y="70231"/>
                  </a:lnTo>
                  <a:lnTo>
                    <a:pt x="446112" y="3514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082930" y="1328724"/>
              <a:ext cx="786765" cy="169545"/>
            </a:xfrm>
            <a:custGeom>
              <a:avLst/>
              <a:gdLst/>
              <a:ahLst/>
              <a:cxnLst/>
              <a:rect l="l" t="t" r="r" b="b"/>
              <a:pathLst>
                <a:path w="786765" h="169544">
                  <a:moveTo>
                    <a:pt x="157581" y="33439"/>
                  </a:moveTo>
                  <a:lnTo>
                    <a:pt x="0" y="33439"/>
                  </a:lnTo>
                  <a:lnTo>
                    <a:pt x="0" y="60109"/>
                  </a:lnTo>
                  <a:lnTo>
                    <a:pt x="0" y="88049"/>
                  </a:lnTo>
                  <a:lnTo>
                    <a:pt x="0" y="110909"/>
                  </a:lnTo>
                  <a:lnTo>
                    <a:pt x="0" y="140119"/>
                  </a:lnTo>
                  <a:lnTo>
                    <a:pt x="0" y="169329"/>
                  </a:lnTo>
                  <a:lnTo>
                    <a:pt x="156819" y="169329"/>
                  </a:lnTo>
                  <a:lnTo>
                    <a:pt x="156819" y="140119"/>
                  </a:lnTo>
                  <a:lnTo>
                    <a:pt x="40208" y="140119"/>
                  </a:lnTo>
                  <a:lnTo>
                    <a:pt x="40208" y="110909"/>
                  </a:lnTo>
                  <a:lnTo>
                    <a:pt x="150152" y="110909"/>
                  </a:lnTo>
                  <a:lnTo>
                    <a:pt x="150152" y="88049"/>
                  </a:lnTo>
                  <a:lnTo>
                    <a:pt x="40208" y="88049"/>
                  </a:lnTo>
                  <a:lnTo>
                    <a:pt x="40208" y="60109"/>
                  </a:lnTo>
                  <a:lnTo>
                    <a:pt x="157581" y="60109"/>
                  </a:lnTo>
                  <a:lnTo>
                    <a:pt x="157581" y="33439"/>
                  </a:lnTo>
                  <a:close/>
                </a:path>
                <a:path w="786765" h="169544">
                  <a:moveTo>
                    <a:pt x="325767" y="142659"/>
                  </a:moveTo>
                  <a:lnTo>
                    <a:pt x="225831" y="142659"/>
                  </a:lnTo>
                  <a:lnTo>
                    <a:pt x="225831" y="33439"/>
                  </a:lnTo>
                  <a:lnTo>
                    <a:pt x="184391" y="33439"/>
                  </a:lnTo>
                  <a:lnTo>
                    <a:pt x="184391" y="142659"/>
                  </a:lnTo>
                  <a:lnTo>
                    <a:pt x="184391" y="169329"/>
                  </a:lnTo>
                  <a:lnTo>
                    <a:pt x="325767" y="169329"/>
                  </a:lnTo>
                  <a:lnTo>
                    <a:pt x="325767" y="142659"/>
                  </a:lnTo>
                  <a:close/>
                </a:path>
                <a:path w="786765" h="169544">
                  <a:moveTo>
                    <a:pt x="512292" y="32283"/>
                  </a:moveTo>
                  <a:lnTo>
                    <a:pt x="353466" y="32283"/>
                  </a:lnTo>
                  <a:lnTo>
                    <a:pt x="353466" y="62763"/>
                  </a:lnTo>
                  <a:lnTo>
                    <a:pt x="353466" y="88163"/>
                  </a:lnTo>
                  <a:lnTo>
                    <a:pt x="353466" y="112293"/>
                  </a:lnTo>
                  <a:lnTo>
                    <a:pt x="353466" y="140233"/>
                  </a:lnTo>
                  <a:lnTo>
                    <a:pt x="353466" y="169443"/>
                  </a:lnTo>
                  <a:lnTo>
                    <a:pt x="511492" y="169443"/>
                  </a:lnTo>
                  <a:lnTo>
                    <a:pt x="511492" y="140233"/>
                  </a:lnTo>
                  <a:lnTo>
                    <a:pt x="395287" y="140233"/>
                  </a:lnTo>
                  <a:lnTo>
                    <a:pt x="395287" y="112293"/>
                  </a:lnTo>
                  <a:lnTo>
                    <a:pt x="504012" y="112293"/>
                  </a:lnTo>
                  <a:lnTo>
                    <a:pt x="504012" y="88163"/>
                  </a:lnTo>
                  <a:lnTo>
                    <a:pt x="395287" y="88163"/>
                  </a:lnTo>
                  <a:lnTo>
                    <a:pt x="395287" y="62763"/>
                  </a:lnTo>
                  <a:lnTo>
                    <a:pt x="512292" y="62763"/>
                  </a:lnTo>
                  <a:lnTo>
                    <a:pt x="512292" y="32283"/>
                  </a:lnTo>
                  <a:close/>
                </a:path>
                <a:path w="786765" h="169544">
                  <a:moveTo>
                    <a:pt x="786612" y="32804"/>
                  </a:moveTo>
                  <a:lnTo>
                    <a:pt x="744842" y="32804"/>
                  </a:lnTo>
                  <a:lnTo>
                    <a:pt x="744842" y="168681"/>
                  </a:lnTo>
                  <a:lnTo>
                    <a:pt x="786612" y="168681"/>
                  </a:lnTo>
                  <a:lnTo>
                    <a:pt x="786612" y="32804"/>
                  </a:lnTo>
                  <a:close/>
                </a:path>
                <a:path w="786765" h="169544">
                  <a:moveTo>
                    <a:pt x="786612" y="0"/>
                  </a:moveTo>
                  <a:lnTo>
                    <a:pt x="744842" y="0"/>
                  </a:lnTo>
                  <a:lnTo>
                    <a:pt x="744842" y="17919"/>
                  </a:lnTo>
                  <a:lnTo>
                    <a:pt x="786612" y="17919"/>
                  </a:lnTo>
                  <a:lnTo>
                    <a:pt x="786612" y="0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21388" y="1361500"/>
              <a:ext cx="180632" cy="136613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6873735" y="958570"/>
              <a:ext cx="4048760" cy="572135"/>
            </a:xfrm>
            <a:custGeom>
              <a:avLst/>
              <a:gdLst/>
              <a:ahLst/>
              <a:cxnLst/>
              <a:rect l="l" t="t" r="r" b="b"/>
              <a:pathLst>
                <a:path w="4048759" h="572135">
                  <a:moveTo>
                    <a:pt x="114363" y="554151"/>
                  </a:moveTo>
                  <a:lnTo>
                    <a:pt x="66497" y="554151"/>
                  </a:lnTo>
                  <a:lnTo>
                    <a:pt x="66497" y="572046"/>
                  </a:lnTo>
                  <a:lnTo>
                    <a:pt x="114363" y="572046"/>
                  </a:lnTo>
                  <a:lnTo>
                    <a:pt x="114363" y="554151"/>
                  </a:lnTo>
                  <a:close/>
                </a:path>
                <a:path w="4048759" h="572135">
                  <a:moveTo>
                    <a:pt x="180809" y="487908"/>
                  </a:moveTo>
                  <a:lnTo>
                    <a:pt x="141224" y="487908"/>
                  </a:lnTo>
                  <a:lnTo>
                    <a:pt x="141224" y="490664"/>
                  </a:lnTo>
                  <a:lnTo>
                    <a:pt x="138188" y="501180"/>
                  </a:lnTo>
                  <a:lnTo>
                    <a:pt x="129336" y="506806"/>
                  </a:lnTo>
                  <a:lnTo>
                    <a:pt x="115023" y="509066"/>
                  </a:lnTo>
                  <a:lnTo>
                    <a:pt x="95618" y="509485"/>
                  </a:lnTo>
                  <a:lnTo>
                    <a:pt x="74015" y="509397"/>
                  </a:lnTo>
                  <a:lnTo>
                    <a:pt x="39497" y="488365"/>
                  </a:lnTo>
                  <a:lnTo>
                    <a:pt x="38760" y="479272"/>
                  </a:lnTo>
                  <a:lnTo>
                    <a:pt x="38760" y="460171"/>
                  </a:lnTo>
                  <a:lnTo>
                    <a:pt x="41833" y="444957"/>
                  </a:lnTo>
                  <a:lnTo>
                    <a:pt x="50533" y="436626"/>
                  </a:lnTo>
                  <a:lnTo>
                    <a:pt x="64122" y="433146"/>
                  </a:lnTo>
                  <a:lnTo>
                    <a:pt x="81826" y="432447"/>
                  </a:lnTo>
                  <a:lnTo>
                    <a:pt x="111061" y="432866"/>
                  </a:lnTo>
                  <a:lnTo>
                    <a:pt x="125107" y="434746"/>
                  </a:lnTo>
                  <a:lnTo>
                    <a:pt x="135724" y="439178"/>
                  </a:lnTo>
                  <a:lnTo>
                    <a:pt x="140906" y="447205"/>
                  </a:lnTo>
                  <a:lnTo>
                    <a:pt x="140906" y="451345"/>
                  </a:lnTo>
                  <a:lnTo>
                    <a:pt x="179006" y="451345"/>
                  </a:lnTo>
                  <a:lnTo>
                    <a:pt x="163080" y="410057"/>
                  </a:lnTo>
                  <a:lnTo>
                    <a:pt x="102146" y="403009"/>
                  </a:lnTo>
                  <a:lnTo>
                    <a:pt x="61493" y="403098"/>
                  </a:lnTo>
                  <a:lnTo>
                    <a:pt x="15951" y="414121"/>
                  </a:lnTo>
                  <a:lnTo>
                    <a:pt x="0" y="454279"/>
                  </a:lnTo>
                  <a:lnTo>
                    <a:pt x="0" y="487705"/>
                  </a:lnTo>
                  <a:lnTo>
                    <a:pt x="16344" y="528561"/>
                  </a:lnTo>
                  <a:lnTo>
                    <a:pt x="53314" y="539026"/>
                  </a:lnTo>
                  <a:lnTo>
                    <a:pt x="123685" y="539889"/>
                  </a:lnTo>
                  <a:lnTo>
                    <a:pt x="135610" y="539572"/>
                  </a:lnTo>
                  <a:lnTo>
                    <a:pt x="175056" y="525094"/>
                  </a:lnTo>
                  <a:lnTo>
                    <a:pt x="180721" y="505460"/>
                  </a:lnTo>
                  <a:lnTo>
                    <a:pt x="180809" y="487908"/>
                  </a:lnTo>
                  <a:close/>
                </a:path>
                <a:path w="4048759" h="572135">
                  <a:moveTo>
                    <a:pt x="4048341" y="14147"/>
                  </a:moveTo>
                  <a:lnTo>
                    <a:pt x="3971340" y="14147"/>
                  </a:lnTo>
                  <a:lnTo>
                    <a:pt x="3971340" y="42456"/>
                  </a:lnTo>
                  <a:lnTo>
                    <a:pt x="3654755" y="311556"/>
                  </a:lnTo>
                  <a:lnTo>
                    <a:pt x="3536162" y="311556"/>
                  </a:lnTo>
                  <a:lnTo>
                    <a:pt x="3511918" y="292354"/>
                  </a:lnTo>
                  <a:lnTo>
                    <a:pt x="3486620" y="272326"/>
                  </a:lnTo>
                  <a:lnTo>
                    <a:pt x="3486620" y="81648"/>
                  </a:lnTo>
                  <a:lnTo>
                    <a:pt x="3511905" y="61645"/>
                  </a:lnTo>
                  <a:lnTo>
                    <a:pt x="3536162" y="42456"/>
                  </a:lnTo>
                  <a:lnTo>
                    <a:pt x="3971340" y="42456"/>
                  </a:lnTo>
                  <a:lnTo>
                    <a:pt x="3971340" y="14147"/>
                  </a:lnTo>
                  <a:lnTo>
                    <a:pt x="3536162" y="14147"/>
                  </a:lnTo>
                  <a:lnTo>
                    <a:pt x="3486620" y="61645"/>
                  </a:lnTo>
                  <a:lnTo>
                    <a:pt x="3458337" y="33362"/>
                  </a:lnTo>
                  <a:lnTo>
                    <a:pt x="3458337" y="73393"/>
                  </a:lnTo>
                  <a:lnTo>
                    <a:pt x="3458337" y="280606"/>
                  </a:lnTo>
                  <a:lnTo>
                    <a:pt x="3413226" y="325691"/>
                  </a:lnTo>
                  <a:lnTo>
                    <a:pt x="3377996" y="325691"/>
                  </a:lnTo>
                  <a:lnTo>
                    <a:pt x="3359150" y="311556"/>
                  </a:lnTo>
                  <a:lnTo>
                    <a:pt x="3340328" y="325691"/>
                  </a:lnTo>
                  <a:lnTo>
                    <a:pt x="3305073" y="325691"/>
                  </a:lnTo>
                  <a:lnTo>
                    <a:pt x="3271723" y="292354"/>
                  </a:lnTo>
                  <a:lnTo>
                    <a:pt x="3259963" y="280606"/>
                  </a:lnTo>
                  <a:lnTo>
                    <a:pt x="3259963" y="73393"/>
                  </a:lnTo>
                  <a:lnTo>
                    <a:pt x="3271710" y="61645"/>
                  </a:lnTo>
                  <a:lnTo>
                    <a:pt x="3305073" y="28257"/>
                  </a:lnTo>
                  <a:lnTo>
                    <a:pt x="3413226" y="28257"/>
                  </a:lnTo>
                  <a:lnTo>
                    <a:pt x="3458337" y="73393"/>
                  </a:lnTo>
                  <a:lnTo>
                    <a:pt x="3458337" y="33362"/>
                  </a:lnTo>
                  <a:lnTo>
                    <a:pt x="3453244" y="28257"/>
                  </a:lnTo>
                  <a:lnTo>
                    <a:pt x="3424999" y="0"/>
                  </a:lnTo>
                  <a:lnTo>
                    <a:pt x="3293326" y="0"/>
                  </a:lnTo>
                  <a:lnTo>
                    <a:pt x="3231705" y="61645"/>
                  </a:lnTo>
                  <a:lnTo>
                    <a:pt x="3231705" y="81648"/>
                  </a:lnTo>
                  <a:lnTo>
                    <a:pt x="3231705" y="272326"/>
                  </a:lnTo>
                  <a:lnTo>
                    <a:pt x="3182137" y="311556"/>
                  </a:lnTo>
                  <a:lnTo>
                    <a:pt x="3063544" y="311556"/>
                  </a:lnTo>
                  <a:lnTo>
                    <a:pt x="2746946" y="42456"/>
                  </a:lnTo>
                  <a:lnTo>
                    <a:pt x="3182137" y="42456"/>
                  </a:lnTo>
                  <a:lnTo>
                    <a:pt x="3231705" y="81648"/>
                  </a:lnTo>
                  <a:lnTo>
                    <a:pt x="3231705" y="61645"/>
                  </a:lnTo>
                  <a:lnTo>
                    <a:pt x="3211677" y="42456"/>
                  </a:lnTo>
                  <a:lnTo>
                    <a:pt x="3182137" y="14147"/>
                  </a:lnTo>
                  <a:lnTo>
                    <a:pt x="2669959" y="14147"/>
                  </a:lnTo>
                  <a:lnTo>
                    <a:pt x="3053092" y="339839"/>
                  </a:lnTo>
                  <a:lnTo>
                    <a:pt x="3182137" y="339839"/>
                  </a:lnTo>
                  <a:lnTo>
                    <a:pt x="3211665" y="311556"/>
                  </a:lnTo>
                  <a:lnTo>
                    <a:pt x="3231705" y="292354"/>
                  </a:lnTo>
                  <a:lnTo>
                    <a:pt x="3293326" y="353999"/>
                  </a:lnTo>
                  <a:lnTo>
                    <a:pt x="3424999" y="353999"/>
                  </a:lnTo>
                  <a:lnTo>
                    <a:pt x="3453295" y="325691"/>
                  </a:lnTo>
                  <a:lnTo>
                    <a:pt x="3486620" y="292354"/>
                  </a:lnTo>
                  <a:lnTo>
                    <a:pt x="3536162" y="339839"/>
                  </a:lnTo>
                  <a:lnTo>
                    <a:pt x="3665080" y="339839"/>
                  </a:lnTo>
                  <a:lnTo>
                    <a:pt x="3698367" y="311556"/>
                  </a:lnTo>
                  <a:lnTo>
                    <a:pt x="4015028" y="42456"/>
                  </a:lnTo>
                  <a:lnTo>
                    <a:pt x="4048341" y="14147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162051" y="1015155"/>
              <a:ext cx="141706" cy="240817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409890" y="1142616"/>
              <a:ext cx="246683" cy="113358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10360368" y="1015161"/>
              <a:ext cx="446405" cy="241300"/>
            </a:xfrm>
            <a:custGeom>
              <a:avLst/>
              <a:gdLst/>
              <a:ahLst/>
              <a:cxnLst/>
              <a:rect l="l" t="t" r="r" b="b"/>
              <a:pathLst>
                <a:path w="446404" h="241300">
                  <a:moveTo>
                    <a:pt x="49542" y="191274"/>
                  </a:moveTo>
                  <a:lnTo>
                    <a:pt x="0" y="170510"/>
                  </a:lnTo>
                  <a:lnTo>
                    <a:pt x="0" y="205689"/>
                  </a:lnTo>
                  <a:lnTo>
                    <a:pt x="49542" y="240817"/>
                  </a:lnTo>
                  <a:lnTo>
                    <a:pt x="49542" y="191274"/>
                  </a:lnTo>
                  <a:close/>
                </a:path>
                <a:path w="446404" h="241300">
                  <a:moveTo>
                    <a:pt x="49542" y="127457"/>
                  </a:moveTo>
                  <a:lnTo>
                    <a:pt x="0" y="125437"/>
                  </a:lnTo>
                  <a:lnTo>
                    <a:pt x="0" y="160566"/>
                  </a:lnTo>
                  <a:lnTo>
                    <a:pt x="49542" y="177012"/>
                  </a:lnTo>
                  <a:lnTo>
                    <a:pt x="49542" y="127457"/>
                  </a:lnTo>
                  <a:close/>
                </a:path>
                <a:path w="446404" h="241300">
                  <a:moveTo>
                    <a:pt x="49542" y="63792"/>
                  </a:moveTo>
                  <a:lnTo>
                    <a:pt x="0" y="80238"/>
                  </a:lnTo>
                  <a:lnTo>
                    <a:pt x="0" y="115379"/>
                  </a:lnTo>
                  <a:lnTo>
                    <a:pt x="49542" y="113334"/>
                  </a:lnTo>
                  <a:lnTo>
                    <a:pt x="49542" y="63792"/>
                  </a:lnTo>
                  <a:close/>
                </a:path>
                <a:path w="446404" h="241300">
                  <a:moveTo>
                    <a:pt x="371170" y="63792"/>
                  </a:moveTo>
                  <a:lnTo>
                    <a:pt x="49555" y="63792"/>
                  </a:lnTo>
                  <a:lnTo>
                    <a:pt x="49555" y="113334"/>
                  </a:lnTo>
                  <a:lnTo>
                    <a:pt x="312889" y="113334"/>
                  </a:lnTo>
                  <a:lnTo>
                    <a:pt x="371170" y="63792"/>
                  </a:lnTo>
                  <a:close/>
                </a:path>
                <a:path w="446404" h="241300">
                  <a:moveTo>
                    <a:pt x="446112" y="0"/>
                  </a:moveTo>
                  <a:lnTo>
                    <a:pt x="49542" y="0"/>
                  </a:lnTo>
                  <a:lnTo>
                    <a:pt x="0" y="35140"/>
                  </a:lnTo>
                  <a:lnTo>
                    <a:pt x="0" y="70231"/>
                  </a:lnTo>
                  <a:lnTo>
                    <a:pt x="49542" y="49542"/>
                  </a:lnTo>
                  <a:lnTo>
                    <a:pt x="387832" y="49542"/>
                  </a:lnTo>
                  <a:lnTo>
                    <a:pt x="446112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09217" y="1142616"/>
              <a:ext cx="246702" cy="113358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9659315" y="1015161"/>
              <a:ext cx="446405" cy="241300"/>
            </a:xfrm>
            <a:custGeom>
              <a:avLst/>
              <a:gdLst/>
              <a:ahLst/>
              <a:cxnLst/>
              <a:rect l="l" t="t" r="r" b="b"/>
              <a:pathLst>
                <a:path w="446404" h="241300">
                  <a:moveTo>
                    <a:pt x="446112" y="170510"/>
                  </a:moveTo>
                  <a:lnTo>
                    <a:pt x="396570" y="191274"/>
                  </a:lnTo>
                  <a:lnTo>
                    <a:pt x="396570" y="240817"/>
                  </a:lnTo>
                  <a:lnTo>
                    <a:pt x="446112" y="205689"/>
                  </a:lnTo>
                  <a:lnTo>
                    <a:pt x="446112" y="170510"/>
                  </a:lnTo>
                  <a:close/>
                </a:path>
                <a:path w="446404" h="241300">
                  <a:moveTo>
                    <a:pt x="446112" y="125437"/>
                  </a:moveTo>
                  <a:lnTo>
                    <a:pt x="396570" y="127457"/>
                  </a:lnTo>
                  <a:lnTo>
                    <a:pt x="396570" y="177012"/>
                  </a:lnTo>
                  <a:lnTo>
                    <a:pt x="446112" y="160566"/>
                  </a:lnTo>
                  <a:lnTo>
                    <a:pt x="446112" y="125437"/>
                  </a:lnTo>
                  <a:close/>
                </a:path>
                <a:path w="446404" h="241300">
                  <a:moveTo>
                    <a:pt x="446112" y="80238"/>
                  </a:moveTo>
                  <a:lnTo>
                    <a:pt x="396582" y="63804"/>
                  </a:lnTo>
                  <a:lnTo>
                    <a:pt x="74942" y="63792"/>
                  </a:lnTo>
                  <a:lnTo>
                    <a:pt x="133223" y="113334"/>
                  </a:lnTo>
                  <a:lnTo>
                    <a:pt x="396570" y="113334"/>
                  </a:lnTo>
                  <a:lnTo>
                    <a:pt x="446112" y="115379"/>
                  </a:lnTo>
                  <a:lnTo>
                    <a:pt x="446112" y="80238"/>
                  </a:lnTo>
                  <a:close/>
                </a:path>
                <a:path w="446404" h="241300">
                  <a:moveTo>
                    <a:pt x="446112" y="35140"/>
                  </a:moveTo>
                  <a:lnTo>
                    <a:pt x="396570" y="0"/>
                  </a:lnTo>
                  <a:lnTo>
                    <a:pt x="0" y="0"/>
                  </a:lnTo>
                  <a:lnTo>
                    <a:pt x="58280" y="49542"/>
                  </a:lnTo>
                  <a:lnTo>
                    <a:pt x="396570" y="49542"/>
                  </a:lnTo>
                  <a:lnTo>
                    <a:pt x="446112" y="70231"/>
                  </a:lnTo>
                  <a:lnTo>
                    <a:pt x="446112" y="3514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9944519" y="1328724"/>
              <a:ext cx="786765" cy="169545"/>
            </a:xfrm>
            <a:custGeom>
              <a:avLst/>
              <a:gdLst/>
              <a:ahLst/>
              <a:cxnLst/>
              <a:rect l="l" t="t" r="r" b="b"/>
              <a:pathLst>
                <a:path w="786765" h="169544">
                  <a:moveTo>
                    <a:pt x="157581" y="33439"/>
                  </a:moveTo>
                  <a:lnTo>
                    <a:pt x="0" y="33439"/>
                  </a:lnTo>
                  <a:lnTo>
                    <a:pt x="0" y="60109"/>
                  </a:lnTo>
                  <a:lnTo>
                    <a:pt x="0" y="88049"/>
                  </a:lnTo>
                  <a:lnTo>
                    <a:pt x="0" y="110909"/>
                  </a:lnTo>
                  <a:lnTo>
                    <a:pt x="0" y="140119"/>
                  </a:lnTo>
                  <a:lnTo>
                    <a:pt x="0" y="169329"/>
                  </a:lnTo>
                  <a:lnTo>
                    <a:pt x="156819" y="169329"/>
                  </a:lnTo>
                  <a:lnTo>
                    <a:pt x="156819" y="140119"/>
                  </a:lnTo>
                  <a:lnTo>
                    <a:pt x="40208" y="140119"/>
                  </a:lnTo>
                  <a:lnTo>
                    <a:pt x="40208" y="110909"/>
                  </a:lnTo>
                  <a:lnTo>
                    <a:pt x="150152" y="110909"/>
                  </a:lnTo>
                  <a:lnTo>
                    <a:pt x="150152" y="88049"/>
                  </a:lnTo>
                  <a:lnTo>
                    <a:pt x="40208" y="88049"/>
                  </a:lnTo>
                  <a:lnTo>
                    <a:pt x="40208" y="60109"/>
                  </a:lnTo>
                  <a:lnTo>
                    <a:pt x="157581" y="60109"/>
                  </a:lnTo>
                  <a:lnTo>
                    <a:pt x="157581" y="33439"/>
                  </a:lnTo>
                  <a:close/>
                </a:path>
                <a:path w="786765" h="169544">
                  <a:moveTo>
                    <a:pt x="325767" y="142659"/>
                  </a:moveTo>
                  <a:lnTo>
                    <a:pt x="225831" y="142659"/>
                  </a:lnTo>
                  <a:lnTo>
                    <a:pt x="225831" y="33439"/>
                  </a:lnTo>
                  <a:lnTo>
                    <a:pt x="184391" y="33439"/>
                  </a:lnTo>
                  <a:lnTo>
                    <a:pt x="184391" y="142659"/>
                  </a:lnTo>
                  <a:lnTo>
                    <a:pt x="184391" y="169329"/>
                  </a:lnTo>
                  <a:lnTo>
                    <a:pt x="325767" y="169329"/>
                  </a:lnTo>
                  <a:lnTo>
                    <a:pt x="325767" y="142659"/>
                  </a:lnTo>
                  <a:close/>
                </a:path>
                <a:path w="786765" h="169544">
                  <a:moveTo>
                    <a:pt x="512292" y="32283"/>
                  </a:moveTo>
                  <a:lnTo>
                    <a:pt x="353466" y="32283"/>
                  </a:lnTo>
                  <a:lnTo>
                    <a:pt x="353466" y="62763"/>
                  </a:lnTo>
                  <a:lnTo>
                    <a:pt x="353466" y="88163"/>
                  </a:lnTo>
                  <a:lnTo>
                    <a:pt x="353466" y="112293"/>
                  </a:lnTo>
                  <a:lnTo>
                    <a:pt x="353466" y="140233"/>
                  </a:lnTo>
                  <a:lnTo>
                    <a:pt x="353466" y="169443"/>
                  </a:lnTo>
                  <a:lnTo>
                    <a:pt x="511492" y="169443"/>
                  </a:lnTo>
                  <a:lnTo>
                    <a:pt x="511492" y="140233"/>
                  </a:lnTo>
                  <a:lnTo>
                    <a:pt x="395274" y="140233"/>
                  </a:lnTo>
                  <a:lnTo>
                    <a:pt x="395274" y="112293"/>
                  </a:lnTo>
                  <a:lnTo>
                    <a:pt x="504012" y="112293"/>
                  </a:lnTo>
                  <a:lnTo>
                    <a:pt x="504012" y="88163"/>
                  </a:lnTo>
                  <a:lnTo>
                    <a:pt x="395274" y="88163"/>
                  </a:lnTo>
                  <a:lnTo>
                    <a:pt x="395274" y="62763"/>
                  </a:lnTo>
                  <a:lnTo>
                    <a:pt x="512292" y="62763"/>
                  </a:lnTo>
                  <a:lnTo>
                    <a:pt x="512292" y="32283"/>
                  </a:lnTo>
                  <a:close/>
                </a:path>
                <a:path w="786765" h="169544">
                  <a:moveTo>
                    <a:pt x="786599" y="32804"/>
                  </a:moveTo>
                  <a:lnTo>
                    <a:pt x="744829" y="32804"/>
                  </a:lnTo>
                  <a:lnTo>
                    <a:pt x="744829" y="168681"/>
                  </a:lnTo>
                  <a:lnTo>
                    <a:pt x="786599" y="168681"/>
                  </a:lnTo>
                  <a:lnTo>
                    <a:pt x="786599" y="32804"/>
                  </a:lnTo>
                  <a:close/>
                </a:path>
                <a:path w="786765" h="169544">
                  <a:moveTo>
                    <a:pt x="786599" y="0"/>
                  </a:moveTo>
                  <a:lnTo>
                    <a:pt x="744829" y="0"/>
                  </a:lnTo>
                  <a:lnTo>
                    <a:pt x="744829" y="17919"/>
                  </a:lnTo>
                  <a:lnTo>
                    <a:pt x="786599" y="17919"/>
                  </a:lnTo>
                  <a:lnTo>
                    <a:pt x="786599" y="0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482977" y="1361500"/>
              <a:ext cx="180632" cy="136613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9735325" y="1361579"/>
              <a:ext cx="180975" cy="169545"/>
            </a:xfrm>
            <a:custGeom>
              <a:avLst/>
              <a:gdLst/>
              <a:ahLst/>
              <a:cxnLst/>
              <a:rect l="l" t="t" r="r" b="b"/>
              <a:pathLst>
                <a:path w="180975" h="169544">
                  <a:moveTo>
                    <a:pt x="114376" y="151142"/>
                  </a:moveTo>
                  <a:lnTo>
                    <a:pt x="66509" y="151142"/>
                  </a:lnTo>
                  <a:lnTo>
                    <a:pt x="66509" y="169037"/>
                  </a:lnTo>
                  <a:lnTo>
                    <a:pt x="114376" y="169037"/>
                  </a:lnTo>
                  <a:lnTo>
                    <a:pt x="114376" y="151142"/>
                  </a:lnTo>
                  <a:close/>
                </a:path>
                <a:path w="180975" h="169544">
                  <a:moveTo>
                    <a:pt x="180809" y="84899"/>
                  </a:moveTo>
                  <a:lnTo>
                    <a:pt x="141224" y="84899"/>
                  </a:lnTo>
                  <a:lnTo>
                    <a:pt x="141224" y="87655"/>
                  </a:lnTo>
                  <a:lnTo>
                    <a:pt x="138188" y="98171"/>
                  </a:lnTo>
                  <a:lnTo>
                    <a:pt x="129336" y="103797"/>
                  </a:lnTo>
                  <a:lnTo>
                    <a:pt x="115023" y="106057"/>
                  </a:lnTo>
                  <a:lnTo>
                    <a:pt x="95618" y="106476"/>
                  </a:lnTo>
                  <a:lnTo>
                    <a:pt x="74015" y="106387"/>
                  </a:lnTo>
                  <a:lnTo>
                    <a:pt x="39497" y="85356"/>
                  </a:lnTo>
                  <a:lnTo>
                    <a:pt x="38760" y="76263"/>
                  </a:lnTo>
                  <a:lnTo>
                    <a:pt x="38760" y="57162"/>
                  </a:lnTo>
                  <a:lnTo>
                    <a:pt x="41833" y="41948"/>
                  </a:lnTo>
                  <a:lnTo>
                    <a:pt x="50533" y="33616"/>
                  </a:lnTo>
                  <a:lnTo>
                    <a:pt x="64122" y="30137"/>
                  </a:lnTo>
                  <a:lnTo>
                    <a:pt x="81826" y="29438"/>
                  </a:lnTo>
                  <a:lnTo>
                    <a:pt x="111074" y="29857"/>
                  </a:lnTo>
                  <a:lnTo>
                    <a:pt x="125107" y="31737"/>
                  </a:lnTo>
                  <a:lnTo>
                    <a:pt x="135724" y="36169"/>
                  </a:lnTo>
                  <a:lnTo>
                    <a:pt x="140906" y="44196"/>
                  </a:lnTo>
                  <a:lnTo>
                    <a:pt x="140906" y="48336"/>
                  </a:lnTo>
                  <a:lnTo>
                    <a:pt x="179006" y="48336"/>
                  </a:lnTo>
                  <a:lnTo>
                    <a:pt x="163080" y="7048"/>
                  </a:lnTo>
                  <a:lnTo>
                    <a:pt x="102146" y="0"/>
                  </a:lnTo>
                  <a:lnTo>
                    <a:pt x="61493" y="88"/>
                  </a:lnTo>
                  <a:lnTo>
                    <a:pt x="15951" y="11112"/>
                  </a:lnTo>
                  <a:lnTo>
                    <a:pt x="0" y="51269"/>
                  </a:lnTo>
                  <a:lnTo>
                    <a:pt x="0" y="84696"/>
                  </a:lnTo>
                  <a:lnTo>
                    <a:pt x="16344" y="125552"/>
                  </a:lnTo>
                  <a:lnTo>
                    <a:pt x="53314" y="136017"/>
                  </a:lnTo>
                  <a:lnTo>
                    <a:pt x="123685" y="136880"/>
                  </a:lnTo>
                  <a:lnTo>
                    <a:pt x="135610" y="136563"/>
                  </a:lnTo>
                  <a:lnTo>
                    <a:pt x="175056" y="122085"/>
                  </a:lnTo>
                  <a:lnTo>
                    <a:pt x="180721" y="102450"/>
                  </a:lnTo>
                  <a:lnTo>
                    <a:pt x="180809" y="84899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4017459" y="1752307"/>
            <a:ext cx="17399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0079C1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0079C1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879052" y="1752307"/>
            <a:ext cx="17399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0079C1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0079C1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9740645" y="1752307"/>
            <a:ext cx="1739900" cy="41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 marR="30480">
              <a:lnSpc>
                <a:spcPct val="101200"/>
              </a:lnSpc>
              <a:spcBef>
                <a:spcPts val="95"/>
              </a:spcBef>
            </a:pP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LOREM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IPSUM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10">
                <a:solidFill>
                  <a:srgbClr val="0079C1"/>
                </a:solidFill>
                <a:latin typeface="Anek Latin SemiExpanded"/>
                <a:cs typeface="Anek Latin SemiExpanded"/>
              </a:rPr>
              <a:t>DOLOR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OCTOBER</a:t>
            </a:r>
            <a:r>
              <a:rPr dirty="0" sz="1250" spc="-5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>
                <a:solidFill>
                  <a:srgbClr val="0079C1"/>
                </a:solidFill>
                <a:latin typeface="Anek Latin SemiExpanded"/>
                <a:cs typeface="Anek Latin SemiExpanded"/>
              </a:rPr>
              <a:t>13</a:t>
            </a:r>
            <a:r>
              <a:rPr dirty="0" baseline="13888" sz="1500">
                <a:solidFill>
                  <a:srgbClr val="0079C1"/>
                </a:solidFill>
                <a:latin typeface="Anek Latin SemiExpanded"/>
                <a:cs typeface="Anek Latin SemiExpanded"/>
              </a:rPr>
              <a:t>th</a:t>
            </a:r>
            <a:r>
              <a:rPr dirty="0" baseline="13888" sz="1500" spc="89">
                <a:solidFill>
                  <a:srgbClr val="0079C1"/>
                </a:solidFill>
                <a:latin typeface="Anek Latin SemiExpanded"/>
                <a:cs typeface="Anek Latin SemiExpanded"/>
              </a:rPr>
              <a:t> </a:t>
            </a:r>
            <a:r>
              <a:rPr dirty="0" sz="1250" spc="-20">
                <a:solidFill>
                  <a:srgbClr val="0079C1"/>
                </a:solidFill>
                <a:latin typeface="Anek Latin SemiExpanded"/>
                <a:cs typeface="Anek Latin SemiExpanded"/>
              </a:rPr>
              <a:t>2025</a:t>
            </a:r>
            <a:endParaRPr sz="1250">
              <a:latin typeface="Anek Latin SemiExpanded"/>
              <a:cs typeface="Anek Latin SemiExpand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Ribbon 1</dc:title>
  <dcterms:created xsi:type="dcterms:W3CDTF">2025-01-15T09:38:22Z</dcterms:created>
  <dcterms:modified xsi:type="dcterms:W3CDTF">2025-01-15T09:38:22Z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2025-01-15T00:00:00Z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2025-01-15T00:00:00Z</vt:filetime>
  </property>
  <property fmtid="{D5CDD505-2E9C-101B-9397-08002B2CF9AE}" pid="5" name="Producer">
    <vt:lpwstr>Adobe PDF library 17.00</vt:lpwstr>
  </property>
</Properties>
</file>