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0" Type="http://schemas.openxmlformats.org/officeDocument/2006/relationships/image" Target="../media/image4.png"/><Relationship Id="rId11" Type="http://schemas.openxmlformats.org/officeDocument/2006/relationships/image" Target="../media/image5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165946" y="379208"/>
            <a:ext cx="1228725" cy="315595"/>
          </a:xfrm>
          <a:custGeom>
            <a:avLst/>
            <a:gdLst/>
            <a:ahLst/>
            <a:cxnLst/>
            <a:rect l="l" t="t" r="r" b="b"/>
            <a:pathLst>
              <a:path w="1228725" h="315595">
                <a:moveTo>
                  <a:pt x="536134" y="260515"/>
                </a:moveTo>
                <a:lnTo>
                  <a:pt x="500456" y="260515"/>
                </a:lnTo>
                <a:lnTo>
                  <a:pt x="555371" y="315429"/>
                </a:lnTo>
                <a:lnTo>
                  <a:pt x="672719" y="315429"/>
                </a:lnTo>
                <a:lnTo>
                  <a:pt x="697880" y="290233"/>
                </a:lnTo>
                <a:lnTo>
                  <a:pt x="565899" y="290233"/>
                </a:lnTo>
                <a:lnTo>
                  <a:pt x="536134" y="260515"/>
                </a:lnTo>
                <a:close/>
              </a:path>
              <a:path w="1228725" h="315595">
                <a:moveTo>
                  <a:pt x="456298" y="12623"/>
                </a:moveTo>
                <a:lnTo>
                  <a:pt x="0" y="12623"/>
                </a:lnTo>
                <a:lnTo>
                  <a:pt x="341312" y="302793"/>
                </a:lnTo>
                <a:lnTo>
                  <a:pt x="456298" y="302793"/>
                </a:lnTo>
                <a:lnTo>
                  <a:pt x="482602" y="277609"/>
                </a:lnTo>
                <a:lnTo>
                  <a:pt x="350659" y="277609"/>
                </a:lnTo>
                <a:lnTo>
                  <a:pt x="68579" y="37807"/>
                </a:lnTo>
                <a:lnTo>
                  <a:pt x="482602" y="37807"/>
                </a:lnTo>
                <a:lnTo>
                  <a:pt x="456298" y="12623"/>
                </a:lnTo>
                <a:close/>
              </a:path>
              <a:path w="1228725" h="315595">
                <a:moveTo>
                  <a:pt x="750156" y="260515"/>
                </a:moveTo>
                <a:lnTo>
                  <a:pt x="727557" y="260515"/>
                </a:lnTo>
                <a:lnTo>
                  <a:pt x="771791" y="302793"/>
                </a:lnTo>
                <a:lnTo>
                  <a:pt x="886637" y="302793"/>
                </a:lnTo>
                <a:lnTo>
                  <a:pt x="916279" y="277609"/>
                </a:lnTo>
                <a:lnTo>
                  <a:pt x="771791" y="277609"/>
                </a:lnTo>
                <a:lnTo>
                  <a:pt x="750156" y="260515"/>
                </a:lnTo>
                <a:close/>
              </a:path>
              <a:path w="1228725" h="315595">
                <a:moveTo>
                  <a:pt x="614044" y="277609"/>
                </a:moveTo>
                <a:lnTo>
                  <a:pt x="597230" y="290233"/>
                </a:lnTo>
                <a:lnTo>
                  <a:pt x="630859" y="290233"/>
                </a:lnTo>
                <a:lnTo>
                  <a:pt x="614044" y="277609"/>
                </a:lnTo>
                <a:close/>
              </a:path>
              <a:path w="1228725" h="315595">
                <a:moveTo>
                  <a:pt x="697873" y="25184"/>
                </a:moveTo>
                <a:lnTo>
                  <a:pt x="662254" y="25184"/>
                </a:lnTo>
                <a:lnTo>
                  <a:pt x="702449" y="65443"/>
                </a:lnTo>
                <a:lnTo>
                  <a:pt x="702449" y="250050"/>
                </a:lnTo>
                <a:lnTo>
                  <a:pt x="662254" y="290233"/>
                </a:lnTo>
                <a:lnTo>
                  <a:pt x="697880" y="290233"/>
                </a:lnTo>
                <a:lnTo>
                  <a:pt x="727557" y="260515"/>
                </a:lnTo>
                <a:lnTo>
                  <a:pt x="750156" y="260515"/>
                </a:lnTo>
                <a:lnTo>
                  <a:pt x="727557" y="242658"/>
                </a:lnTo>
                <a:lnTo>
                  <a:pt x="727557" y="72758"/>
                </a:lnTo>
                <a:lnTo>
                  <a:pt x="750156" y="54902"/>
                </a:lnTo>
                <a:lnTo>
                  <a:pt x="727557" y="54902"/>
                </a:lnTo>
                <a:lnTo>
                  <a:pt x="697873" y="25184"/>
                </a:lnTo>
                <a:close/>
              </a:path>
              <a:path w="1228725" h="315595">
                <a:moveTo>
                  <a:pt x="482602" y="37807"/>
                </a:moveTo>
                <a:lnTo>
                  <a:pt x="456298" y="37807"/>
                </a:lnTo>
                <a:lnTo>
                  <a:pt x="500456" y="72758"/>
                </a:lnTo>
                <a:lnTo>
                  <a:pt x="500456" y="242658"/>
                </a:lnTo>
                <a:lnTo>
                  <a:pt x="456298" y="277609"/>
                </a:lnTo>
                <a:lnTo>
                  <a:pt x="482602" y="277609"/>
                </a:lnTo>
                <a:lnTo>
                  <a:pt x="500456" y="260515"/>
                </a:lnTo>
                <a:lnTo>
                  <a:pt x="536134" y="260515"/>
                </a:lnTo>
                <a:lnTo>
                  <a:pt x="525653" y="250050"/>
                </a:lnTo>
                <a:lnTo>
                  <a:pt x="525653" y="65443"/>
                </a:lnTo>
                <a:lnTo>
                  <a:pt x="536190" y="54902"/>
                </a:lnTo>
                <a:lnTo>
                  <a:pt x="500456" y="54902"/>
                </a:lnTo>
                <a:lnTo>
                  <a:pt x="482602" y="37807"/>
                </a:lnTo>
                <a:close/>
              </a:path>
              <a:path w="1228725" h="315595">
                <a:moveTo>
                  <a:pt x="1198524" y="37807"/>
                </a:moveTo>
                <a:lnTo>
                  <a:pt x="1159510" y="37807"/>
                </a:lnTo>
                <a:lnTo>
                  <a:pt x="877430" y="277609"/>
                </a:lnTo>
                <a:lnTo>
                  <a:pt x="916279" y="277609"/>
                </a:lnTo>
                <a:lnTo>
                  <a:pt x="1198524" y="37807"/>
                </a:lnTo>
                <a:close/>
              </a:path>
              <a:path w="1228725" h="315595">
                <a:moveTo>
                  <a:pt x="672719" y="0"/>
                </a:moveTo>
                <a:lnTo>
                  <a:pt x="555371" y="0"/>
                </a:lnTo>
                <a:lnTo>
                  <a:pt x="500456" y="54902"/>
                </a:lnTo>
                <a:lnTo>
                  <a:pt x="536190" y="54902"/>
                </a:lnTo>
                <a:lnTo>
                  <a:pt x="565899" y="25184"/>
                </a:lnTo>
                <a:lnTo>
                  <a:pt x="697873" y="25184"/>
                </a:lnTo>
                <a:lnTo>
                  <a:pt x="672719" y="0"/>
                </a:lnTo>
                <a:close/>
              </a:path>
              <a:path w="1228725" h="315595">
                <a:moveTo>
                  <a:pt x="1228166" y="12623"/>
                </a:moveTo>
                <a:lnTo>
                  <a:pt x="771791" y="12623"/>
                </a:lnTo>
                <a:lnTo>
                  <a:pt x="727557" y="54902"/>
                </a:lnTo>
                <a:lnTo>
                  <a:pt x="750156" y="54902"/>
                </a:lnTo>
                <a:lnTo>
                  <a:pt x="771791" y="37807"/>
                </a:lnTo>
                <a:lnTo>
                  <a:pt x="1198524" y="37807"/>
                </a:lnTo>
                <a:lnTo>
                  <a:pt x="1228166" y="12623"/>
                </a:lnTo>
                <a:close/>
              </a:path>
            </a:pathLst>
          </a:custGeom>
          <a:solidFill>
            <a:srgbClr val="0079C1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716886" y="429669"/>
            <a:ext cx="126212" cy="214541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937718" y="543209"/>
            <a:ext cx="219773" cy="101034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3893527" y="429653"/>
            <a:ext cx="398145" cy="214629"/>
          </a:xfrm>
          <a:custGeom>
            <a:avLst/>
            <a:gdLst/>
            <a:ahLst/>
            <a:cxnLst/>
            <a:rect l="l" t="t" r="r" b="b"/>
            <a:pathLst>
              <a:path w="398145" h="214629">
                <a:moveTo>
                  <a:pt x="44170" y="170421"/>
                </a:moveTo>
                <a:lnTo>
                  <a:pt x="0" y="151930"/>
                </a:lnTo>
                <a:lnTo>
                  <a:pt x="0" y="183261"/>
                </a:lnTo>
                <a:lnTo>
                  <a:pt x="44170" y="214591"/>
                </a:lnTo>
                <a:lnTo>
                  <a:pt x="44170" y="170421"/>
                </a:lnTo>
                <a:close/>
              </a:path>
              <a:path w="398145" h="214629">
                <a:moveTo>
                  <a:pt x="44170" y="113563"/>
                </a:moveTo>
                <a:lnTo>
                  <a:pt x="0" y="111747"/>
                </a:lnTo>
                <a:lnTo>
                  <a:pt x="0" y="143078"/>
                </a:lnTo>
                <a:lnTo>
                  <a:pt x="44170" y="157734"/>
                </a:lnTo>
                <a:lnTo>
                  <a:pt x="44170" y="113563"/>
                </a:lnTo>
                <a:close/>
              </a:path>
              <a:path w="398145" h="214629">
                <a:moveTo>
                  <a:pt x="44170" y="56832"/>
                </a:moveTo>
                <a:lnTo>
                  <a:pt x="0" y="71488"/>
                </a:lnTo>
                <a:lnTo>
                  <a:pt x="0" y="102806"/>
                </a:lnTo>
                <a:lnTo>
                  <a:pt x="44170" y="101003"/>
                </a:lnTo>
                <a:lnTo>
                  <a:pt x="44170" y="56832"/>
                </a:lnTo>
                <a:close/>
              </a:path>
              <a:path w="398145" h="214629">
                <a:moveTo>
                  <a:pt x="330746" y="56832"/>
                </a:moveTo>
                <a:lnTo>
                  <a:pt x="44196" y="56832"/>
                </a:lnTo>
                <a:lnTo>
                  <a:pt x="44196" y="101003"/>
                </a:lnTo>
                <a:lnTo>
                  <a:pt x="278841" y="101003"/>
                </a:lnTo>
                <a:lnTo>
                  <a:pt x="330746" y="56832"/>
                </a:lnTo>
                <a:close/>
              </a:path>
              <a:path w="398145" h="214629">
                <a:moveTo>
                  <a:pt x="397522" y="0"/>
                </a:moveTo>
                <a:lnTo>
                  <a:pt x="44170" y="0"/>
                </a:lnTo>
                <a:lnTo>
                  <a:pt x="0" y="31330"/>
                </a:lnTo>
                <a:lnTo>
                  <a:pt x="0" y="62585"/>
                </a:lnTo>
                <a:lnTo>
                  <a:pt x="44170" y="44170"/>
                </a:lnTo>
                <a:lnTo>
                  <a:pt x="345617" y="44170"/>
                </a:lnTo>
                <a:lnTo>
                  <a:pt x="397522" y="0"/>
                </a:lnTo>
                <a:close/>
              </a:path>
            </a:pathLst>
          </a:custGeom>
          <a:solidFill>
            <a:srgbClr val="76C3D5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0" name="bg object 2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3402478" y="543209"/>
            <a:ext cx="219849" cy="101034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3268916" y="429653"/>
            <a:ext cx="397510" cy="214629"/>
          </a:xfrm>
          <a:custGeom>
            <a:avLst/>
            <a:gdLst/>
            <a:ahLst/>
            <a:cxnLst/>
            <a:rect l="l" t="t" r="r" b="b"/>
            <a:pathLst>
              <a:path w="397510" h="214629">
                <a:moveTo>
                  <a:pt x="397446" y="151930"/>
                </a:moveTo>
                <a:lnTo>
                  <a:pt x="353352" y="170421"/>
                </a:lnTo>
                <a:lnTo>
                  <a:pt x="353352" y="214591"/>
                </a:lnTo>
                <a:lnTo>
                  <a:pt x="397446" y="183261"/>
                </a:lnTo>
                <a:lnTo>
                  <a:pt x="397446" y="151930"/>
                </a:lnTo>
                <a:close/>
              </a:path>
              <a:path w="397510" h="214629">
                <a:moveTo>
                  <a:pt x="397446" y="111747"/>
                </a:moveTo>
                <a:lnTo>
                  <a:pt x="353352" y="113563"/>
                </a:lnTo>
                <a:lnTo>
                  <a:pt x="353352" y="157734"/>
                </a:lnTo>
                <a:lnTo>
                  <a:pt x="397446" y="143078"/>
                </a:lnTo>
                <a:lnTo>
                  <a:pt x="397446" y="111747"/>
                </a:lnTo>
                <a:close/>
              </a:path>
              <a:path w="397510" h="214629">
                <a:moveTo>
                  <a:pt x="397446" y="71488"/>
                </a:moveTo>
                <a:lnTo>
                  <a:pt x="353390" y="56845"/>
                </a:lnTo>
                <a:lnTo>
                  <a:pt x="66776" y="56832"/>
                </a:lnTo>
                <a:lnTo>
                  <a:pt x="118681" y="101003"/>
                </a:lnTo>
                <a:lnTo>
                  <a:pt x="353352" y="101003"/>
                </a:lnTo>
                <a:lnTo>
                  <a:pt x="397446" y="102806"/>
                </a:lnTo>
                <a:lnTo>
                  <a:pt x="397446" y="71488"/>
                </a:lnTo>
                <a:close/>
              </a:path>
              <a:path w="397510" h="214629">
                <a:moveTo>
                  <a:pt x="397446" y="31330"/>
                </a:moveTo>
                <a:lnTo>
                  <a:pt x="353390" y="38"/>
                </a:lnTo>
                <a:lnTo>
                  <a:pt x="0" y="0"/>
                </a:lnTo>
                <a:lnTo>
                  <a:pt x="51904" y="44170"/>
                </a:lnTo>
                <a:lnTo>
                  <a:pt x="353352" y="44170"/>
                </a:lnTo>
                <a:lnTo>
                  <a:pt x="397446" y="62585"/>
                </a:lnTo>
                <a:lnTo>
                  <a:pt x="397446" y="31330"/>
                </a:lnTo>
                <a:close/>
              </a:path>
            </a:pathLst>
          </a:custGeom>
          <a:solidFill>
            <a:srgbClr val="76C3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3523030" y="709015"/>
            <a:ext cx="701040" cy="151130"/>
          </a:xfrm>
          <a:custGeom>
            <a:avLst/>
            <a:gdLst/>
            <a:ahLst/>
            <a:cxnLst/>
            <a:rect l="l" t="t" r="r" b="b"/>
            <a:pathLst>
              <a:path w="701039" h="151130">
                <a:moveTo>
                  <a:pt x="140449" y="28968"/>
                </a:moveTo>
                <a:lnTo>
                  <a:pt x="0" y="28968"/>
                </a:lnTo>
                <a:lnTo>
                  <a:pt x="0" y="54368"/>
                </a:lnTo>
                <a:lnTo>
                  <a:pt x="0" y="78498"/>
                </a:lnTo>
                <a:lnTo>
                  <a:pt x="0" y="98818"/>
                </a:lnTo>
                <a:lnTo>
                  <a:pt x="0" y="125488"/>
                </a:lnTo>
                <a:lnTo>
                  <a:pt x="0" y="150888"/>
                </a:lnTo>
                <a:lnTo>
                  <a:pt x="139750" y="150888"/>
                </a:lnTo>
                <a:lnTo>
                  <a:pt x="139750" y="125488"/>
                </a:lnTo>
                <a:lnTo>
                  <a:pt x="35788" y="125488"/>
                </a:lnTo>
                <a:lnTo>
                  <a:pt x="35788" y="98818"/>
                </a:lnTo>
                <a:lnTo>
                  <a:pt x="133743" y="98818"/>
                </a:lnTo>
                <a:lnTo>
                  <a:pt x="133743" y="78498"/>
                </a:lnTo>
                <a:lnTo>
                  <a:pt x="35788" y="78498"/>
                </a:lnTo>
                <a:lnTo>
                  <a:pt x="35788" y="54368"/>
                </a:lnTo>
                <a:lnTo>
                  <a:pt x="140449" y="54368"/>
                </a:lnTo>
                <a:lnTo>
                  <a:pt x="140449" y="28968"/>
                </a:lnTo>
                <a:close/>
              </a:path>
              <a:path w="701039" h="151130">
                <a:moveTo>
                  <a:pt x="290233" y="126758"/>
                </a:moveTo>
                <a:lnTo>
                  <a:pt x="201206" y="126758"/>
                </a:lnTo>
                <a:lnTo>
                  <a:pt x="201206" y="28968"/>
                </a:lnTo>
                <a:lnTo>
                  <a:pt x="164299" y="28968"/>
                </a:lnTo>
                <a:lnTo>
                  <a:pt x="164299" y="126758"/>
                </a:lnTo>
                <a:lnTo>
                  <a:pt x="164299" y="150888"/>
                </a:lnTo>
                <a:lnTo>
                  <a:pt x="290233" y="150888"/>
                </a:lnTo>
                <a:lnTo>
                  <a:pt x="290233" y="126758"/>
                </a:lnTo>
                <a:close/>
              </a:path>
              <a:path w="701039" h="151130">
                <a:moveTo>
                  <a:pt x="456438" y="29083"/>
                </a:moveTo>
                <a:lnTo>
                  <a:pt x="314947" y="29083"/>
                </a:lnTo>
                <a:lnTo>
                  <a:pt x="314947" y="55753"/>
                </a:lnTo>
                <a:lnTo>
                  <a:pt x="314947" y="78613"/>
                </a:lnTo>
                <a:lnTo>
                  <a:pt x="314947" y="100203"/>
                </a:lnTo>
                <a:lnTo>
                  <a:pt x="314947" y="125603"/>
                </a:lnTo>
                <a:lnTo>
                  <a:pt x="314947" y="151003"/>
                </a:lnTo>
                <a:lnTo>
                  <a:pt x="455739" y="151003"/>
                </a:lnTo>
                <a:lnTo>
                  <a:pt x="455739" y="125603"/>
                </a:lnTo>
                <a:lnTo>
                  <a:pt x="352209" y="125603"/>
                </a:lnTo>
                <a:lnTo>
                  <a:pt x="352209" y="100203"/>
                </a:lnTo>
                <a:lnTo>
                  <a:pt x="449110" y="100203"/>
                </a:lnTo>
                <a:lnTo>
                  <a:pt x="449110" y="78613"/>
                </a:lnTo>
                <a:lnTo>
                  <a:pt x="352209" y="78613"/>
                </a:lnTo>
                <a:lnTo>
                  <a:pt x="352209" y="55753"/>
                </a:lnTo>
                <a:lnTo>
                  <a:pt x="456438" y="55753"/>
                </a:lnTo>
                <a:lnTo>
                  <a:pt x="456438" y="29083"/>
                </a:lnTo>
                <a:close/>
              </a:path>
              <a:path w="701039" h="151130">
                <a:moveTo>
                  <a:pt x="700811" y="29235"/>
                </a:moveTo>
                <a:lnTo>
                  <a:pt x="663625" y="29235"/>
                </a:lnTo>
                <a:lnTo>
                  <a:pt x="663625" y="150291"/>
                </a:lnTo>
                <a:lnTo>
                  <a:pt x="700811" y="150291"/>
                </a:lnTo>
                <a:lnTo>
                  <a:pt x="700811" y="29235"/>
                </a:lnTo>
                <a:close/>
              </a:path>
              <a:path w="701039" h="151130">
                <a:moveTo>
                  <a:pt x="700887" y="0"/>
                </a:moveTo>
                <a:lnTo>
                  <a:pt x="663625" y="0"/>
                </a:lnTo>
                <a:lnTo>
                  <a:pt x="663625" y="15976"/>
                </a:lnTo>
                <a:lnTo>
                  <a:pt x="700887" y="15976"/>
                </a:lnTo>
                <a:lnTo>
                  <a:pt x="700887" y="0"/>
                </a:lnTo>
                <a:close/>
              </a:path>
            </a:pathLst>
          </a:custGeom>
          <a:solidFill>
            <a:srgbClr val="0079C1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4002832" y="738274"/>
            <a:ext cx="160896" cy="121678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3336620" y="738314"/>
            <a:ext cx="161290" cy="151130"/>
          </a:xfrm>
          <a:custGeom>
            <a:avLst/>
            <a:gdLst/>
            <a:ahLst/>
            <a:cxnLst/>
            <a:rect l="l" t="t" r="r" b="b"/>
            <a:pathLst>
              <a:path w="161289" h="151130">
                <a:moveTo>
                  <a:pt x="101892" y="134670"/>
                </a:moveTo>
                <a:lnTo>
                  <a:pt x="59258" y="134670"/>
                </a:lnTo>
                <a:lnTo>
                  <a:pt x="59258" y="150647"/>
                </a:lnTo>
                <a:lnTo>
                  <a:pt x="101892" y="150647"/>
                </a:lnTo>
                <a:lnTo>
                  <a:pt x="101892" y="134670"/>
                </a:lnTo>
                <a:close/>
              </a:path>
              <a:path w="161289" h="151130">
                <a:moveTo>
                  <a:pt x="161163" y="75628"/>
                </a:moveTo>
                <a:lnTo>
                  <a:pt x="125869" y="75628"/>
                </a:lnTo>
                <a:lnTo>
                  <a:pt x="125869" y="78066"/>
                </a:lnTo>
                <a:lnTo>
                  <a:pt x="123164" y="87464"/>
                </a:lnTo>
                <a:lnTo>
                  <a:pt x="115265" y="92494"/>
                </a:lnTo>
                <a:lnTo>
                  <a:pt x="102514" y="94513"/>
                </a:lnTo>
                <a:lnTo>
                  <a:pt x="85255" y="94881"/>
                </a:lnTo>
                <a:lnTo>
                  <a:pt x="65989" y="94780"/>
                </a:lnTo>
                <a:lnTo>
                  <a:pt x="34531" y="67957"/>
                </a:lnTo>
                <a:lnTo>
                  <a:pt x="34531" y="50927"/>
                </a:lnTo>
                <a:lnTo>
                  <a:pt x="37274" y="37350"/>
                </a:lnTo>
                <a:lnTo>
                  <a:pt x="45034" y="29946"/>
                </a:lnTo>
                <a:lnTo>
                  <a:pt x="57162" y="26847"/>
                </a:lnTo>
                <a:lnTo>
                  <a:pt x="72974" y="26238"/>
                </a:lnTo>
                <a:lnTo>
                  <a:pt x="99021" y="26644"/>
                </a:lnTo>
                <a:lnTo>
                  <a:pt x="111518" y="28295"/>
                </a:lnTo>
                <a:lnTo>
                  <a:pt x="120954" y="32207"/>
                </a:lnTo>
                <a:lnTo>
                  <a:pt x="125590" y="39344"/>
                </a:lnTo>
                <a:lnTo>
                  <a:pt x="125590" y="43053"/>
                </a:lnTo>
                <a:lnTo>
                  <a:pt x="159499" y="43053"/>
                </a:lnTo>
                <a:lnTo>
                  <a:pt x="145338" y="6286"/>
                </a:lnTo>
                <a:lnTo>
                  <a:pt x="91046" y="0"/>
                </a:lnTo>
                <a:lnTo>
                  <a:pt x="54825" y="88"/>
                </a:lnTo>
                <a:lnTo>
                  <a:pt x="14249" y="9918"/>
                </a:lnTo>
                <a:lnTo>
                  <a:pt x="0" y="45694"/>
                </a:lnTo>
                <a:lnTo>
                  <a:pt x="0" y="75425"/>
                </a:lnTo>
                <a:lnTo>
                  <a:pt x="14592" y="111836"/>
                </a:lnTo>
                <a:lnTo>
                  <a:pt x="59563" y="121704"/>
                </a:lnTo>
                <a:lnTo>
                  <a:pt x="110236" y="121958"/>
                </a:lnTo>
                <a:lnTo>
                  <a:pt x="120865" y="121678"/>
                </a:lnTo>
                <a:lnTo>
                  <a:pt x="159753" y="100622"/>
                </a:lnTo>
                <a:lnTo>
                  <a:pt x="161061" y="91287"/>
                </a:lnTo>
                <a:lnTo>
                  <a:pt x="161163" y="75628"/>
                </a:lnTo>
                <a:close/>
              </a:path>
            </a:pathLst>
          </a:custGeom>
          <a:solidFill>
            <a:srgbClr val="0079C1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5" name="bg object 25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328142" y="1390955"/>
            <a:ext cx="1537881" cy="25389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2.png"/><Relationship Id="rId9" Type="http://schemas.openxmlformats.org/officeDocument/2006/relationships/image" Target="../media/image13.png"/><Relationship Id="rId10" Type="http://schemas.openxmlformats.org/officeDocument/2006/relationships/image" Target="../media/image14.png"/><Relationship Id="rId11" Type="http://schemas.openxmlformats.org/officeDocument/2006/relationships/image" Target="../media/image15.png"/><Relationship Id="rId12" Type="http://schemas.openxmlformats.org/officeDocument/2006/relationships/image" Target="../media/image16.png"/><Relationship Id="rId13" Type="http://schemas.openxmlformats.org/officeDocument/2006/relationships/image" Target="../media/image17.png"/><Relationship Id="rId14" Type="http://schemas.openxmlformats.org/officeDocument/2006/relationships/image" Target="../media/image18.png"/><Relationship Id="rId15" Type="http://schemas.openxmlformats.org/officeDocument/2006/relationships/image" Target="../media/image19.png"/><Relationship Id="rId16" Type="http://schemas.openxmlformats.org/officeDocument/2006/relationships/image" Target="../media/image20.png"/><Relationship Id="rId17" Type="http://schemas.openxmlformats.org/officeDocument/2006/relationships/image" Target="../media/image21.png"/><Relationship Id="rId18" Type="http://schemas.openxmlformats.org/officeDocument/2006/relationships/image" Target="../media/image22.png"/><Relationship Id="rId19" Type="http://schemas.openxmlformats.org/officeDocument/2006/relationships/image" Target="../media/image23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06740" y="1639299"/>
            <a:ext cx="788035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65">
                <a:solidFill>
                  <a:srgbClr val="0D79BF"/>
                </a:solidFill>
                <a:latin typeface="Arial"/>
                <a:cs typeface="Arial"/>
              </a:rPr>
              <a:t>Waybill</a:t>
            </a:r>
            <a:endParaRPr sz="2000">
              <a:latin typeface="Arial"/>
              <a:cs typeface="Arial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4929" y="2126970"/>
            <a:ext cx="546099" cy="127952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6110" y="2300274"/>
            <a:ext cx="817651" cy="104863"/>
          </a:xfrm>
          <a:prstGeom prst="rect">
            <a:avLst/>
          </a:prstGeom>
        </p:spPr>
      </p:pic>
      <p:sp>
        <p:nvSpPr>
          <p:cNvPr id="5" name="object 5" descr=""/>
          <p:cNvSpPr/>
          <p:nvPr/>
        </p:nvSpPr>
        <p:spPr>
          <a:xfrm>
            <a:off x="325348" y="2575450"/>
            <a:ext cx="3153410" cy="0"/>
          </a:xfrm>
          <a:custGeom>
            <a:avLst/>
            <a:gdLst/>
            <a:ahLst/>
            <a:cxnLst/>
            <a:rect l="l" t="t" r="r" b="b"/>
            <a:pathLst>
              <a:path w="3153410" h="0">
                <a:moveTo>
                  <a:pt x="0" y="0"/>
                </a:moveTo>
                <a:lnTo>
                  <a:pt x="3153206" y="0"/>
                </a:lnTo>
              </a:path>
            </a:pathLst>
          </a:custGeom>
          <a:ln w="8128">
            <a:solidFill>
              <a:srgbClr val="0D79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5211334" y="2450895"/>
            <a:ext cx="1807210" cy="0"/>
          </a:xfrm>
          <a:custGeom>
            <a:avLst/>
            <a:gdLst/>
            <a:ahLst/>
            <a:cxnLst/>
            <a:rect l="l" t="t" r="r" b="b"/>
            <a:pathLst>
              <a:path w="1807209" h="0">
                <a:moveTo>
                  <a:pt x="0" y="0"/>
                </a:moveTo>
                <a:lnTo>
                  <a:pt x="1806778" y="0"/>
                </a:lnTo>
              </a:path>
            </a:pathLst>
          </a:custGeom>
          <a:ln w="8128">
            <a:solidFill>
              <a:srgbClr val="0D79BF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7" name="object 7" descr=""/>
          <p:cNvGrpSpPr/>
          <p:nvPr/>
        </p:nvGrpSpPr>
        <p:grpSpPr>
          <a:xfrm>
            <a:off x="5211334" y="2751771"/>
            <a:ext cx="1807210" cy="8255"/>
            <a:chOff x="5211334" y="2751771"/>
            <a:chExt cx="1807210" cy="8255"/>
          </a:xfrm>
        </p:grpSpPr>
        <p:sp>
          <p:nvSpPr>
            <p:cNvPr id="8" name="object 8" descr=""/>
            <p:cNvSpPr/>
            <p:nvPr/>
          </p:nvSpPr>
          <p:spPr>
            <a:xfrm>
              <a:off x="5211334" y="2755835"/>
              <a:ext cx="1807210" cy="0"/>
            </a:xfrm>
            <a:custGeom>
              <a:avLst/>
              <a:gdLst/>
              <a:ahLst/>
              <a:cxnLst/>
              <a:rect l="l" t="t" r="r" b="b"/>
              <a:pathLst>
                <a:path w="1807209" h="0">
                  <a:moveTo>
                    <a:pt x="0" y="0"/>
                  </a:moveTo>
                  <a:lnTo>
                    <a:pt x="1806778" y="0"/>
                  </a:lnTo>
                </a:path>
              </a:pathLst>
            </a:custGeom>
            <a:ln w="8128">
              <a:solidFill>
                <a:srgbClr val="1164A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5211334" y="2755835"/>
              <a:ext cx="1807210" cy="0"/>
            </a:xfrm>
            <a:custGeom>
              <a:avLst/>
              <a:gdLst/>
              <a:ahLst/>
              <a:cxnLst/>
              <a:rect l="l" t="t" r="r" b="b"/>
              <a:pathLst>
                <a:path w="1807209" h="0">
                  <a:moveTo>
                    <a:pt x="0" y="0"/>
                  </a:moveTo>
                  <a:lnTo>
                    <a:pt x="1806778" y="0"/>
                  </a:lnTo>
                </a:path>
              </a:pathLst>
            </a:custGeom>
            <a:ln w="8128">
              <a:solidFill>
                <a:srgbClr val="0D79B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/>
          <p:nvPr/>
        </p:nvSpPr>
        <p:spPr>
          <a:xfrm>
            <a:off x="5211334" y="3219530"/>
            <a:ext cx="1807210" cy="0"/>
          </a:xfrm>
          <a:custGeom>
            <a:avLst/>
            <a:gdLst/>
            <a:ahLst/>
            <a:cxnLst/>
            <a:rect l="l" t="t" r="r" b="b"/>
            <a:pathLst>
              <a:path w="1807209" h="0">
                <a:moveTo>
                  <a:pt x="0" y="0"/>
                </a:moveTo>
                <a:lnTo>
                  <a:pt x="1806778" y="0"/>
                </a:lnTo>
              </a:path>
            </a:pathLst>
          </a:custGeom>
          <a:ln w="8128">
            <a:solidFill>
              <a:srgbClr val="0D79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5211334" y="3654611"/>
            <a:ext cx="1807210" cy="0"/>
          </a:xfrm>
          <a:custGeom>
            <a:avLst/>
            <a:gdLst/>
            <a:ahLst/>
            <a:cxnLst/>
            <a:rect l="l" t="t" r="r" b="b"/>
            <a:pathLst>
              <a:path w="1807209" h="0">
                <a:moveTo>
                  <a:pt x="0" y="0"/>
                </a:moveTo>
                <a:lnTo>
                  <a:pt x="1806778" y="0"/>
                </a:lnTo>
              </a:path>
            </a:pathLst>
          </a:custGeom>
          <a:ln w="8128">
            <a:solidFill>
              <a:srgbClr val="0D79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/>
          <p:nvPr/>
        </p:nvSpPr>
        <p:spPr>
          <a:xfrm>
            <a:off x="5211334" y="4106781"/>
            <a:ext cx="1807210" cy="0"/>
          </a:xfrm>
          <a:custGeom>
            <a:avLst/>
            <a:gdLst/>
            <a:ahLst/>
            <a:cxnLst/>
            <a:rect l="l" t="t" r="r" b="b"/>
            <a:pathLst>
              <a:path w="1807209" h="0">
                <a:moveTo>
                  <a:pt x="0" y="0"/>
                </a:moveTo>
                <a:lnTo>
                  <a:pt x="1806778" y="0"/>
                </a:lnTo>
              </a:path>
            </a:pathLst>
          </a:custGeom>
          <a:ln w="8128">
            <a:solidFill>
              <a:srgbClr val="0D79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/>
          <p:nvPr/>
        </p:nvSpPr>
        <p:spPr>
          <a:xfrm>
            <a:off x="325348" y="4124433"/>
            <a:ext cx="3153410" cy="0"/>
          </a:xfrm>
          <a:custGeom>
            <a:avLst/>
            <a:gdLst/>
            <a:ahLst/>
            <a:cxnLst/>
            <a:rect l="l" t="t" r="r" b="b"/>
            <a:pathLst>
              <a:path w="3153410" h="0">
                <a:moveTo>
                  <a:pt x="0" y="0"/>
                </a:moveTo>
                <a:lnTo>
                  <a:pt x="3153206" y="0"/>
                </a:lnTo>
              </a:path>
            </a:pathLst>
          </a:custGeom>
          <a:ln w="8128">
            <a:solidFill>
              <a:srgbClr val="0D79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/>
          <p:nvPr/>
        </p:nvSpPr>
        <p:spPr>
          <a:xfrm>
            <a:off x="385385" y="4398860"/>
            <a:ext cx="6633209" cy="0"/>
          </a:xfrm>
          <a:custGeom>
            <a:avLst/>
            <a:gdLst/>
            <a:ahLst/>
            <a:cxnLst/>
            <a:rect l="l" t="t" r="r" b="b"/>
            <a:pathLst>
              <a:path w="6633209" h="0">
                <a:moveTo>
                  <a:pt x="0" y="0"/>
                </a:moveTo>
                <a:lnTo>
                  <a:pt x="6632727" y="0"/>
                </a:lnTo>
              </a:path>
            </a:pathLst>
          </a:custGeom>
          <a:ln w="8128">
            <a:solidFill>
              <a:srgbClr val="0D79BF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15" name="object 15" descr=""/>
          <p:cNvGrpSpPr/>
          <p:nvPr/>
        </p:nvGrpSpPr>
        <p:grpSpPr>
          <a:xfrm>
            <a:off x="385385" y="4846937"/>
            <a:ext cx="6633209" cy="3450590"/>
            <a:chOff x="385385" y="4846937"/>
            <a:chExt cx="6633209" cy="3450590"/>
          </a:xfrm>
        </p:grpSpPr>
        <p:sp>
          <p:nvSpPr>
            <p:cNvPr id="16" name="object 16" descr=""/>
            <p:cNvSpPr/>
            <p:nvPr/>
          </p:nvSpPr>
          <p:spPr>
            <a:xfrm>
              <a:off x="4467246" y="4851001"/>
              <a:ext cx="0" cy="3442335"/>
            </a:xfrm>
            <a:custGeom>
              <a:avLst/>
              <a:gdLst/>
              <a:ahLst/>
              <a:cxnLst/>
              <a:rect l="l" t="t" r="r" b="b"/>
              <a:pathLst>
                <a:path w="0" h="3442334">
                  <a:moveTo>
                    <a:pt x="0" y="0"/>
                  </a:moveTo>
                  <a:lnTo>
                    <a:pt x="0" y="3442055"/>
                  </a:lnTo>
                </a:path>
              </a:pathLst>
            </a:custGeom>
            <a:ln w="8128">
              <a:solidFill>
                <a:srgbClr val="0D79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5163793" y="4851001"/>
              <a:ext cx="0" cy="3442335"/>
            </a:xfrm>
            <a:custGeom>
              <a:avLst/>
              <a:gdLst/>
              <a:ahLst/>
              <a:cxnLst/>
              <a:rect l="l" t="t" r="r" b="b"/>
              <a:pathLst>
                <a:path w="0" h="3442334">
                  <a:moveTo>
                    <a:pt x="0" y="0"/>
                  </a:moveTo>
                  <a:lnTo>
                    <a:pt x="0" y="3442055"/>
                  </a:lnTo>
                </a:path>
              </a:pathLst>
            </a:custGeom>
            <a:ln w="8128">
              <a:solidFill>
                <a:srgbClr val="0D79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6020854" y="4851001"/>
              <a:ext cx="0" cy="3442335"/>
            </a:xfrm>
            <a:custGeom>
              <a:avLst/>
              <a:gdLst/>
              <a:ahLst/>
              <a:cxnLst/>
              <a:rect l="l" t="t" r="r" b="b"/>
              <a:pathLst>
                <a:path w="0" h="3442334">
                  <a:moveTo>
                    <a:pt x="0" y="0"/>
                  </a:moveTo>
                  <a:lnTo>
                    <a:pt x="0" y="3442055"/>
                  </a:lnTo>
                </a:path>
              </a:pathLst>
            </a:custGeom>
            <a:ln w="8128">
              <a:solidFill>
                <a:srgbClr val="0D79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385385" y="4851001"/>
              <a:ext cx="6633209" cy="0"/>
            </a:xfrm>
            <a:custGeom>
              <a:avLst/>
              <a:gdLst/>
              <a:ahLst/>
              <a:cxnLst/>
              <a:rect l="l" t="t" r="r" b="b"/>
              <a:pathLst>
                <a:path w="6633209" h="0">
                  <a:moveTo>
                    <a:pt x="0" y="0"/>
                  </a:moveTo>
                  <a:lnTo>
                    <a:pt x="6632727" y="0"/>
                  </a:lnTo>
                </a:path>
              </a:pathLst>
            </a:custGeom>
            <a:ln w="8128">
              <a:solidFill>
                <a:srgbClr val="0D79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385385" y="8293073"/>
              <a:ext cx="6633209" cy="0"/>
            </a:xfrm>
            <a:custGeom>
              <a:avLst/>
              <a:gdLst/>
              <a:ahLst/>
              <a:cxnLst/>
              <a:rect l="l" t="t" r="r" b="b"/>
              <a:pathLst>
                <a:path w="6633209" h="0">
                  <a:moveTo>
                    <a:pt x="0" y="0"/>
                  </a:moveTo>
                  <a:lnTo>
                    <a:pt x="6632727" y="0"/>
                  </a:lnTo>
                </a:path>
              </a:pathLst>
            </a:custGeom>
            <a:ln w="8128">
              <a:solidFill>
                <a:srgbClr val="0D79B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1" name="object 21" descr=""/>
          <p:cNvSpPr/>
          <p:nvPr/>
        </p:nvSpPr>
        <p:spPr>
          <a:xfrm>
            <a:off x="385385" y="9463913"/>
            <a:ext cx="6633209" cy="0"/>
          </a:xfrm>
          <a:custGeom>
            <a:avLst/>
            <a:gdLst/>
            <a:ahLst/>
            <a:cxnLst/>
            <a:rect l="l" t="t" r="r" b="b"/>
            <a:pathLst>
              <a:path w="6633209" h="0">
                <a:moveTo>
                  <a:pt x="0" y="0"/>
                </a:moveTo>
                <a:lnTo>
                  <a:pt x="6632727" y="0"/>
                </a:lnTo>
              </a:path>
            </a:pathLst>
          </a:custGeom>
          <a:ln w="8128">
            <a:solidFill>
              <a:srgbClr val="0D79BF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22" name="object 22" descr=""/>
          <p:cNvGrpSpPr/>
          <p:nvPr/>
        </p:nvGrpSpPr>
        <p:grpSpPr>
          <a:xfrm>
            <a:off x="4103076" y="3228613"/>
            <a:ext cx="695960" cy="817244"/>
            <a:chOff x="4103076" y="3228613"/>
            <a:chExt cx="695960" cy="817244"/>
          </a:xfrm>
        </p:grpSpPr>
        <p:pic>
          <p:nvPicPr>
            <p:cNvPr id="23" name="object 23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103076" y="3228613"/>
              <a:ext cx="695756" cy="816959"/>
            </a:xfrm>
            <a:prstGeom prst="rect">
              <a:avLst/>
            </a:prstGeom>
          </p:spPr>
        </p:pic>
        <p:sp>
          <p:nvSpPr>
            <p:cNvPr id="24" name="object 24" descr=""/>
            <p:cNvSpPr/>
            <p:nvPr/>
          </p:nvSpPr>
          <p:spPr>
            <a:xfrm>
              <a:off x="4163568" y="3953281"/>
              <a:ext cx="12065" cy="91440"/>
            </a:xfrm>
            <a:custGeom>
              <a:avLst/>
              <a:gdLst/>
              <a:ahLst/>
              <a:cxnLst/>
              <a:rect l="l" t="t" r="r" b="b"/>
              <a:pathLst>
                <a:path w="12064" h="91439">
                  <a:moveTo>
                    <a:pt x="10871" y="15900"/>
                  </a:moveTo>
                  <a:lnTo>
                    <a:pt x="977" y="15900"/>
                  </a:lnTo>
                  <a:lnTo>
                    <a:pt x="977" y="91122"/>
                  </a:lnTo>
                  <a:lnTo>
                    <a:pt x="10871" y="91122"/>
                  </a:lnTo>
                  <a:lnTo>
                    <a:pt x="10871" y="15900"/>
                  </a:lnTo>
                  <a:close/>
                </a:path>
                <a:path w="12064" h="91439">
                  <a:moveTo>
                    <a:pt x="11442" y="0"/>
                  </a:moveTo>
                  <a:lnTo>
                    <a:pt x="0" y="0"/>
                  </a:lnTo>
                  <a:lnTo>
                    <a:pt x="0" y="11442"/>
                  </a:lnTo>
                  <a:lnTo>
                    <a:pt x="11442" y="11442"/>
                  </a:lnTo>
                  <a:lnTo>
                    <a:pt x="11442" y="0"/>
                  </a:lnTo>
                  <a:close/>
                </a:path>
              </a:pathLst>
            </a:custGeom>
            <a:solidFill>
              <a:srgbClr val="1D1C1A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5" name="object 25" descr=""/>
          <p:cNvGrpSpPr/>
          <p:nvPr/>
        </p:nvGrpSpPr>
        <p:grpSpPr>
          <a:xfrm>
            <a:off x="538088" y="3731029"/>
            <a:ext cx="921385" cy="262890"/>
            <a:chOff x="538088" y="3731029"/>
            <a:chExt cx="921385" cy="262890"/>
          </a:xfrm>
        </p:grpSpPr>
        <p:pic>
          <p:nvPicPr>
            <p:cNvPr id="26" name="object 26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8088" y="3731029"/>
              <a:ext cx="584187" cy="109893"/>
            </a:xfrm>
            <a:prstGeom prst="rect">
              <a:avLst/>
            </a:prstGeom>
          </p:spPr>
        </p:pic>
        <p:pic>
          <p:nvPicPr>
            <p:cNvPr id="27" name="object 27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38104" y="3883974"/>
              <a:ext cx="921118" cy="109816"/>
            </a:xfrm>
            <a:prstGeom prst="rect">
              <a:avLst/>
            </a:prstGeom>
          </p:spPr>
        </p:pic>
      </p:grpSp>
      <p:pic>
        <p:nvPicPr>
          <p:cNvPr id="28" name="object 28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48628" y="4595033"/>
            <a:ext cx="465099" cy="108978"/>
          </a:xfrm>
          <a:prstGeom prst="rect">
            <a:avLst/>
          </a:prstGeom>
        </p:spPr>
      </p:pic>
      <p:sp>
        <p:nvSpPr>
          <p:cNvPr id="29" name="object 29" descr=""/>
          <p:cNvSpPr txBox="1"/>
          <p:nvPr/>
        </p:nvSpPr>
        <p:spPr>
          <a:xfrm>
            <a:off x="935117" y="4539353"/>
            <a:ext cx="628015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25">
                <a:solidFill>
                  <a:srgbClr val="0079C1"/>
                </a:solidFill>
                <a:latin typeface="Arial"/>
                <a:cs typeface="Arial"/>
              </a:rPr>
              <a:t>Description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30" name="object 30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95046" y="9265742"/>
            <a:ext cx="727989" cy="109194"/>
          </a:xfrm>
          <a:prstGeom prst="rect">
            <a:avLst/>
          </a:prstGeom>
        </p:spPr>
      </p:pic>
      <p:pic>
        <p:nvPicPr>
          <p:cNvPr id="31" name="object 31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389611" y="8503318"/>
            <a:ext cx="619353" cy="86728"/>
          </a:xfrm>
          <a:prstGeom prst="rect">
            <a:avLst/>
          </a:prstGeom>
        </p:spPr>
      </p:pic>
      <p:pic>
        <p:nvPicPr>
          <p:cNvPr id="32" name="object 32" descr="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4471493" y="8503318"/>
            <a:ext cx="585584" cy="86728"/>
          </a:xfrm>
          <a:prstGeom prst="rect">
            <a:avLst/>
          </a:prstGeom>
        </p:spPr>
      </p:pic>
      <p:sp>
        <p:nvSpPr>
          <p:cNvPr id="33" name="object 33" descr=""/>
          <p:cNvSpPr/>
          <p:nvPr/>
        </p:nvSpPr>
        <p:spPr>
          <a:xfrm>
            <a:off x="4665957" y="4527584"/>
            <a:ext cx="336550" cy="86995"/>
          </a:xfrm>
          <a:custGeom>
            <a:avLst/>
            <a:gdLst/>
            <a:ahLst/>
            <a:cxnLst/>
            <a:rect l="l" t="t" r="r" b="b"/>
            <a:pathLst>
              <a:path w="336550" h="86995">
                <a:moveTo>
                  <a:pt x="309016" y="23164"/>
                </a:moveTo>
                <a:lnTo>
                  <a:pt x="298894" y="23164"/>
                </a:lnTo>
                <a:lnTo>
                  <a:pt x="298894" y="85331"/>
                </a:lnTo>
                <a:lnTo>
                  <a:pt x="309219" y="85331"/>
                </a:lnTo>
                <a:lnTo>
                  <a:pt x="309219" y="47307"/>
                </a:lnTo>
                <a:lnTo>
                  <a:pt x="308737" y="47307"/>
                </a:lnTo>
                <a:lnTo>
                  <a:pt x="306362" y="39357"/>
                </a:lnTo>
                <a:lnTo>
                  <a:pt x="308523" y="39357"/>
                </a:lnTo>
                <a:lnTo>
                  <a:pt x="308625" y="36004"/>
                </a:lnTo>
                <a:lnTo>
                  <a:pt x="308740" y="32232"/>
                </a:lnTo>
                <a:lnTo>
                  <a:pt x="308814" y="29794"/>
                </a:lnTo>
                <a:lnTo>
                  <a:pt x="308908" y="26720"/>
                </a:lnTo>
                <a:lnTo>
                  <a:pt x="309016" y="23164"/>
                </a:lnTo>
                <a:close/>
              </a:path>
              <a:path w="336550" h="86995">
                <a:moveTo>
                  <a:pt x="308523" y="39357"/>
                </a:moveTo>
                <a:lnTo>
                  <a:pt x="306362" y="39357"/>
                </a:lnTo>
                <a:lnTo>
                  <a:pt x="308737" y="47307"/>
                </a:lnTo>
                <a:lnTo>
                  <a:pt x="309219" y="45813"/>
                </a:lnTo>
                <a:lnTo>
                  <a:pt x="309219" y="42354"/>
                </a:lnTo>
                <a:lnTo>
                  <a:pt x="308457" y="41516"/>
                </a:lnTo>
                <a:lnTo>
                  <a:pt x="308523" y="39357"/>
                </a:lnTo>
                <a:close/>
              </a:path>
              <a:path w="336550" h="86995">
                <a:moveTo>
                  <a:pt x="309219" y="45813"/>
                </a:moveTo>
                <a:lnTo>
                  <a:pt x="308737" y="47307"/>
                </a:lnTo>
                <a:lnTo>
                  <a:pt x="309219" y="47307"/>
                </a:lnTo>
                <a:lnTo>
                  <a:pt x="309219" y="45813"/>
                </a:lnTo>
                <a:close/>
              </a:path>
              <a:path w="336550" h="86995">
                <a:moveTo>
                  <a:pt x="330504" y="22186"/>
                </a:moveTo>
                <a:lnTo>
                  <a:pt x="323672" y="22186"/>
                </a:lnTo>
                <a:lnTo>
                  <a:pt x="319265" y="23723"/>
                </a:lnTo>
                <a:lnTo>
                  <a:pt x="315925" y="26720"/>
                </a:lnTo>
                <a:lnTo>
                  <a:pt x="312648" y="29794"/>
                </a:lnTo>
                <a:lnTo>
                  <a:pt x="310273" y="33985"/>
                </a:lnTo>
                <a:lnTo>
                  <a:pt x="308904" y="39357"/>
                </a:lnTo>
                <a:lnTo>
                  <a:pt x="308523" y="39357"/>
                </a:lnTo>
                <a:lnTo>
                  <a:pt x="308457" y="41516"/>
                </a:lnTo>
                <a:lnTo>
                  <a:pt x="309219" y="42354"/>
                </a:lnTo>
                <a:lnTo>
                  <a:pt x="309219" y="45813"/>
                </a:lnTo>
                <a:lnTo>
                  <a:pt x="323607" y="32232"/>
                </a:lnTo>
                <a:lnTo>
                  <a:pt x="336230" y="32232"/>
                </a:lnTo>
                <a:lnTo>
                  <a:pt x="335699" y="23723"/>
                </a:lnTo>
                <a:lnTo>
                  <a:pt x="335673" y="23304"/>
                </a:lnTo>
                <a:lnTo>
                  <a:pt x="334835" y="22961"/>
                </a:lnTo>
                <a:lnTo>
                  <a:pt x="333857" y="22745"/>
                </a:lnTo>
                <a:lnTo>
                  <a:pt x="331685" y="22326"/>
                </a:lnTo>
                <a:lnTo>
                  <a:pt x="330504" y="22186"/>
                </a:lnTo>
                <a:close/>
              </a:path>
              <a:path w="336550" h="86995">
                <a:moveTo>
                  <a:pt x="336230" y="32232"/>
                </a:moveTo>
                <a:lnTo>
                  <a:pt x="331482" y="32232"/>
                </a:lnTo>
                <a:lnTo>
                  <a:pt x="334060" y="32651"/>
                </a:lnTo>
                <a:lnTo>
                  <a:pt x="335254" y="32931"/>
                </a:lnTo>
                <a:lnTo>
                  <a:pt x="336296" y="33286"/>
                </a:lnTo>
                <a:lnTo>
                  <a:pt x="336230" y="32232"/>
                </a:lnTo>
                <a:close/>
              </a:path>
              <a:path w="336550" h="86995">
                <a:moveTo>
                  <a:pt x="272998" y="46166"/>
                </a:moveTo>
                <a:lnTo>
                  <a:pt x="234086" y="57492"/>
                </a:lnTo>
                <a:lnTo>
                  <a:pt x="232333" y="61747"/>
                </a:lnTo>
                <a:lnTo>
                  <a:pt x="232358" y="75006"/>
                </a:lnTo>
                <a:lnTo>
                  <a:pt x="233900" y="78917"/>
                </a:lnTo>
                <a:lnTo>
                  <a:pt x="234010" y="79197"/>
                </a:lnTo>
                <a:lnTo>
                  <a:pt x="240576" y="85191"/>
                </a:lnTo>
                <a:lnTo>
                  <a:pt x="245313" y="86652"/>
                </a:lnTo>
                <a:lnTo>
                  <a:pt x="255993" y="86652"/>
                </a:lnTo>
                <a:lnTo>
                  <a:pt x="270088" y="78079"/>
                </a:lnTo>
                <a:lnTo>
                  <a:pt x="250685" y="78079"/>
                </a:lnTo>
                <a:lnTo>
                  <a:pt x="247611" y="77241"/>
                </a:lnTo>
                <a:lnTo>
                  <a:pt x="245592" y="75501"/>
                </a:lnTo>
                <a:lnTo>
                  <a:pt x="243636" y="73748"/>
                </a:lnTo>
                <a:lnTo>
                  <a:pt x="242626" y="71310"/>
                </a:lnTo>
                <a:lnTo>
                  <a:pt x="242595" y="63779"/>
                </a:lnTo>
                <a:lnTo>
                  <a:pt x="243636" y="61328"/>
                </a:lnTo>
                <a:lnTo>
                  <a:pt x="245668" y="59728"/>
                </a:lnTo>
                <a:lnTo>
                  <a:pt x="247688" y="58051"/>
                </a:lnTo>
                <a:lnTo>
                  <a:pt x="251104" y="56934"/>
                </a:lnTo>
                <a:lnTo>
                  <a:pt x="272981" y="53782"/>
                </a:lnTo>
                <a:lnTo>
                  <a:pt x="272998" y="46166"/>
                </a:lnTo>
                <a:close/>
              </a:path>
              <a:path w="336550" h="86995">
                <a:moveTo>
                  <a:pt x="273227" y="64325"/>
                </a:moveTo>
                <a:lnTo>
                  <a:pt x="272955" y="65551"/>
                </a:lnTo>
                <a:lnTo>
                  <a:pt x="273068" y="69215"/>
                </a:lnTo>
                <a:lnTo>
                  <a:pt x="273291" y="70256"/>
                </a:lnTo>
                <a:lnTo>
                  <a:pt x="273205" y="73329"/>
                </a:lnTo>
                <a:lnTo>
                  <a:pt x="273097" y="77241"/>
                </a:lnTo>
                <a:lnTo>
                  <a:pt x="272986" y="81216"/>
                </a:lnTo>
                <a:lnTo>
                  <a:pt x="272872" y="85331"/>
                </a:lnTo>
                <a:lnTo>
                  <a:pt x="283133" y="85331"/>
                </a:lnTo>
                <a:lnTo>
                  <a:pt x="283133" y="71310"/>
                </a:lnTo>
                <a:lnTo>
                  <a:pt x="274828" y="71310"/>
                </a:lnTo>
                <a:lnTo>
                  <a:pt x="273227" y="64325"/>
                </a:lnTo>
                <a:close/>
              </a:path>
              <a:path w="336550" h="86995">
                <a:moveTo>
                  <a:pt x="272955" y="65551"/>
                </a:moveTo>
                <a:lnTo>
                  <a:pt x="258292" y="78079"/>
                </a:lnTo>
                <a:lnTo>
                  <a:pt x="270088" y="78079"/>
                </a:lnTo>
                <a:lnTo>
                  <a:pt x="271132" y="76542"/>
                </a:lnTo>
                <a:lnTo>
                  <a:pt x="272249" y="74028"/>
                </a:lnTo>
                <a:lnTo>
                  <a:pt x="272872" y="71310"/>
                </a:lnTo>
                <a:lnTo>
                  <a:pt x="273261" y="71310"/>
                </a:lnTo>
                <a:lnTo>
                  <a:pt x="273291" y="70256"/>
                </a:lnTo>
                <a:lnTo>
                  <a:pt x="273068" y="69215"/>
                </a:lnTo>
                <a:lnTo>
                  <a:pt x="272955" y="65551"/>
                </a:lnTo>
                <a:close/>
              </a:path>
              <a:path w="336550" h="86995">
                <a:moveTo>
                  <a:pt x="283133" y="64325"/>
                </a:moveTo>
                <a:lnTo>
                  <a:pt x="273227" y="64325"/>
                </a:lnTo>
                <a:lnTo>
                  <a:pt x="274828" y="71310"/>
                </a:lnTo>
                <a:lnTo>
                  <a:pt x="283133" y="71310"/>
                </a:lnTo>
                <a:lnTo>
                  <a:pt x="283133" y="64325"/>
                </a:lnTo>
                <a:close/>
              </a:path>
              <a:path w="336550" h="86995">
                <a:moveTo>
                  <a:pt x="283133" y="45986"/>
                </a:moveTo>
                <a:lnTo>
                  <a:pt x="274269" y="45986"/>
                </a:lnTo>
                <a:lnTo>
                  <a:pt x="274703" y="51841"/>
                </a:lnTo>
                <a:lnTo>
                  <a:pt x="274828" y="53517"/>
                </a:lnTo>
                <a:lnTo>
                  <a:pt x="272981" y="53782"/>
                </a:lnTo>
                <a:lnTo>
                  <a:pt x="272955" y="65551"/>
                </a:lnTo>
                <a:lnTo>
                  <a:pt x="273227" y="64325"/>
                </a:lnTo>
                <a:lnTo>
                  <a:pt x="283133" y="64325"/>
                </a:lnTo>
                <a:lnTo>
                  <a:pt x="283133" y="45986"/>
                </a:lnTo>
                <a:close/>
              </a:path>
              <a:path w="336550" h="86995">
                <a:moveTo>
                  <a:pt x="274269" y="45986"/>
                </a:moveTo>
                <a:lnTo>
                  <a:pt x="272998" y="46166"/>
                </a:lnTo>
                <a:lnTo>
                  <a:pt x="272981" y="53782"/>
                </a:lnTo>
                <a:lnTo>
                  <a:pt x="274828" y="53517"/>
                </a:lnTo>
                <a:lnTo>
                  <a:pt x="274282" y="46166"/>
                </a:lnTo>
                <a:lnTo>
                  <a:pt x="274269" y="45986"/>
                </a:lnTo>
                <a:close/>
              </a:path>
              <a:path w="336550" h="86995">
                <a:moveTo>
                  <a:pt x="279661" y="30353"/>
                </a:moveTo>
                <a:lnTo>
                  <a:pt x="262483" y="30353"/>
                </a:lnTo>
                <a:lnTo>
                  <a:pt x="266598" y="31534"/>
                </a:lnTo>
                <a:lnTo>
                  <a:pt x="269113" y="33985"/>
                </a:lnTo>
                <a:lnTo>
                  <a:pt x="271691" y="36423"/>
                </a:lnTo>
                <a:lnTo>
                  <a:pt x="273011" y="40119"/>
                </a:lnTo>
                <a:lnTo>
                  <a:pt x="272998" y="46166"/>
                </a:lnTo>
                <a:lnTo>
                  <a:pt x="274269" y="45986"/>
                </a:lnTo>
                <a:lnTo>
                  <a:pt x="283133" y="45986"/>
                </a:lnTo>
                <a:lnTo>
                  <a:pt x="283133" y="41516"/>
                </a:lnTo>
                <a:lnTo>
                  <a:pt x="282638" y="38303"/>
                </a:lnTo>
                <a:lnTo>
                  <a:pt x="281800" y="35382"/>
                </a:lnTo>
                <a:lnTo>
                  <a:pt x="280898" y="32512"/>
                </a:lnTo>
                <a:lnTo>
                  <a:pt x="279661" y="30353"/>
                </a:lnTo>
                <a:close/>
              </a:path>
              <a:path w="336550" h="86995">
                <a:moveTo>
                  <a:pt x="263042" y="21704"/>
                </a:moveTo>
                <a:lnTo>
                  <a:pt x="255155" y="21704"/>
                </a:lnTo>
                <a:lnTo>
                  <a:pt x="252018" y="21983"/>
                </a:lnTo>
                <a:lnTo>
                  <a:pt x="249148" y="22682"/>
                </a:lnTo>
                <a:lnTo>
                  <a:pt x="246291" y="23304"/>
                </a:lnTo>
                <a:lnTo>
                  <a:pt x="235436" y="30353"/>
                </a:lnTo>
                <a:lnTo>
                  <a:pt x="235315" y="31534"/>
                </a:lnTo>
                <a:lnTo>
                  <a:pt x="235214" y="32512"/>
                </a:lnTo>
                <a:lnTo>
                  <a:pt x="235106" y="33566"/>
                </a:lnTo>
                <a:lnTo>
                  <a:pt x="235063" y="33985"/>
                </a:lnTo>
                <a:lnTo>
                  <a:pt x="234956" y="35026"/>
                </a:lnTo>
                <a:lnTo>
                  <a:pt x="234920" y="35382"/>
                </a:lnTo>
                <a:lnTo>
                  <a:pt x="234813" y="36423"/>
                </a:lnTo>
                <a:lnTo>
                  <a:pt x="234784" y="36703"/>
                </a:lnTo>
                <a:lnTo>
                  <a:pt x="252501" y="30353"/>
                </a:lnTo>
                <a:lnTo>
                  <a:pt x="279661" y="30353"/>
                </a:lnTo>
                <a:lnTo>
                  <a:pt x="279501" y="30073"/>
                </a:lnTo>
                <a:lnTo>
                  <a:pt x="266877" y="22263"/>
                </a:lnTo>
                <a:lnTo>
                  <a:pt x="263042" y="21704"/>
                </a:lnTo>
                <a:close/>
              </a:path>
              <a:path w="336550" h="86995">
                <a:moveTo>
                  <a:pt x="198501" y="27698"/>
                </a:moveTo>
                <a:lnTo>
                  <a:pt x="188315" y="27698"/>
                </a:lnTo>
                <a:lnTo>
                  <a:pt x="188315" y="71310"/>
                </a:lnTo>
                <a:lnTo>
                  <a:pt x="188853" y="74447"/>
                </a:lnTo>
                <a:lnTo>
                  <a:pt x="188937" y="74942"/>
                </a:lnTo>
                <a:lnTo>
                  <a:pt x="191592" y="80797"/>
                </a:lnTo>
                <a:lnTo>
                  <a:pt x="193751" y="83032"/>
                </a:lnTo>
                <a:lnTo>
                  <a:pt x="196684" y="84429"/>
                </a:lnTo>
                <a:lnTo>
                  <a:pt x="199618" y="85890"/>
                </a:lnTo>
                <a:lnTo>
                  <a:pt x="203454" y="86588"/>
                </a:lnTo>
                <a:lnTo>
                  <a:pt x="211124" y="86588"/>
                </a:lnTo>
                <a:lnTo>
                  <a:pt x="224168" y="77660"/>
                </a:lnTo>
                <a:lnTo>
                  <a:pt x="206311" y="77660"/>
                </a:lnTo>
                <a:lnTo>
                  <a:pt x="203174" y="76682"/>
                </a:lnTo>
                <a:lnTo>
                  <a:pt x="201295" y="74726"/>
                </a:lnTo>
                <a:lnTo>
                  <a:pt x="199478" y="72771"/>
                </a:lnTo>
                <a:lnTo>
                  <a:pt x="198501" y="69773"/>
                </a:lnTo>
                <a:lnTo>
                  <a:pt x="198501" y="27698"/>
                </a:lnTo>
                <a:close/>
              </a:path>
              <a:path w="336550" h="86995">
                <a:moveTo>
                  <a:pt x="224523" y="74447"/>
                </a:moveTo>
                <a:lnTo>
                  <a:pt x="222427" y="75501"/>
                </a:lnTo>
                <a:lnTo>
                  <a:pt x="220268" y="76263"/>
                </a:lnTo>
                <a:lnTo>
                  <a:pt x="215658" y="77381"/>
                </a:lnTo>
                <a:lnTo>
                  <a:pt x="213220" y="77660"/>
                </a:lnTo>
                <a:lnTo>
                  <a:pt x="224168" y="77660"/>
                </a:lnTo>
                <a:lnTo>
                  <a:pt x="224276" y="76682"/>
                </a:lnTo>
                <a:lnTo>
                  <a:pt x="224322" y="76263"/>
                </a:lnTo>
                <a:lnTo>
                  <a:pt x="224407" y="75501"/>
                </a:lnTo>
                <a:lnTo>
                  <a:pt x="224523" y="74447"/>
                </a:lnTo>
                <a:close/>
              </a:path>
              <a:path w="336550" h="86995">
                <a:moveTo>
                  <a:pt x="188375" y="24079"/>
                </a:moveTo>
                <a:lnTo>
                  <a:pt x="178130" y="24079"/>
                </a:lnTo>
                <a:lnTo>
                  <a:pt x="178130" y="32308"/>
                </a:lnTo>
                <a:lnTo>
                  <a:pt x="188315" y="32308"/>
                </a:lnTo>
                <a:lnTo>
                  <a:pt x="188315" y="27698"/>
                </a:lnTo>
                <a:lnTo>
                  <a:pt x="223470" y="27698"/>
                </a:lnTo>
                <a:lnTo>
                  <a:pt x="223784" y="25057"/>
                </a:lnTo>
                <a:lnTo>
                  <a:pt x="188379" y="25057"/>
                </a:lnTo>
                <a:lnTo>
                  <a:pt x="188375" y="24079"/>
                </a:lnTo>
                <a:close/>
              </a:path>
              <a:path w="336550" h="86995">
                <a:moveTo>
                  <a:pt x="223470" y="27698"/>
                </a:moveTo>
                <a:lnTo>
                  <a:pt x="198501" y="27698"/>
                </a:lnTo>
                <a:lnTo>
                  <a:pt x="198501" y="32308"/>
                </a:lnTo>
                <a:lnTo>
                  <a:pt x="222923" y="32308"/>
                </a:lnTo>
                <a:lnTo>
                  <a:pt x="223470" y="27698"/>
                </a:lnTo>
                <a:close/>
              </a:path>
              <a:path w="336550" h="86995">
                <a:moveTo>
                  <a:pt x="198704" y="6286"/>
                </a:moveTo>
                <a:lnTo>
                  <a:pt x="188315" y="7607"/>
                </a:lnTo>
                <a:lnTo>
                  <a:pt x="188379" y="25057"/>
                </a:lnTo>
                <a:lnTo>
                  <a:pt x="198221" y="25057"/>
                </a:lnTo>
                <a:lnTo>
                  <a:pt x="198670" y="7607"/>
                </a:lnTo>
                <a:lnTo>
                  <a:pt x="198704" y="6286"/>
                </a:lnTo>
                <a:close/>
              </a:path>
              <a:path w="336550" h="86995">
                <a:moveTo>
                  <a:pt x="223901" y="24079"/>
                </a:moveTo>
                <a:lnTo>
                  <a:pt x="198246" y="24079"/>
                </a:lnTo>
                <a:lnTo>
                  <a:pt x="198221" y="25057"/>
                </a:lnTo>
                <a:lnTo>
                  <a:pt x="223784" y="25057"/>
                </a:lnTo>
                <a:lnTo>
                  <a:pt x="223901" y="24079"/>
                </a:lnTo>
                <a:close/>
              </a:path>
              <a:path w="336550" h="86995">
                <a:moveTo>
                  <a:pt x="132981" y="914"/>
                </a:moveTo>
                <a:lnTo>
                  <a:pt x="122732" y="914"/>
                </a:lnTo>
                <a:lnTo>
                  <a:pt x="122732" y="85331"/>
                </a:lnTo>
                <a:lnTo>
                  <a:pt x="132981" y="85331"/>
                </a:lnTo>
                <a:lnTo>
                  <a:pt x="132981" y="56375"/>
                </a:lnTo>
                <a:lnTo>
                  <a:pt x="132003" y="56375"/>
                </a:lnTo>
                <a:lnTo>
                  <a:pt x="132003" y="48348"/>
                </a:lnTo>
                <a:lnTo>
                  <a:pt x="132981" y="48348"/>
                </a:lnTo>
                <a:lnTo>
                  <a:pt x="132981" y="914"/>
                </a:lnTo>
                <a:close/>
              </a:path>
              <a:path w="336550" h="86995">
                <a:moveTo>
                  <a:pt x="174358" y="23164"/>
                </a:moveTo>
                <a:lnTo>
                  <a:pt x="162153" y="23164"/>
                </a:lnTo>
                <a:lnTo>
                  <a:pt x="138569" y="48348"/>
                </a:lnTo>
                <a:lnTo>
                  <a:pt x="132981" y="48348"/>
                </a:lnTo>
                <a:lnTo>
                  <a:pt x="132981" y="56375"/>
                </a:lnTo>
                <a:lnTo>
                  <a:pt x="138569" y="56375"/>
                </a:lnTo>
                <a:lnTo>
                  <a:pt x="163131" y="85331"/>
                </a:lnTo>
                <a:lnTo>
                  <a:pt x="175475" y="85331"/>
                </a:lnTo>
                <a:lnTo>
                  <a:pt x="148231" y="53174"/>
                </a:lnTo>
                <a:lnTo>
                  <a:pt x="146100" y="53174"/>
                </a:lnTo>
                <a:lnTo>
                  <a:pt x="146100" y="50660"/>
                </a:lnTo>
                <a:lnTo>
                  <a:pt x="148468" y="50660"/>
                </a:lnTo>
                <a:lnTo>
                  <a:pt x="174358" y="23164"/>
                </a:lnTo>
                <a:close/>
              </a:path>
              <a:path w="336550" h="86995">
                <a:moveTo>
                  <a:pt x="132981" y="48348"/>
                </a:moveTo>
                <a:lnTo>
                  <a:pt x="132003" y="48348"/>
                </a:lnTo>
                <a:lnTo>
                  <a:pt x="132003" y="56375"/>
                </a:lnTo>
                <a:lnTo>
                  <a:pt x="132981" y="56375"/>
                </a:lnTo>
                <a:lnTo>
                  <a:pt x="132981" y="48348"/>
                </a:lnTo>
                <a:close/>
              </a:path>
              <a:path w="336550" h="86995">
                <a:moveTo>
                  <a:pt x="146100" y="50660"/>
                </a:moveTo>
                <a:lnTo>
                  <a:pt x="146100" y="53174"/>
                </a:lnTo>
                <a:lnTo>
                  <a:pt x="147222" y="51983"/>
                </a:lnTo>
                <a:lnTo>
                  <a:pt x="146100" y="50660"/>
                </a:lnTo>
                <a:close/>
              </a:path>
              <a:path w="336550" h="86995">
                <a:moveTo>
                  <a:pt x="147222" y="51983"/>
                </a:moveTo>
                <a:lnTo>
                  <a:pt x="146100" y="53174"/>
                </a:lnTo>
                <a:lnTo>
                  <a:pt x="148231" y="53174"/>
                </a:lnTo>
                <a:lnTo>
                  <a:pt x="147222" y="51983"/>
                </a:lnTo>
                <a:close/>
              </a:path>
              <a:path w="336550" h="86995">
                <a:moveTo>
                  <a:pt x="148468" y="50660"/>
                </a:moveTo>
                <a:lnTo>
                  <a:pt x="146100" y="50660"/>
                </a:lnTo>
                <a:lnTo>
                  <a:pt x="147222" y="51983"/>
                </a:lnTo>
                <a:lnTo>
                  <a:pt x="148468" y="50660"/>
                </a:lnTo>
                <a:close/>
              </a:path>
              <a:path w="336550" h="86995">
                <a:moveTo>
                  <a:pt x="105778" y="23164"/>
                </a:moveTo>
                <a:lnTo>
                  <a:pt x="95453" y="23164"/>
                </a:lnTo>
                <a:lnTo>
                  <a:pt x="95453" y="85331"/>
                </a:lnTo>
                <a:lnTo>
                  <a:pt x="105778" y="85331"/>
                </a:lnTo>
                <a:lnTo>
                  <a:pt x="105778" y="23164"/>
                </a:lnTo>
                <a:close/>
              </a:path>
              <a:path w="336550" h="86995">
                <a:moveTo>
                  <a:pt x="102704" y="0"/>
                </a:moveTo>
                <a:lnTo>
                  <a:pt x="98450" y="0"/>
                </a:lnTo>
                <a:lnTo>
                  <a:pt x="96837" y="558"/>
                </a:lnTo>
                <a:lnTo>
                  <a:pt x="95796" y="1676"/>
                </a:lnTo>
                <a:lnTo>
                  <a:pt x="94818" y="2794"/>
                </a:lnTo>
                <a:lnTo>
                  <a:pt x="94259" y="4330"/>
                </a:lnTo>
                <a:lnTo>
                  <a:pt x="94287" y="8661"/>
                </a:lnTo>
                <a:lnTo>
                  <a:pt x="94870" y="10185"/>
                </a:lnTo>
                <a:lnTo>
                  <a:pt x="95796" y="11303"/>
                </a:lnTo>
                <a:lnTo>
                  <a:pt x="96837" y="12420"/>
                </a:lnTo>
                <a:lnTo>
                  <a:pt x="98450" y="12979"/>
                </a:lnTo>
                <a:lnTo>
                  <a:pt x="102704" y="12979"/>
                </a:lnTo>
                <a:lnTo>
                  <a:pt x="104305" y="12420"/>
                </a:lnTo>
                <a:lnTo>
                  <a:pt x="106400" y="10185"/>
                </a:lnTo>
                <a:lnTo>
                  <a:pt x="106959" y="8661"/>
                </a:lnTo>
                <a:lnTo>
                  <a:pt x="106959" y="4330"/>
                </a:lnTo>
                <a:lnTo>
                  <a:pt x="106400" y="2794"/>
                </a:lnTo>
                <a:lnTo>
                  <a:pt x="104305" y="558"/>
                </a:lnTo>
                <a:lnTo>
                  <a:pt x="102704" y="0"/>
                </a:lnTo>
                <a:close/>
              </a:path>
              <a:path w="336550" h="86995">
                <a:moveTo>
                  <a:pt x="19532" y="3911"/>
                </a:moveTo>
                <a:lnTo>
                  <a:pt x="3136" y="3911"/>
                </a:lnTo>
                <a:lnTo>
                  <a:pt x="0" y="85331"/>
                </a:lnTo>
                <a:lnTo>
                  <a:pt x="10261" y="85331"/>
                </a:lnTo>
                <a:lnTo>
                  <a:pt x="11379" y="51079"/>
                </a:lnTo>
                <a:lnTo>
                  <a:pt x="12496" y="14935"/>
                </a:lnTo>
                <a:lnTo>
                  <a:pt x="23150" y="14935"/>
                </a:lnTo>
                <a:lnTo>
                  <a:pt x="19532" y="3911"/>
                </a:lnTo>
                <a:close/>
              </a:path>
              <a:path w="336550" h="86995">
                <a:moveTo>
                  <a:pt x="75904" y="14935"/>
                </a:moveTo>
                <a:lnTo>
                  <a:pt x="66078" y="14935"/>
                </a:lnTo>
                <a:lnTo>
                  <a:pt x="67198" y="51079"/>
                </a:lnTo>
                <a:lnTo>
                  <a:pt x="68300" y="85331"/>
                </a:lnTo>
                <a:lnTo>
                  <a:pt x="78562" y="85331"/>
                </a:lnTo>
                <a:lnTo>
                  <a:pt x="75904" y="14935"/>
                </a:lnTo>
                <a:close/>
              </a:path>
              <a:path w="336550" h="86995">
                <a:moveTo>
                  <a:pt x="23150" y="14935"/>
                </a:moveTo>
                <a:lnTo>
                  <a:pt x="13677" y="14935"/>
                </a:lnTo>
                <a:lnTo>
                  <a:pt x="33769" y="75984"/>
                </a:lnTo>
                <a:lnTo>
                  <a:pt x="44792" y="75984"/>
                </a:lnTo>
                <a:lnTo>
                  <a:pt x="49147" y="62801"/>
                </a:lnTo>
                <a:lnTo>
                  <a:pt x="38862" y="62801"/>
                </a:lnTo>
                <a:lnTo>
                  <a:pt x="23150" y="14935"/>
                </a:lnTo>
                <a:close/>
              </a:path>
              <a:path w="336550" h="86995">
                <a:moveTo>
                  <a:pt x="75488" y="3911"/>
                </a:moveTo>
                <a:lnTo>
                  <a:pt x="59029" y="3911"/>
                </a:lnTo>
                <a:lnTo>
                  <a:pt x="39700" y="62801"/>
                </a:lnTo>
                <a:lnTo>
                  <a:pt x="49147" y="62801"/>
                </a:lnTo>
                <a:lnTo>
                  <a:pt x="64960" y="14935"/>
                </a:lnTo>
                <a:lnTo>
                  <a:pt x="75904" y="14935"/>
                </a:lnTo>
                <a:lnTo>
                  <a:pt x="75488" y="3911"/>
                </a:lnTo>
                <a:close/>
              </a:path>
            </a:pathLst>
          </a:custGeom>
          <a:solidFill>
            <a:srgbClr val="0079C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 descr=""/>
          <p:cNvSpPr txBox="1"/>
          <p:nvPr/>
        </p:nvSpPr>
        <p:spPr>
          <a:xfrm>
            <a:off x="4605703" y="4615120"/>
            <a:ext cx="450850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10">
                <a:solidFill>
                  <a:srgbClr val="0079C1"/>
                </a:solidFill>
                <a:latin typeface="Arial"/>
                <a:cs typeface="Arial"/>
              </a:rPr>
              <a:t>Amount</a:t>
            </a:r>
            <a:endParaRPr sz="1000">
              <a:latin typeface="Arial"/>
              <a:cs typeface="Arial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5298408" y="4615120"/>
            <a:ext cx="534670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10">
                <a:solidFill>
                  <a:srgbClr val="0079C1"/>
                </a:solidFill>
                <a:latin typeface="Arial"/>
                <a:cs typeface="Arial"/>
              </a:rPr>
              <a:t>Unit</a:t>
            </a:r>
            <a:r>
              <a:rPr dirty="0" sz="1000" spc="-65">
                <a:solidFill>
                  <a:srgbClr val="0079C1"/>
                </a:solidFill>
                <a:latin typeface="Arial"/>
                <a:cs typeface="Arial"/>
              </a:rPr>
              <a:t> </a:t>
            </a:r>
            <a:r>
              <a:rPr dirty="0" sz="1000" spc="-40">
                <a:solidFill>
                  <a:srgbClr val="0079C1"/>
                </a:solidFill>
                <a:latin typeface="Arial"/>
                <a:cs typeface="Arial"/>
              </a:rPr>
              <a:t>Price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36" name="object 36" descr="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6158632" y="4528498"/>
            <a:ext cx="700011" cy="106324"/>
          </a:xfrm>
          <a:prstGeom prst="rect">
            <a:avLst/>
          </a:prstGeom>
        </p:spPr>
      </p:pic>
      <p:sp>
        <p:nvSpPr>
          <p:cNvPr id="37" name="object 37" descr=""/>
          <p:cNvSpPr txBox="1"/>
          <p:nvPr/>
        </p:nvSpPr>
        <p:spPr>
          <a:xfrm>
            <a:off x="6364566" y="4615120"/>
            <a:ext cx="290830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20">
                <a:solidFill>
                  <a:srgbClr val="0079C1"/>
                </a:solidFill>
                <a:latin typeface="Arial"/>
                <a:cs typeface="Arial"/>
              </a:rPr>
              <a:t>Total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38" name="object 38" descr="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5256050" y="2552704"/>
            <a:ext cx="595426" cy="86931"/>
          </a:xfrm>
          <a:prstGeom prst="rect">
            <a:avLst/>
          </a:prstGeom>
        </p:spPr>
      </p:pic>
      <p:pic>
        <p:nvPicPr>
          <p:cNvPr id="39" name="object 39" descr="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5254810" y="2864759"/>
            <a:ext cx="253758" cy="86652"/>
          </a:xfrm>
          <a:prstGeom prst="rect">
            <a:avLst/>
          </a:prstGeom>
        </p:spPr>
      </p:pic>
      <p:pic>
        <p:nvPicPr>
          <p:cNvPr id="40" name="object 40" descr="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5259654" y="3303511"/>
            <a:ext cx="680542" cy="125234"/>
          </a:xfrm>
          <a:prstGeom prst="rect">
            <a:avLst/>
          </a:prstGeom>
        </p:spPr>
      </p:pic>
      <p:pic>
        <p:nvPicPr>
          <p:cNvPr id="41" name="object 41" descr="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5259671" y="3745548"/>
            <a:ext cx="534098" cy="125234"/>
          </a:xfrm>
          <a:prstGeom prst="rect">
            <a:avLst/>
          </a:prstGeom>
        </p:spPr>
      </p:pic>
      <p:sp>
        <p:nvSpPr>
          <p:cNvPr id="42" name="object 42" descr=""/>
          <p:cNvSpPr txBox="1"/>
          <p:nvPr/>
        </p:nvSpPr>
        <p:spPr>
          <a:xfrm>
            <a:off x="5237876" y="2952175"/>
            <a:ext cx="667385" cy="10775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20">
                <a:solidFill>
                  <a:srgbClr val="0D79BF"/>
                </a:solidFill>
                <a:latin typeface="Arial"/>
                <a:cs typeface="Arial"/>
              </a:rPr>
              <a:t>Date</a:t>
            </a:r>
            <a:endParaRPr sz="1000">
              <a:latin typeface="Arial"/>
              <a:cs typeface="Arial"/>
            </a:endParaRPr>
          </a:p>
          <a:p>
            <a:pPr marL="12700" marR="5080">
              <a:lnSpc>
                <a:spcPct val="290100"/>
              </a:lnSpc>
              <a:spcBef>
                <a:spcPts val="120"/>
              </a:spcBef>
            </a:pPr>
            <a:r>
              <a:rPr dirty="0" sz="1000" spc="-60">
                <a:solidFill>
                  <a:srgbClr val="0D79BF"/>
                </a:solidFill>
                <a:latin typeface="Arial"/>
                <a:cs typeface="Arial"/>
              </a:rPr>
              <a:t>Waybill</a:t>
            </a:r>
            <a:r>
              <a:rPr dirty="0" sz="1000" spc="-20">
                <a:solidFill>
                  <a:srgbClr val="0D79BF"/>
                </a:solidFill>
                <a:latin typeface="Arial"/>
                <a:cs typeface="Arial"/>
              </a:rPr>
              <a:t> </a:t>
            </a:r>
            <a:r>
              <a:rPr dirty="0" sz="1000" spc="-45">
                <a:solidFill>
                  <a:srgbClr val="0D79BF"/>
                </a:solidFill>
                <a:latin typeface="Arial"/>
                <a:cs typeface="Arial"/>
              </a:rPr>
              <a:t>Date </a:t>
            </a:r>
            <a:r>
              <a:rPr dirty="0" sz="1000" spc="-60">
                <a:solidFill>
                  <a:srgbClr val="0D79BF"/>
                </a:solidFill>
                <a:latin typeface="Arial"/>
                <a:cs typeface="Arial"/>
              </a:rPr>
              <a:t>Waybill</a:t>
            </a:r>
            <a:r>
              <a:rPr dirty="0" sz="1000" spc="-5">
                <a:solidFill>
                  <a:srgbClr val="0D79BF"/>
                </a:solidFill>
                <a:latin typeface="Arial"/>
                <a:cs typeface="Arial"/>
              </a:rPr>
              <a:t> </a:t>
            </a:r>
            <a:r>
              <a:rPr dirty="0" sz="1000" spc="-25">
                <a:solidFill>
                  <a:srgbClr val="0D79BF"/>
                </a:solidFill>
                <a:latin typeface="Arial"/>
                <a:cs typeface="Arial"/>
              </a:rPr>
              <a:t>No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43" name="object 43" descr=""/>
          <p:cNvGrpSpPr/>
          <p:nvPr/>
        </p:nvGrpSpPr>
        <p:grpSpPr>
          <a:xfrm>
            <a:off x="1180122" y="9674947"/>
            <a:ext cx="5200015" cy="409575"/>
            <a:chOff x="1180122" y="9674947"/>
            <a:chExt cx="5200015" cy="409575"/>
          </a:xfrm>
        </p:grpSpPr>
        <p:pic>
          <p:nvPicPr>
            <p:cNvPr id="44" name="object 44" descr="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180122" y="9674947"/>
              <a:ext cx="5199748" cy="258992"/>
            </a:xfrm>
            <a:prstGeom prst="rect">
              <a:avLst/>
            </a:prstGeom>
          </p:spPr>
        </p:pic>
        <p:pic>
          <p:nvPicPr>
            <p:cNvPr id="45" name="object 45" descr="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2481013" y="9974920"/>
              <a:ext cx="2598242" cy="109359"/>
            </a:xfrm>
            <a:prstGeom prst="rect">
              <a:avLst/>
            </a:prstGeom>
          </p:spPr>
        </p:pic>
      </p:grpSp>
      <p:pic>
        <p:nvPicPr>
          <p:cNvPr id="46" name="object 46" descr="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3256375" y="10129894"/>
            <a:ext cx="1048804" cy="83096"/>
          </a:xfrm>
          <a:prstGeom prst="rect">
            <a:avLst/>
          </a:prstGeom>
        </p:spPr>
      </p:pic>
      <p:pic>
        <p:nvPicPr>
          <p:cNvPr id="47" name="object 47" descr="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3315331" y="10278911"/>
            <a:ext cx="932243" cy="8503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29 Delivery Note</dc:title>
  <dcterms:created xsi:type="dcterms:W3CDTF">2025-01-07T13:03:32Z</dcterms:created>
  <dcterms:modified xsi:type="dcterms:W3CDTF">2025-01-07T13:03:32Z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2025-01-07T00:00:00Z</vt:filetime>
  </property>
  <property fmtid="{D5CDD505-2E9C-101B-9397-08002B2CF9AE}" pid="3" name="Creator">
    <vt:lpwstr>Adobe Illustrator 28.3 (Macintosh)</vt:lpwstr>
  </property>
  <property fmtid="{D5CDD505-2E9C-101B-9397-08002B2CF9AE}" pid="4" name="LastSaved">
    <vt:filetime>2025-01-07T00:00:00Z</vt:filetime>
  </property>
  <property fmtid="{D5CDD505-2E9C-101B-9397-08002B2CF9AE}" pid="5" name="Producer">
    <vt:lpwstr>Adobe PDF library 17.00</vt:lpwstr>
  </property>
</Properties>
</file>