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246100" cy="2997200"/>
  <p:notesSz cx="13246100" cy="2997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457" y="929132"/>
            <a:ext cx="11259185" cy="629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6915" y="1678432"/>
            <a:ext cx="9272270" cy="749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62305" y="689356"/>
            <a:ext cx="5762053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821741" y="689356"/>
            <a:ext cx="5762053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8812" y="694626"/>
            <a:ext cx="12224385" cy="1607185"/>
          </a:xfrm>
          <a:custGeom>
            <a:avLst/>
            <a:gdLst/>
            <a:ahLst/>
            <a:cxnLst/>
            <a:rect l="l" t="t" r="r" b="b"/>
            <a:pathLst>
              <a:path w="12224385" h="1607185">
                <a:moveTo>
                  <a:pt x="12223800" y="0"/>
                </a:moveTo>
                <a:lnTo>
                  <a:pt x="0" y="0"/>
                </a:lnTo>
                <a:lnTo>
                  <a:pt x="0" y="1606664"/>
                </a:lnTo>
                <a:lnTo>
                  <a:pt x="12223800" y="1606664"/>
                </a:lnTo>
                <a:lnTo>
                  <a:pt x="12223800" y="0"/>
                </a:lnTo>
                <a:close/>
              </a:path>
            </a:pathLst>
          </a:custGeom>
          <a:solidFill>
            <a:srgbClr val="74C2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2305" y="119888"/>
            <a:ext cx="11921490" cy="4795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2305" y="689356"/>
            <a:ext cx="11921490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503674" y="2787396"/>
            <a:ext cx="4238752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62305" y="2787396"/>
            <a:ext cx="3046603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537192" y="2787396"/>
            <a:ext cx="3046603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43191" y="1752240"/>
            <a:ext cx="17526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0079C1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0079C1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04849" y="1752269"/>
            <a:ext cx="17526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0079C1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0079C1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866418" y="1752269"/>
            <a:ext cx="17526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0079C1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0079C1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728010" y="1752269"/>
            <a:ext cx="17526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0079C1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0079C1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965840" y="957846"/>
            <a:ext cx="9890125" cy="567690"/>
            <a:chOff x="965840" y="957846"/>
            <a:chExt cx="9890125" cy="567690"/>
          </a:xfrm>
        </p:grpSpPr>
        <p:sp>
          <p:nvSpPr>
            <p:cNvPr id="7" name="object 7" descr=""/>
            <p:cNvSpPr/>
            <p:nvPr/>
          </p:nvSpPr>
          <p:spPr>
            <a:xfrm>
              <a:off x="1001210" y="970884"/>
              <a:ext cx="1296035" cy="325120"/>
            </a:xfrm>
            <a:custGeom>
              <a:avLst/>
              <a:gdLst/>
              <a:ahLst/>
              <a:cxnLst/>
              <a:rect l="l" t="t" r="r" b="b"/>
              <a:pathLst>
                <a:path w="1296035" h="325119">
                  <a:moveTo>
                    <a:pt x="707631" y="0"/>
                  </a:moveTo>
                  <a:lnTo>
                    <a:pt x="587908" y="0"/>
                  </a:lnTo>
                  <a:lnTo>
                    <a:pt x="521550" y="66344"/>
                  </a:lnTo>
                  <a:lnTo>
                    <a:pt x="467029" y="13995"/>
                  </a:lnTo>
                  <a:lnTo>
                    <a:pt x="0" y="13995"/>
                  </a:lnTo>
                  <a:lnTo>
                    <a:pt x="349161" y="310819"/>
                  </a:lnTo>
                  <a:lnTo>
                    <a:pt x="467042" y="310819"/>
                  </a:lnTo>
                  <a:lnTo>
                    <a:pt x="521550" y="258546"/>
                  </a:lnTo>
                  <a:lnTo>
                    <a:pt x="587908" y="324866"/>
                  </a:lnTo>
                  <a:lnTo>
                    <a:pt x="707631" y="324866"/>
                  </a:lnTo>
                  <a:lnTo>
                    <a:pt x="773976" y="258546"/>
                  </a:lnTo>
                  <a:lnTo>
                    <a:pt x="828522" y="310819"/>
                  </a:lnTo>
                  <a:lnTo>
                    <a:pt x="946264" y="310819"/>
                  </a:lnTo>
                  <a:lnTo>
                    <a:pt x="1295539" y="13995"/>
                  </a:lnTo>
                  <a:lnTo>
                    <a:pt x="828522" y="13995"/>
                  </a:lnTo>
                  <a:lnTo>
                    <a:pt x="773976" y="66344"/>
                  </a:lnTo>
                  <a:lnTo>
                    <a:pt x="7076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65840" y="957846"/>
              <a:ext cx="1366520" cy="351155"/>
            </a:xfrm>
            <a:custGeom>
              <a:avLst/>
              <a:gdLst/>
              <a:ahLst/>
              <a:cxnLst/>
              <a:rect l="l" t="t" r="r" b="b"/>
              <a:pathLst>
                <a:path w="1366520" h="351155">
                  <a:moveTo>
                    <a:pt x="596515" y="289788"/>
                  </a:moveTo>
                  <a:lnTo>
                    <a:pt x="556831" y="289788"/>
                  </a:lnTo>
                  <a:lnTo>
                    <a:pt x="617893" y="350926"/>
                  </a:lnTo>
                  <a:lnTo>
                    <a:pt x="748436" y="350926"/>
                  </a:lnTo>
                  <a:lnTo>
                    <a:pt x="776469" y="322846"/>
                  </a:lnTo>
                  <a:lnTo>
                    <a:pt x="629526" y="322846"/>
                  </a:lnTo>
                  <a:lnTo>
                    <a:pt x="596515" y="289788"/>
                  </a:lnTo>
                  <a:close/>
                </a:path>
                <a:path w="1366520" h="351155">
                  <a:moveTo>
                    <a:pt x="507707" y="14046"/>
                  </a:moveTo>
                  <a:lnTo>
                    <a:pt x="0" y="14046"/>
                  </a:lnTo>
                  <a:lnTo>
                    <a:pt x="379768" y="336880"/>
                  </a:lnTo>
                  <a:lnTo>
                    <a:pt x="507707" y="336880"/>
                  </a:lnTo>
                  <a:lnTo>
                    <a:pt x="536959" y="308838"/>
                  </a:lnTo>
                  <a:lnTo>
                    <a:pt x="390169" y="308838"/>
                  </a:lnTo>
                  <a:lnTo>
                    <a:pt x="76314" y="42087"/>
                  </a:lnTo>
                  <a:lnTo>
                    <a:pt x="536975" y="42087"/>
                  </a:lnTo>
                  <a:lnTo>
                    <a:pt x="507707" y="14046"/>
                  </a:lnTo>
                  <a:close/>
                </a:path>
                <a:path w="1366520" h="351155">
                  <a:moveTo>
                    <a:pt x="834536" y="289788"/>
                  </a:moveTo>
                  <a:lnTo>
                    <a:pt x="809472" y="289788"/>
                  </a:lnTo>
                  <a:lnTo>
                    <a:pt x="858621" y="336880"/>
                  </a:lnTo>
                  <a:lnTo>
                    <a:pt x="986396" y="336880"/>
                  </a:lnTo>
                  <a:lnTo>
                    <a:pt x="1019396" y="308838"/>
                  </a:lnTo>
                  <a:lnTo>
                    <a:pt x="858621" y="308838"/>
                  </a:lnTo>
                  <a:lnTo>
                    <a:pt x="834536" y="289788"/>
                  </a:lnTo>
                  <a:close/>
                </a:path>
                <a:path w="1366520" h="351155">
                  <a:moveTo>
                    <a:pt x="683145" y="308838"/>
                  </a:moveTo>
                  <a:lnTo>
                    <a:pt x="664489" y="322846"/>
                  </a:lnTo>
                  <a:lnTo>
                    <a:pt x="701840" y="322846"/>
                  </a:lnTo>
                  <a:lnTo>
                    <a:pt x="683145" y="308838"/>
                  </a:lnTo>
                  <a:close/>
                </a:path>
                <a:path w="1366520" h="351155">
                  <a:moveTo>
                    <a:pt x="776417" y="28016"/>
                  </a:moveTo>
                  <a:lnTo>
                    <a:pt x="736752" y="28016"/>
                  </a:lnTo>
                  <a:lnTo>
                    <a:pt x="781456" y="72745"/>
                  </a:lnTo>
                  <a:lnTo>
                    <a:pt x="781456" y="278130"/>
                  </a:lnTo>
                  <a:lnTo>
                    <a:pt x="736752" y="322846"/>
                  </a:lnTo>
                  <a:lnTo>
                    <a:pt x="776469" y="322846"/>
                  </a:lnTo>
                  <a:lnTo>
                    <a:pt x="809472" y="289788"/>
                  </a:lnTo>
                  <a:lnTo>
                    <a:pt x="834536" y="289788"/>
                  </a:lnTo>
                  <a:lnTo>
                    <a:pt x="809472" y="269963"/>
                  </a:lnTo>
                  <a:lnTo>
                    <a:pt x="809472" y="80962"/>
                  </a:lnTo>
                  <a:lnTo>
                    <a:pt x="834568" y="61112"/>
                  </a:lnTo>
                  <a:lnTo>
                    <a:pt x="809472" y="61112"/>
                  </a:lnTo>
                  <a:lnTo>
                    <a:pt x="776417" y="28016"/>
                  </a:lnTo>
                  <a:close/>
                </a:path>
                <a:path w="1366520" h="351155">
                  <a:moveTo>
                    <a:pt x="536975" y="42087"/>
                  </a:moveTo>
                  <a:lnTo>
                    <a:pt x="507707" y="42087"/>
                  </a:lnTo>
                  <a:lnTo>
                    <a:pt x="556831" y="80962"/>
                  </a:lnTo>
                  <a:lnTo>
                    <a:pt x="556831" y="269963"/>
                  </a:lnTo>
                  <a:lnTo>
                    <a:pt x="507707" y="308838"/>
                  </a:lnTo>
                  <a:lnTo>
                    <a:pt x="536959" y="308838"/>
                  </a:lnTo>
                  <a:lnTo>
                    <a:pt x="556831" y="289788"/>
                  </a:lnTo>
                  <a:lnTo>
                    <a:pt x="596515" y="289788"/>
                  </a:lnTo>
                  <a:lnTo>
                    <a:pt x="584873" y="278130"/>
                  </a:lnTo>
                  <a:lnTo>
                    <a:pt x="584873" y="72745"/>
                  </a:lnTo>
                  <a:lnTo>
                    <a:pt x="596486" y="61112"/>
                  </a:lnTo>
                  <a:lnTo>
                    <a:pt x="556831" y="61112"/>
                  </a:lnTo>
                  <a:lnTo>
                    <a:pt x="536975" y="42087"/>
                  </a:lnTo>
                  <a:close/>
                </a:path>
                <a:path w="1366520" h="351155">
                  <a:moveTo>
                    <a:pt x="1333316" y="42087"/>
                  </a:moveTo>
                  <a:lnTo>
                    <a:pt x="1289989" y="42087"/>
                  </a:lnTo>
                  <a:lnTo>
                    <a:pt x="976160" y="308838"/>
                  </a:lnTo>
                  <a:lnTo>
                    <a:pt x="1019396" y="308838"/>
                  </a:lnTo>
                  <a:lnTo>
                    <a:pt x="1333316" y="42087"/>
                  </a:lnTo>
                  <a:close/>
                </a:path>
                <a:path w="1366520" h="351155">
                  <a:moveTo>
                    <a:pt x="748436" y="0"/>
                  </a:moveTo>
                  <a:lnTo>
                    <a:pt x="617893" y="0"/>
                  </a:lnTo>
                  <a:lnTo>
                    <a:pt x="556831" y="61112"/>
                  </a:lnTo>
                  <a:lnTo>
                    <a:pt x="596486" y="61112"/>
                  </a:lnTo>
                  <a:lnTo>
                    <a:pt x="629526" y="28016"/>
                  </a:lnTo>
                  <a:lnTo>
                    <a:pt x="776417" y="28016"/>
                  </a:lnTo>
                  <a:lnTo>
                    <a:pt x="748436" y="0"/>
                  </a:lnTo>
                  <a:close/>
                </a:path>
                <a:path w="1366520" h="351155">
                  <a:moveTo>
                    <a:pt x="1366316" y="14046"/>
                  </a:moveTo>
                  <a:lnTo>
                    <a:pt x="858621" y="14046"/>
                  </a:lnTo>
                  <a:lnTo>
                    <a:pt x="809472" y="61112"/>
                  </a:lnTo>
                  <a:lnTo>
                    <a:pt x="834568" y="61112"/>
                  </a:lnTo>
                  <a:lnTo>
                    <a:pt x="858621" y="42087"/>
                  </a:lnTo>
                  <a:lnTo>
                    <a:pt x="1333316" y="42087"/>
                  </a:lnTo>
                  <a:lnTo>
                    <a:pt x="1366316" y="14046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78759" y="1013962"/>
              <a:ext cx="140474" cy="23869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24441" y="1140297"/>
              <a:ext cx="244519" cy="112351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775358" y="1013967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4" h="238759">
                  <a:moveTo>
                    <a:pt x="49098" y="189585"/>
                  </a:moveTo>
                  <a:lnTo>
                    <a:pt x="0" y="168998"/>
                  </a:lnTo>
                  <a:lnTo>
                    <a:pt x="0" y="203873"/>
                  </a:lnTo>
                  <a:lnTo>
                    <a:pt x="49098" y="238683"/>
                  </a:lnTo>
                  <a:lnTo>
                    <a:pt x="49098" y="189585"/>
                  </a:lnTo>
                  <a:close/>
                </a:path>
                <a:path w="442594" h="238759">
                  <a:moveTo>
                    <a:pt x="49098" y="126339"/>
                  </a:moveTo>
                  <a:lnTo>
                    <a:pt x="0" y="124333"/>
                  </a:lnTo>
                  <a:lnTo>
                    <a:pt x="0" y="159143"/>
                  </a:lnTo>
                  <a:lnTo>
                    <a:pt x="49098" y="175450"/>
                  </a:lnTo>
                  <a:lnTo>
                    <a:pt x="49098" y="126339"/>
                  </a:lnTo>
                  <a:close/>
                </a:path>
                <a:path w="442594" h="238759">
                  <a:moveTo>
                    <a:pt x="49098" y="63220"/>
                  </a:moveTo>
                  <a:lnTo>
                    <a:pt x="0" y="79527"/>
                  </a:lnTo>
                  <a:lnTo>
                    <a:pt x="0" y="114338"/>
                  </a:lnTo>
                  <a:lnTo>
                    <a:pt x="49098" y="112318"/>
                  </a:lnTo>
                  <a:lnTo>
                    <a:pt x="49098" y="63220"/>
                  </a:lnTo>
                  <a:close/>
                </a:path>
                <a:path w="442594" h="238759">
                  <a:moveTo>
                    <a:pt x="367906" y="63220"/>
                  </a:moveTo>
                  <a:lnTo>
                    <a:pt x="49110" y="63220"/>
                  </a:lnTo>
                  <a:lnTo>
                    <a:pt x="49110" y="112318"/>
                  </a:lnTo>
                  <a:lnTo>
                    <a:pt x="310134" y="112318"/>
                  </a:lnTo>
                  <a:lnTo>
                    <a:pt x="367906" y="63220"/>
                  </a:lnTo>
                  <a:close/>
                </a:path>
                <a:path w="442594" h="238759">
                  <a:moveTo>
                    <a:pt x="442188" y="0"/>
                  </a:moveTo>
                  <a:lnTo>
                    <a:pt x="49098" y="0"/>
                  </a:lnTo>
                  <a:lnTo>
                    <a:pt x="0" y="34823"/>
                  </a:lnTo>
                  <a:lnTo>
                    <a:pt x="0" y="69634"/>
                  </a:lnTo>
                  <a:lnTo>
                    <a:pt x="49098" y="49098"/>
                  </a:lnTo>
                  <a:lnTo>
                    <a:pt x="384416" y="49098"/>
                  </a:lnTo>
                  <a:lnTo>
                    <a:pt x="442188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29024" y="1140297"/>
              <a:ext cx="244534" cy="112351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1080439" y="1013967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4" h="238759">
                  <a:moveTo>
                    <a:pt x="442188" y="168998"/>
                  </a:moveTo>
                  <a:lnTo>
                    <a:pt x="393090" y="189585"/>
                  </a:lnTo>
                  <a:lnTo>
                    <a:pt x="393090" y="238683"/>
                  </a:lnTo>
                  <a:lnTo>
                    <a:pt x="442188" y="203873"/>
                  </a:lnTo>
                  <a:lnTo>
                    <a:pt x="442188" y="168998"/>
                  </a:lnTo>
                  <a:close/>
                </a:path>
                <a:path w="442594" h="238759">
                  <a:moveTo>
                    <a:pt x="442188" y="124333"/>
                  </a:moveTo>
                  <a:lnTo>
                    <a:pt x="393090" y="126339"/>
                  </a:lnTo>
                  <a:lnTo>
                    <a:pt x="393090" y="175450"/>
                  </a:lnTo>
                  <a:lnTo>
                    <a:pt x="442188" y="159143"/>
                  </a:lnTo>
                  <a:lnTo>
                    <a:pt x="442188" y="124333"/>
                  </a:lnTo>
                  <a:close/>
                </a:path>
                <a:path w="442594" h="238759">
                  <a:moveTo>
                    <a:pt x="442188" y="79527"/>
                  </a:moveTo>
                  <a:lnTo>
                    <a:pt x="393090" y="63220"/>
                  </a:lnTo>
                  <a:lnTo>
                    <a:pt x="74282" y="63220"/>
                  </a:lnTo>
                  <a:lnTo>
                    <a:pt x="132054" y="112318"/>
                  </a:lnTo>
                  <a:lnTo>
                    <a:pt x="393090" y="112318"/>
                  </a:lnTo>
                  <a:lnTo>
                    <a:pt x="442188" y="114338"/>
                  </a:lnTo>
                  <a:lnTo>
                    <a:pt x="442188" y="79527"/>
                  </a:lnTo>
                  <a:close/>
                </a:path>
                <a:path w="442594" h="238759">
                  <a:moveTo>
                    <a:pt x="442188" y="34823"/>
                  </a:moveTo>
                  <a:lnTo>
                    <a:pt x="393090" y="0"/>
                  </a:lnTo>
                  <a:lnTo>
                    <a:pt x="0" y="0"/>
                  </a:lnTo>
                  <a:lnTo>
                    <a:pt x="57746" y="49098"/>
                  </a:lnTo>
                  <a:lnTo>
                    <a:pt x="393090" y="49098"/>
                  </a:lnTo>
                  <a:lnTo>
                    <a:pt x="442188" y="69634"/>
                  </a:lnTo>
                  <a:lnTo>
                    <a:pt x="442188" y="34823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63141" y="1324813"/>
              <a:ext cx="779780" cy="168275"/>
            </a:xfrm>
            <a:custGeom>
              <a:avLst/>
              <a:gdLst/>
              <a:ahLst/>
              <a:cxnLst/>
              <a:rect l="l" t="t" r="r" b="b"/>
              <a:pathLst>
                <a:path w="779780" h="168275">
                  <a:moveTo>
                    <a:pt x="156197" y="31927"/>
                  </a:moveTo>
                  <a:lnTo>
                    <a:pt x="0" y="31927"/>
                  </a:lnTo>
                  <a:lnTo>
                    <a:pt x="0" y="59867"/>
                  </a:lnTo>
                  <a:lnTo>
                    <a:pt x="0" y="87807"/>
                  </a:lnTo>
                  <a:lnTo>
                    <a:pt x="0" y="109397"/>
                  </a:lnTo>
                  <a:lnTo>
                    <a:pt x="0" y="138607"/>
                  </a:lnTo>
                  <a:lnTo>
                    <a:pt x="0" y="167817"/>
                  </a:lnTo>
                  <a:lnTo>
                    <a:pt x="155473" y="167817"/>
                  </a:lnTo>
                  <a:lnTo>
                    <a:pt x="155473" y="138607"/>
                  </a:lnTo>
                  <a:lnTo>
                    <a:pt x="39852" y="138607"/>
                  </a:lnTo>
                  <a:lnTo>
                    <a:pt x="39852" y="109397"/>
                  </a:lnTo>
                  <a:lnTo>
                    <a:pt x="148831" y="109397"/>
                  </a:lnTo>
                  <a:lnTo>
                    <a:pt x="148831" y="87807"/>
                  </a:lnTo>
                  <a:lnTo>
                    <a:pt x="39852" y="87807"/>
                  </a:lnTo>
                  <a:lnTo>
                    <a:pt x="39852" y="59867"/>
                  </a:lnTo>
                  <a:lnTo>
                    <a:pt x="156197" y="59867"/>
                  </a:lnTo>
                  <a:lnTo>
                    <a:pt x="156197" y="31927"/>
                  </a:lnTo>
                  <a:close/>
                </a:path>
                <a:path w="779780" h="168275">
                  <a:moveTo>
                    <a:pt x="322884" y="141147"/>
                  </a:moveTo>
                  <a:lnTo>
                    <a:pt x="223862" y="141147"/>
                  </a:lnTo>
                  <a:lnTo>
                    <a:pt x="223862" y="31927"/>
                  </a:lnTo>
                  <a:lnTo>
                    <a:pt x="182778" y="31927"/>
                  </a:lnTo>
                  <a:lnTo>
                    <a:pt x="182778" y="141147"/>
                  </a:lnTo>
                  <a:lnTo>
                    <a:pt x="182778" y="167817"/>
                  </a:lnTo>
                  <a:lnTo>
                    <a:pt x="322884" y="167817"/>
                  </a:lnTo>
                  <a:lnTo>
                    <a:pt x="322884" y="141147"/>
                  </a:lnTo>
                  <a:close/>
                </a:path>
                <a:path w="779780" h="168275">
                  <a:moveTo>
                    <a:pt x="507809" y="32029"/>
                  </a:moveTo>
                  <a:lnTo>
                    <a:pt x="350367" y="32029"/>
                  </a:lnTo>
                  <a:lnTo>
                    <a:pt x="350367" y="62509"/>
                  </a:lnTo>
                  <a:lnTo>
                    <a:pt x="350367" y="87909"/>
                  </a:lnTo>
                  <a:lnTo>
                    <a:pt x="350367" y="110769"/>
                  </a:lnTo>
                  <a:lnTo>
                    <a:pt x="350367" y="138709"/>
                  </a:lnTo>
                  <a:lnTo>
                    <a:pt x="350367" y="167919"/>
                  </a:lnTo>
                  <a:lnTo>
                    <a:pt x="507009" y="167919"/>
                  </a:lnTo>
                  <a:lnTo>
                    <a:pt x="507009" y="138709"/>
                  </a:lnTo>
                  <a:lnTo>
                    <a:pt x="391820" y="138709"/>
                  </a:lnTo>
                  <a:lnTo>
                    <a:pt x="391820" y="110769"/>
                  </a:lnTo>
                  <a:lnTo>
                    <a:pt x="499605" y="110769"/>
                  </a:lnTo>
                  <a:lnTo>
                    <a:pt x="499605" y="87909"/>
                  </a:lnTo>
                  <a:lnTo>
                    <a:pt x="391820" y="87909"/>
                  </a:lnTo>
                  <a:lnTo>
                    <a:pt x="391820" y="62509"/>
                  </a:lnTo>
                  <a:lnTo>
                    <a:pt x="507809" y="62509"/>
                  </a:lnTo>
                  <a:lnTo>
                    <a:pt x="507809" y="32029"/>
                  </a:lnTo>
                  <a:close/>
                </a:path>
                <a:path w="779780" h="168275">
                  <a:moveTo>
                    <a:pt x="779741" y="32486"/>
                  </a:moveTo>
                  <a:lnTo>
                    <a:pt x="738327" y="32486"/>
                  </a:lnTo>
                  <a:lnTo>
                    <a:pt x="738327" y="167170"/>
                  </a:lnTo>
                  <a:lnTo>
                    <a:pt x="779741" y="167170"/>
                  </a:lnTo>
                  <a:lnTo>
                    <a:pt x="779741" y="32486"/>
                  </a:lnTo>
                  <a:close/>
                </a:path>
                <a:path w="779780" h="168275">
                  <a:moveTo>
                    <a:pt x="779741" y="0"/>
                  </a:moveTo>
                  <a:lnTo>
                    <a:pt x="738327" y="0"/>
                  </a:lnTo>
                  <a:lnTo>
                    <a:pt x="738327" y="17741"/>
                  </a:lnTo>
                  <a:lnTo>
                    <a:pt x="779741" y="17741"/>
                  </a:lnTo>
                  <a:lnTo>
                    <a:pt x="779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96910" y="1357269"/>
              <a:ext cx="179031" cy="135420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1155788" y="970889"/>
              <a:ext cx="3982720" cy="554355"/>
            </a:xfrm>
            <a:custGeom>
              <a:avLst/>
              <a:gdLst/>
              <a:ahLst/>
              <a:cxnLst/>
              <a:rect l="l" t="t" r="r" b="b"/>
              <a:pathLst>
                <a:path w="3982720" h="554355">
                  <a:moveTo>
                    <a:pt x="113372" y="536270"/>
                  </a:moveTo>
                  <a:lnTo>
                    <a:pt x="65925" y="536270"/>
                  </a:lnTo>
                  <a:lnTo>
                    <a:pt x="65925" y="554024"/>
                  </a:lnTo>
                  <a:lnTo>
                    <a:pt x="113372" y="554024"/>
                  </a:lnTo>
                  <a:lnTo>
                    <a:pt x="113372" y="536270"/>
                  </a:lnTo>
                  <a:close/>
                </a:path>
                <a:path w="3982720" h="554355">
                  <a:moveTo>
                    <a:pt x="179209" y="470585"/>
                  </a:moveTo>
                  <a:lnTo>
                    <a:pt x="139954" y="470585"/>
                  </a:lnTo>
                  <a:lnTo>
                    <a:pt x="139954" y="473316"/>
                  </a:lnTo>
                  <a:lnTo>
                    <a:pt x="136956" y="483755"/>
                  </a:lnTo>
                  <a:lnTo>
                    <a:pt x="128181" y="489331"/>
                  </a:lnTo>
                  <a:lnTo>
                    <a:pt x="114007" y="491578"/>
                  </a:lnTo>
                  <a:lnTo>
                    <a:pt x="94780" y="491985"/>
                  </a:lnTo>
                  <a:lnTo>
                    <a:pt x="73355" y="491909"/>
                  </a:lnTo>
                  <a:lnTo>
                    <a:pt x="39128" y="471055"/>
                  </a:lnTo>
                  <a:lnTo>
                    <a:pt x="38404" y="462038"/>
                  </a:lnTo>
                  <a:lnTo>
                    <a:pt x="38404" y="443103"/>
                  </a:lnTo>
                  <a:lnTo>
                    <a:pt x="41452" y="428028"/>
                  </a:lnTo>
                  <a:lnTo>
                    <a:pt x="50088" y="419785"/>
                  </a:lnTo>
                  <a:lnTo>
                    <a:pt x="63563" y="416331"/>
                  </a:lnTo>
                  <a:lnTo>
                    <a:pt x="81114" y="415620"/>
                  </a:lnTo>
                  <a:lnTo>
                    <a:pt x="110083" y="416052"/>
                  </a:lnTo>
                  <a:lnTo>
                    <a:pt x="124002" y="417906"/>
                  </a:lnTo>
                  <a:lnTo>
                    <a:pt x="134531" y="422287"/>
                  </a:lnTo>
                  <a:lnTo>
                    <a:pt x="139661" y="430237"/>
                  </a:lnTo>
                  <a:lnTo>
                    <a:pt x="139661" y="434352"/>
                  </a:lnTo>
                  <a:lnTo>
                    <a:pt x="177431" y="434352"/>
                  </a:lnTo>
                  <a:lnTo>
                    <a:pt x="161632" y="393446"/>
                  </a:lnTo>
                  <a:lnTo>
                    <a:pt x="101231" y="386435"/>
                  </a:lnTo>
                  <a:lnTo>
                    <a:pt x="60947" y="386537"/>
                  </a:lnTo>
                  <a:lnTo>
                    <a:pt x="15786" y="397446"/>
                  </a:lnTo>
                  <a:lnTo>
                    <a:pt x="0" y="437273"/>
                  </a:lnTo>
                  <a:lnTo>
                    <a:pt x="0" y="470408"/>
                  </a:lnTo>
                  <a:lnTo>
                    <a:pt x="16205" y="510895"/>
                  </a:lnTo>
                  <a:lnTo>
                    <a:pt x="66205" y="521881"/>
                  </a:lnTo>
                  <a:lnTo>
                    <a:pt x="122593" y="522122"/>
                  </a:lnTo>
                  <a:lnTo>
                    <a:pt x="134416" y="521817"/>
                  </a:lnTo>
                  <a:lnTo>
                    <a:pt x="173507" y="507466"/>
                  </a:lnTo>
                  <a:lnTo>
                    <a:pt x="179120" y="487997"/>
                  </a:lnTo>
                  <a:lnTo>
                    <a:pt x="179209" y="470585"/>
                  </a:lnTo>
                  <a:close/>
                </a:path>
                <a:path w="3982720" h="554355">
                  <a:moveTo>
                    <a:pt x="3982110" y="13995"/>
                  </a:moveTo>
                  <a:lnTo>
                    <a:pt x="3515093" y="13995"/>
                  </a:lnTo>
                  <a:lnTo>
                    <a:pt x="3460546" y="66344"/>
                  </a:lnTo>
                  <a:lnTo>
                    <a:pt x="3394202" y="0"/>
                  </a:lnTo>
                  <a:lnTo>
                    <a:pt x="3274479" y="0"/>
                  </a:lnTo>
                  <a:lnTo>
                    <a:pt x="3208121" y="66344"/>
                  </a:lnTo>
                  <a:lnTo>
                    <a:pt x="3153600" y="13995"/>
                  </a:lnTo>
                  <a:lnTo>
                    <a:pt x="2686570" y="13995"/>
                  </a:lnTo>
                  <a:lnTo>
                    <a:pt x="3035731" y="310819"/>
                  </a:lnTo>
                  <a:lnTo>
                    <a:pt x="3153613" y="310819"/>
                  </a:lnTo>
                  <a:lnTo>
                    <a:pt x="3208121" y="258546"/>
                  </a:lnTo>
                  <a:lnTo>
                    <a:pt x="3274479" y="324866"/>
                  </a:lnTo>
                  <a:lnTo>
                    <a:pt x="3394202" y="324866"/>
                  </a:lnTo>
                  <a:lnTo>
                    <a:pt x="3460546" y="258546"/>
                  </a:lnTo>
                  <a:lnTo>
                    <a:pt x="3515093" y="310819"/>
                  </a:lnTo>
                  <a:lnTo>
                    <a:pt x="3632835" y="310819"/>
                  </a:lnTo>
                  <a:lnTo>
                    <a:pt x="3982110" y="13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807002" y="957846"/>
              <a:ext cx="1366520" cy="351155"/>
            </a:xfrm>
            <a:custGeom>
              <a:avLst/>
              <a:gdLst/>
              <a:ahLst/>
              <a:cxnLst/>
              <a:rect l="l" t="t" r="r" b="b"/>
              <a:pathLst>
                <a:path w="1366520" h="351155">
                  <a:moveTo>
                    <a:pt x="596502" y="289788"/>
                  </a:moveTo>
                  <a:lnTo>
                    <a:pt x="556818" y="289788"/>
                  </a:lnTo>
                  <a:lnTo>
                    <a:pt x="617880" y="350926"/>
                  </a:lnTo>
                  <a:lnTo>
                    <a:pt x="748423" y="350926"/>
                  </a:lnTo>
                  <a:lnTo>
                    <a:pt x="776456" y="322846"/>
                  </a:lnTo>
                  <a:lnTo>
                    <a:pt x="629513" y="322846"/>
                  </a:lnTo>
                  <a:lnTo>
                    <a:pt x="596502" y="289788"/>
                  </a:lnTo>
                  <a:close/>
                </a:path>
                <a:path w="1366520" h="351155">
                  <a:moveTo>
                    <a:pt x="507695" y="14046"/>
                  </a:moveTo>
                  <a:lnTo>
                    <a:pt x="0" y="14046"/>
                  </a:lnTo>
                  <a:lnTo>
                    <a:pt x="379755" y="336880"/>
                  </a:lnTo>
                  <a:lnTo>
                    <a:pt x="507695" y="336880"/>
                  </a:lnTo>
                  <a:lnTo>
                    <a:pt x="536946" y="308838"/>
                  </a:lnTo>
                  <a:lnTo>
                    <a:pt x="390156" y="308838"/>
                  </a:lnTo>
                  <a:lnTo>
                    <a:pt x="76301" y="42087"/>
                  </a:lnTo>
                  <a:lnTo>
                    <a:pt x="536962" y="42087"/>
                  </a:lnTo>
                  <a:lnTo>
                    <a:pt x="507695" y="14046"/>
                  </a:lnTo>
                  <a:close/>
                </a:path>
                <a:path w="1366520" h="351155">
                  <a:moveTo>
                    <a:pt x="834524" y="289788"/>
                  </a:moveTo>
                  <a:lnTo>
                    <a:pt x="809459" y="289788"/>
                  </a:lnTo>
                  <a:lnTo>
                    <a:pt x="858608" y="336880"/>
                  </a:lnTo>
                  <a:lnTo>
                    <a:pt x="986383" y="336880"/>
                  </a:lnTo>
                  <a:lnTo>
                    <a:pt x="1019383" y="308838"/>
                  </a:lnTo>
                  <a:lnTo>
                    <a:pt x="858608" y="308838"/>
                  </a:lnTo>
                  <a:lnTo>
                    <a:pt x="834524" y="289788"/>
                  </a:lnTo>
                  <a:close/>
                </a:path>
                <a:path w="1366520" h="351155">
                  <a:moveTo>
                    <a:pt x="683132" y="308838"/>
                  </a:moveTo>
                  <a:lnTo>
                    <a:pt x="664476" y="322846"/>
                  </a:lnTo>
                  <a:lnTo>
                    <a:pt x="701827" y="322846"/>
                  </a:lnTo>
                  <a:lnTo>
                    <a:pt x="683132" y="308838"/>
                  </a:lnTo>
                  <a:close/>
                </a:path>
                <a:path w="1366520" h="351155">
                  <a:moveTo>
                    <a:pt x="776404" y="28016"/>
                  </a:moveTo>
                  <a:lnTo>
                    <a:pt x="736739" y="28016"/>
                  </a:lnTo>
                  <a:lnTo>
                    <a:pt x="781443" y="72745"/>
                  </a:lnTo>
                  <a:lnTo>
                    <a:pt x="781443" y="278130"/>
                  </a:lnTo>
                  <a:lnTo>
                    <a:pt x="736739" y="322846"/>
                  </a:lnTo>
                  <a:lnTo>
                    <a:pt x="776456" y="322846"/>
                  </a:lnTo>
                  <a:lnTo>
                    <a:pt x="809459" y="289788"/>
                  </a:lnTo>
                  <a:lnTo>
                    <a:pt x="834524" y="289788"/>
                  </a:lnTo>
                  <a:lnTo>
                    <a:pt x="809459" y="269963"/>
                  </a:lnTo>
                  <a:lnTo>
                    <a:pt x="809459" y="80962"/>
                  </a:lnTo>
                  <a:lnTo>
                    <a:pt x="834556" y="61112"/>
                  </a:lnTo>
                  <a:lnTo>
                    <a:pt x="809459" y="61112"/>
                  </a:lnTo>
                  <a:lnTo>
                    <a:pt x="776404" y="28016"/>
                  </a:lnTo>
                  <a:close/>
                </a:path>
                <a:path w="1366520" h="351155">
                  <a:moveTo>
                    <a:pt x="536962" y="42087"/>
                  </a:moveTo>
                  <a:lnTo>
                    <a:pt x="507695" y="42087"/>
                  </a:lnTo>
                  <a:lnTo>
                    <a:pt x="556818" y="80962"/>
                  </a:lnTo>
                  <a:lnTo>
                    <a:pt x="556818" y="269963"/>
                  </a:lnTo>
                  <a:lnTo>
                    <a:pt x="507695" y="308838"/>
                  </a:lnTo>
                  <a:lnTo>
                    <a:pt x="536946" y="308838"/>
                  </a:lnTo>
                  <a:lnTo>
                    <a:pt x="556818" y="289788"/>
                  </a:lnTo>
                  <a:lnTo>
                    <a:pt x="596502" y="289788"/>
                  </a:lnTo>
                  <a:lnTo>
                    <a:pt x="584860" y="278130"/>
                  </a:lnTo>
                  <a:lnTo>
                    <a:pt x="584860" y="72745"/>
                  </a:lnTo>
                  <a:lnTo>
                    <a:pt x="596473" y="61112"/>
                  </a:lnTo>
                  <a:lnTo>
                    <a:pt x="556818" y="61112"/>
                  </a:lnTo>
                  <a:lnTo>
                    <a:pt x="536962" y="42087"/>
                  </a:lnTo>
                  <a:close/>
                </a:path>
                <a:path w="1366520" h="351155">
                  <a:moveTo>
                    <a:pt x="1333303" y="42087"/>
                  </a:moveTo>
                  <a:lnTo>
                    <a:pt x="1289977" y="42087"/>
                  </a:lnTo>
                  <a:lnTo>
                    <a:pt x="976147" y="308838"/>
                  </a:lnTo>
                  <a:lnTo>
                    <a:pt x="1019383" y="308838"/>
                  </a:lnTo>
                  <a:lnTo>
                    <a:pt x="1333303" y="42087"/>
                  </a:lnTo>
                  <a:close/>
                </a:path>
                <a:path w="1366520" h="351155">
                  <a:moveTo>
                    <a:pt x="748423" y="0"/>
                  </a:moveTo>
                  <a:lnTo>
                    <a:pt x="617880" y="0"/>
                  </a:lnTo>
                  <a:lnTo>
                    <a:pt x="556818" y="61112"/>
                  </a:lnTo>
                  <a:lnTo>
                    <a:pt x="596473" y="61112"/>
                  </a:lnTo>
                  <a:lnTo>
                    <a:pt x="629513" y="28016"/>
                  </a:lnTo>
                  <a:lnTo>
                    <a:pt x="776404" y="28016"/>
                  </a:lnTo>
                  <a:lnTo>
                    <a:pt x="748423" y="0"/>
                  </a:lnTo>
                  <a:close/>
                </a:path>
                <a:path w="1366520" h="351155">
                  <a:moveTo>
                    <a:pt x="1366304" y="14046"/>
                  </a:moveTo>
                  <a:lnTo>
                    <a:pt x="858608" y="14046"/>
                  </a:lnTo>
                  <a:lnTo>
                    <a:pt x="809459" y="61112"/>
                  </a:lnTo>
                  <a:lnTo>
                    <a:pt x="834556" y="61112"/>
                  </a:lnTo>
                  <a:lnTo>
                    <a:pt x="858608" y="42087"/>
                  </a:lnTo>
                  <a:lnTo>
                    <a:pt x="1333303" y="42087"/>
                  </a:lnTo>
                  <a:lnTo>
                    <a:pt x="1366304" y="14046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19911" y="1013962"/>
              <a:ext cx="140474" cy="238696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5591" y="1140297"/>
              <a:ext cx="244518" cy="112351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4616500" y="1013967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5" h="238759">
                  <a:moveTo>
                    <a:pt x="49098" y="189585"/>
                  </a:moveTo>
                  <a:lnTo>
                    <a:pt x="0" y="168998"/>
                  </a:lnTo>
                  <a:lnTo>
                    <a:pt x="0" y="203873"/>
                  </a:lnTo>
                  <a:lnTo>
                    <a:pt x="49098" y="238683"/>
                  </a:lnTo>
                  <a:lnTo>
                    <a:pt x="49098" y="189585"/>
                  </a:lnTo>
                  <a:close/>
                </a:path>
                <a:path w="442595" h="238759">
                  <a:moveTo>
                    <a:pt x="49098" y="126339"/>
                  </a:moveTo>
                  <a:lnTo>
                    <a:pt x="0" y="124333"/>
                  </a:lnTo>
                  <a:lnTo>
                    <a:pt x="0" y="159143"/>
                  </a:lnTo>
                  <a:lnTo>
                    <a:pt x="49098" y="175450"/>
                  </a:lnTo>
                  <a:lnTo>
                    <a:pt x="49098" y="126339"/>
                  </a:lnTo>
                  <a:close/>
                </a:path>
                <a:path w="442595" h="238759">
                  <a:moveTo>
                    <a:pt x="49098" y="63220"/>
                  </a:moveTo>
                  <a:lnTo>
                    <a:pt x="0" y="79527"/>
                  </a:lnTo>
                  <a:lnTo>
                    <a:pt x="0" y="114338"/>
                  </a:lnTo>
                  <a:lnTo>
                    <a:pt x="49098" y="112318"/>
                  </a:lnTo>
                  <a:lnTo>
                    <a:pt x="49098" y="63220"/>
                  </a:lnTo>
                  <a:close/>
                </a:path>
                <a:path w="442595" h="238759">
                  <a:moveTo>
                    <a:pt x="367919" y="63220"/>
                  </a:moveTo>
                  <a:lnTo>
                    <a:pt x="49123" y="63220"/>
                  </a:lnTo>
                  <a:lnTo>
                    <a:pt x="49123" y="112318"/>
                  </a:lnTo>
                  <a:lnTo>
                    <a:pt x="310146" y="112318"/>
                  </a:lnTo>
                  <a:lnTo>
                    <a:pt x="367919" y="63220"/>
                  </a:lnTo>
                  <a:close/>
                </a:path>
                <a:path w="442595" h="238759">
                  <a:moveTo>
                    <a:pt x="442201" y="0"/>
                  </a:moveTo>
                  <a:lnTo>
                    <a:pt x="49098" y="0"/>
                  </a:lnTo>
                  <a:lnTo>
                    <a:pt x="0" y="34823"/>
                  </a:lnTo>
                  <a:lnTo>
                    <a:pt x="0" y="69634"/>
                  </a:lnTo>
                  <a:lnTo>
                    <a:pt x="49098" y="49098"/>
                  </a:lnTo>
                  <a:lnTo>
                    <a:pt x="384429" y="49098"/>
                  </a:lnTo>
                  <a:lnTo>
                    <a:pt x="442201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70173" y="1140297"/>
              <a:ext cx="244534" cy="112351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3921582" y="1013967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5" h="238759">
                  <a:moveTo>
                    <a:pt x="393090" y="0"/>
                  </a:moveTo>
                  <a:lnTo>
                    <a:pt x="0" y="0"/>
                  </a:lnTo>
                  <a:lnTo>
                    <a:pt x="57746" y="49098"/>
                  </a:lnTo>
                  <a:lnTo>
                    <a:pt x="393090" y="49098"/>
                  </a:lnTo>
                  <a:lnTo>
                    <a:pt x="393090" y="0"/>
                  </a:lnTo>
                  <a:close/>
                </a:path>
                <a:path w="442595" h="238759">
                  <a:moveTo>
                    <a:pt x="442201" y="168998"/>
                  </a:moveTo>
                  <a:lnTo>
                    <a:pt x="393103" y="189585"/>
                  </a:lnTo>
                  <a:lnTo>
                    <a:pt x="393103" y="238683"/>
                  </a:lnTo>
                  <a:lnTo>
                    <a:pt x="442201" y="203873"/>
                  </a:lnTo>
                  <a:lnTo>
                    <a:pt x="442201" y="168998"/>
                  </a:lnTo>
                  <a:close/>
                </a:path>
                <a:path w="442595" h="238759">
                  <a:moveTo>
                    <a:pt x="442201" y="124333"/>
                  </a:moveTo>
                  <a:lnTo>
                    <a:pt x="393103" y="126339"/>
                  </a:lnTo>
                  <a:lnTo>
                    <a:pt x="393103" y="175450"/>
                  </a:lnTo>
                  <a:lnTo>
                    <a:pt x="442201" y="159143"/>
                  </a:lnTo>
                  <a:lnTo>
                    <a:pt x="442201" y="124333"/>
                  </a:lnTo>
                  <a:close/>
                </a:path>
                <a:path w="442595" h="238759">
                  <a:moveTo>
                    <a:pt x="442201" y="79527"/>
                  </a:moveTo>
                  <a:lnTo>
                    <a:pt x="393103" y="63220"/>
                  </a:lnTo>
                  <a:lnTo>
                    <a:pt x="74295" y="63220"/>
                  </a:lnTo>
                  <a:lnTo>
                    <a:pt x="132067" y="112318"/>
                  </a:lnTo>
                  <a:lnTo>
                    <a:pt x="393103" y="112318"/>
                  </a:lnTo>
                  <a:lnTo>
                    <a:pt x="442201" y="114338"/>
                  </a:lnTo>
                  <a:lnTo>
                    <a:pt x="442201" y="79527"/>
                  </a:lnTo>
                  <a:close/>
                </a:path>
                <a:path w="442595" h="238759">
                  <a:moveTo>
                    <a:pt x="442201" y="34823"/>
                  </a:moveTo>
                  <a:lnTo>
                    <a:pt x="393103" y="0"/>
                  </a:lnTo>
                  <a:lnTo>
                    <a:pt x="393103" y="49098"/>
                  </a:lnTo>
                  <a:lnTo>
                    <a:pt x="442201" y="69634"/>
                  </a:lnTo>
                  <a:lnTo>
                    <a:pt x="442201" y="34823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204297" y="1324813"/>
              <a:ext cx="779780" cy="168275"/>
            </a:xfrm>
            <a:custGeom>
              <a:avLst/>
              <a:gdLst/>
              <a:ahLst/>
              <a:cxnLst/>
              <a:rect l="l" t="t" r="r" b="b"/>
              <a:pathLst>
                <a:path w="779779" h="168275">
                  <a:moveTo>
                    <a:pt x="156197" y="31927"/>
                  </a:moveTo>
                  <a:lnTo>
                    <a:pt x="0" y="31927"/>
                  </a:lnTo>
                  <a:lnTo>
                    <a:pt x="0" y="59867"/>
                  </a:lnTo>
                  <a:lnTo>
                    <a:pt x="0" y="87807"/>
                  </a:lnTo>
                  <a:lnTo>
                    <a:pt x="0" y="109397"/>
                  </a:lnTo>
                  <a:lnTo>
                    <a:pt x="0" y="138607"/>
                  </a:lnTo>
                  <a:lnTo>
                    <a:pt x="0" y="167817"/>
                  </a:lnTo>
                  <a:lnTo>
                    <a:pt x="155473" y="167817"/>
                  </a:lnTo>
                  <a:lnTo>
                    <a:pt x="155473" y="138607"/>
                  </a:lnTo>
                  <a:lnTo>
                    <a:pt x="39852" y="138607"/>
                  </a:lnTo>
                  <a:lnTo>
                    <a:pt x="39852" y="109397"/>
                  </a:lnTo>
                  <a:lnTo>
                    <a:pt x="148831" y="109397"/>
                  </a:lnTo>
                  <a:lnTo>
                    <a:pt x="148831" y="87807"/>
                  </a:lnTo>
                  <a:lnTo>
                    <a:pt x="39852" y="87807"/>
                  </a:lnTo>
                  <a:lnTo>
                    <a:pt x="39852" y="59867"/>
                  </a:lnTo>
                  <a:lnTo>
                    <a:pt x="156197" y="59867"/>
                  </a:lnTo>
                  <a:lnTo>
                    <a:pt x="156197" y="31927"/>
                  </a:lnTo>
                  <a:close/>
                </a:path>
                <a:path w="779779" h="168275">
                  <a:moveTo>
                    <a:pt x="322884" y="141147"/>
                  </a:moveTo>
                  <a:lnTo>
                    <a:pt x="223862" y="141147"/>
                  </a:lnTo>
                  <a:lnTo>
                    <a:pt x="223862" y="31927"/>
                  </a:lnTo>
                  <a:lnTo>
                    <a:pt x="182778" y="31927"/>
                  </a:lnTo>
                  <a:lnTo>
                    <a:pt x="182778" y="141147"/>
                  </a:lnTo>
                  <a:lnTo>
                    <a:pt x="182778" y="167817"/>
                  </a:lnTo>
                  <a:lnTo>
                    <a:pt x="322884" y="167817"/>
                  </a:lnTo>
                  <a:lnTo>
                    <a:pt x="322884" y="141147"/>
                  </a:lnTo>
                  <a:close/>
                </a:path>
                <a:path w="779779" h="168275">
                  <a:moveTo>
                    <a:pt x="507809" y="32029"/>
                  </a:moveTo>
                  <a:lnTo>
                    <a:pt x="350367" y="32029"/>
                  </a:lnTo>
                  <a:lnTo>
                    <a:pt x="350367" y="62509"/>
                  </a:lnTo>
                  <a:lnTo>
                    <a:pt x="350367" y="87909"/>
                  </a:lnTo>
                  <a:lnTo>
                    <a:pt x="350367" y="110769"/>
                  </a:lnTo>
                  <a:lnTo>
                    <a:pt x="350367" y="138709"/>
                  </a:lnTo>
                  <a:lnTo>
                    <a:pt x="350367" y="167919"/>
                  </a:lnTo>
                  <a:lnTo>
                    <a:pt x="507009" y="167919"/>
                  </a:lnTo>
                  <a:lnTo>
                    <a:pt x="507009" y="138709"/>
                  </a:lnTo>
                  <a:lnTo>
                    <a:pt x="391820" y="138709"/>
                  </a:lnTo>
                  <a:lnTo>
                    <a:pt x="391820" y="110769"/>
                  </a:lnTo>
                  <a:lnTo>
                    <a:pt x="499605" y="110769"/>
                  </a:lnTo>
                  <a:lnTo>
                    <a:pt x="499605" y="87909"/>
                  </a:lnTo>
                  <a:lnTo>
                    <a:pt x="391820" y="87909"/>
                  </a:lnTo>
                  <a:lnTo>
                    <a:pt x="391820" y="62509"/>
                  </a:lnTo>
                  <a:lnTo>
                    <a:pt x="507809" y="62509"/>
                  </a:lnTo>
                  <a:lnTo>
                    <a:pt x="507809" y="32029"/>
                  </a:lnTo>
                  <a:close/>
                </a:path>
                <a:path w="779779" h="168275">
                  <a:moveTo>
                    <a:pt x="779729" y="32486"/>
                  </a:moveTo>
                  <a:lnTo>
                    <a:pt x="738314" y="32486"/>
                  </a:lnTo>
                  <a:lnTo>
                    <a:pt x="738314" y="167170"/>
                  </a:lnTo>
                  <a:lnTo>
                    <a:pt x="779729" y="167170"/>
                  </a:lnTo>
                  <a:lnTo>
                    <a:pt x="779729" y="32486"/>
                  </a:lnTo>
                  <a:close/>
                </a:path>
                <a:path w="779779" h="168275">
                  <a:moveTo>
                    <a:pt x="779729" y="0"/>
                  </a:moveTo>
                  <a:lnTo>
                    <a:pt x="738314" y="0"/>
                  </a:lnTo>
                  <a:lnTo>
                    <a:pt x="738314" y="17741"/>
                  </a:lnTo>
                  <a:lnTo>
                    <a:pt x="779729" y="17741"/>
                  </a:lnTo>
                  <a:lnTo>
                    <a:pt x="7797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38060" y="1357269"/>
              <a:ext cx="179031" cy="135420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3996944" y="970889"/>
              <a:ext cx="3982720" cy="554355"/>
            </a:xfrm>
            <a:custGeom>
              <a:avLst/>
              <a:gdLst/>
              <a:ahLst/>
              <a:cxnLst/>
              <a:rect l="l" t="t" r="r" b="b"/>
              <a:pathLst>
                <a:path w="3982720" h="554355">
                  <a:moveTo>
                    <a:pt x="113360" y="536270"/>
                  </a:moveTo>
                  <a:lnTo>
                    <a:pt x="65913" y="536270"/>
                  </a:lnTo>
                  <a:lnTo>
                    <a:pt x="65913" y="554024"/>
                  </a:lnTo>
                  <a:lnTo>
                    <a:pt x="113360" y="554024"/>
                  </a:lnTo>
                  <a:lnTo>
                    <a:pt x="113360" y="536270"/>
                  </a:lnTo>
                  <a:close/>
                </a:path>
                <a:path w="3982720" h="554355">
                  <a:moveTo>
                    <a:pt x="179209" y="470585"/>
                  </a:moveTo>
                  <a:lnTo>
                    <a:pt x="139954" y="470585"/>
                  </a:lnTo>
                  <a:lnTo>
                    <a:pt x="139954" y="473316"/>
                  </a:lnTo>
                  <a:lnTo>
                    <a:pt x="136956" y="483755"/>
                  </a:lnTo>
                  <a:lnTo>
                    <a:pt x="128181" y="489331"/>
                  </a:lnTo>
                  <a:lnTo>
                    <a:pt x="114007" y="491578"/>
                  </a:lnTo>
                  <a:lnTo>
                    <a:pt x="94780" y="491985"/>
                  </a:lnTo>
                  <a:lnTo>
                    <a:pt x="73355" y="491909"/>
                  </a:lnTo>
                  <a:lnTo>
                    <a:pt x="39128" y="471055"/>
                  </a:lnTo>
                  <a:lnTo>
                    <a:pt x="38404" y="462038"/>
                  </a:lnTo>
                  <a:lnTo>
                    <a:pt x="38404" y="443103"/>
                  </a:lnTo>
                  <a:lnTo>
                    <a:pt x="41452" y="428028"/>
                  </a:lnTo>
                  <a:lnTo>
                    <a:pt x="50088" y="419785"/>
                  </a:lnTo>
                  <a:lnTo>
                    <a:pt x="63563" y="416331"/>
                  </a:lnTo>
                  <a:lnTo>
                    <a:pt x="81114" y="415620"/>
                  </a:lnTo>
                  <a:lnTo>
                    <a:pt x="110083" y="416052"/>
                  </a:lnTo>
                  <a:lnTo>
                    <a:pt x="124002" y="417906"/>
                  </a:lnTo>
                  <a:lnTo>
                    <a:pt x="134531" y="422287"/>
                  </a:lnTo>
                  <a:lnTo>
                    <a:pt x="139661" y="430237"/>
                  </a:lnTo>
                  <a:lnTo>
                    <a:pt x="139661" y="434352"/>
                  </a:lnTo>
                  <a:lnTo>
                    <a:pt x="177431" y="434352"/>
                  </a:lnTo>
                  <a:lnTo>
                    <a:pt x="161632" y="393446"/>
                  </a:lnTo>
                  <a:lnTo>
                    <a:pt x="101231" y="386435"/>
                  </a:lnTo>
                  <a:lnTo>
                    <a:pt x="60947" y="386537"/>
                  </a:lnTo>
                  <a:lnTo>
                    <a:pt x="15786" y="397446"/>
                  </a:lnTo>
                  <a:lnTo>
                    <a:pt x="0" y="437273"/>
                  </a:lnTo>
                  <a:lnTo>
                    <a:pt x="0" y="470408"/>
                  </a:lnTo>
                  <a:lnTo>
                    <a:pt x="16192" y="510895"/>
                  </a:lnTo>
                  <a:lnTo>
                    <a:pt x="66205" y="521881"/>
                  </a:lnTo>
                  <a:lnTo>
                    <a:pt x="122593" y="522122"/>
                  </a:lnTo>
                  <a:lnTo>
                    <a:pt x="134404" y="521817"/>
                  </a:lnTo>
                  <a:lnTo>
                    <a:pt x="173507" y="507466"/>
                  </a:lnTo>
                  <a:lnTo>
                    <a:pt x="179108" y="487997"/>
                  </a:lnTo>
                  <a:lnTo>
                    <a:pt x="179209" y="470585"/>
                  </a:lnTo>
                  <a:close/>
                </a:path>
                <a:path w="3982720" h="554355">
                  <a:moveTo>
                    <a:pt x="3982097" y="13995"/>
                  </a:moveTo>
                  <a:lnTo>
                    <a:pt x="3515080" y="13995"/>
                  </a:lnTo>
                  <a:lnTo>
                    <a:pt x="3460534" y="66344"/>
                  </a:lnTo>
                  <a:lnTo>
                    <a:pt x="3394189" y="0"/>
                  </a:lnTo>
                  <a:lnTo>
                    <a:pt x="3274466" y="0"/>
                  </a:lnTo>
                  <a:lnTo>
                    <a:pt x="3208109" y="66344"/>
                  </a:lnTo>
                  <a:lnTo>
                    <a:pt x="3153587" y="13995"/>
                  </a:lnTo>
                  <a:lnTo>
                    <a:pt x="2686558" y="13995"/>
                  </a:lnTo>
                  <a:lnTo>
                    <a:pt x="3035719" y="310819"/>
                  </a:lnTo>
                  <a:lnTo>
                    <a:pt x="3153600" y="310819"/>
                  </a:lnTo>
                  <a:lnTo>
                    <a:pt x="3208109" y="258546"/>
                  </a:lnTo>
                  <a:lnTo>
                    <a:pt x="3274466" y="324866"/>
                  </a:lnTo>
                  <a:lnTo>
                    <a:pt x="3394189" y="324866"/>
                  </a:lnTo>
                  <a:lnTo>
                    <a:pt x="3460534" y="258546"/>
                  </a:lnTo>
                  <a:lnTo>
                    <a:pt x="3515080" y="310819"/>
                  </a:lnTo>
                  <a:lnTo>
                    <a:pt x="3632822" y="310819"/>
                  </a:lnTo>
                  <a:lnTo>
                    <a:pt x="3982097" y="13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6648140" y="957846"/>
              <a:ext cx="1366520" cy="351155"/>
            </a:xfrm>
            <a:custGeom>
              <a:avLst/>
              <a:gdLst/>
              <a:ahLst/>
              <a:cxnLst/>
              <a:rect l="l" t="t" r="r" b="b"/>
              <a:pathLst>
                <a:path w="1366520" h="351155">
                  <a:moveTo>
                    <a:pt x="596515" y="289788"/>
                  </a:moveTo>
                  <a:lnTo>
                    <a:pt x="556831" y="289788"/>
                  </a:lnTo>
                  <a:lnTo>
                    <a:pt x="617893" y="350926"/>
                  </a:lnTo>
                  <a:lnTo>
                    <a:pt x="748436" y="350926"/>
                  </a:lnTo>
                  <a:lnTo>
                    <a:pt x="776469" y="322846"/>
                  </a:lnTo>
                  <a:lnTo>
                    <a:pt x="629526" y="322846"/>
                  </a:lnTo>
                  <a:lnTo>
                    <a:pt x="596515" y="289788"/>
                  </a:lnTo>
                  <a:close/>
                </a:path>
                <a:path w="1366520" h="351155">
                  <a:moveTo>
                    <a:pt x="507707" y="14046"/>
                  </a:moveTo>
                  <a:lnTo>
                    <a:pt x="0" y="14046"/>
                  </a:lnTo>
                  <a:lnTo>
                    <a:pt x="379768" y="336880"/>
                  </a:lnTo>
                  <a:lnTo>
                    <a:pt x="507707" y="336880"/>
                  </a:lnTo>
                  <a:lnTo>
                    <a:pt x="536959" y="308838"/>
                  </a:lnTo>
                  <a:lnTo>
                    <a:pt x="390169" y="308838"/>
                  </a:lnTo>
                  <a:lnTo>
                    <a:pt x="76314" y="42087"/>
                  </a:lnTo>
                  <a:lnTo>
                    <a:pt x="536975" y="42087"/>
                  </a:lnTo>
                  <a:lnTo>
                    <a:pt x="507707" y="14046"/>
                  </a:lnTo>
                  <a:close/>
                </a:path>
                <a:path w="1366520" h="351155">
                  <a:moveTo>
                    <a:pt x="834530" y="289788"/>
                  </a:moveTo>
                  <a:lnTo>
                    <a:pt x="809472" y="289788"/>
                  </a:lnTo>
                  <a:lnTo>
                    <a:pt x="858608" y="336880"/>
                  </a:lnTo>
                  <a:lnTo>
                    <a:pt x="986396" y="336880"/>
                  </a:lnTo>
                  <a:lnTo>
                    <a:pt x="1019396" y="308838"/>
                  </a:lnTo>
                  <a:lnTo>
                    <a:pt x="858608" y="308838"/>
                  </a:lnTo>
                  <a:lnTo>
                    <a:pt x="834530" y="289788"/>
                  </a:lnTo>
                  <a:close/>
                </a:path>
                <a:path w="1366520" h="351155">
                  <a:moveTo>
                    <a:pt x="683145" y="308838"/>
                  </a:moveTo>
                  <a:lnTo>
                    <a:pt x="664489" y="322846"/>
                  </a:lnTo>
                  <a:lnTo>
                    <a:pt x="701840" y="322846"/>
                  </a:lnTo>
                  <a:lnTo>
                    <a:pt x="683145" y="308838"/>
                  </a:lnTo>
                  <a:close/>
                </a:path>
                <a:path w="1366520" h="351155">
                  <a:moveTo>
                    <a:pt x="776417" y="28016"/>
                  </a:moveTo>
                  <a:lnTo>
                    <a:pt x="736752" y="28016"/>
                  </a:lnTo>
                  <a:lnTo>
                    <a:pt x="781456" y="72745"/>
                  </a:lnTo>
                  <a:lnTo>
                    <a:pt x="781456" y="278130"/>
                  </a:lnTo>
                  <a:lnTo>
                    <a:pt x="736752" y="322846"/>
                  </a:lnTo>
                  <a:lnTo>
                    <a:pt x="776469" y="322846"/>
                  </a:lnTo>
                  <a:lnTo>
                    <a:pt x="809472" y="289788"/>
                  </a:lnTo>
                  <a:lnTo>
                    <a:pt x="834530" y="289788"/>
                  </a:lnTo>
                  <a:lnTo>
                    <a:pt x="809472" y="269963"/>
                  </a:lnTo>
                  <a:lnTo>
                    <a:pt x="809472" y="80962"/>
                  </a:lnTo>
                  <a:lnTo>
                    <a:pt x="834562" y="61112"/>
                  </a:lnTo>
                  <a:lnTo>
                    <a:pt x="809472" y="61112"/>
                  </a:lnTo>
                  <a:lnTo>
                    <a:pt x="776417" y="28016"/>
                  </a:lnTo>
                  <a:close/>
                </a:path>
                <a:path w="1366520" h="351155">
                  <a:moveTo>
                    <a:pt x="536975" y="42087"/>
                  </a:moveTo>
                  <a:lnTo>
                    <a:pt x="507707" y="42087"/>
                  </a:lnTo>
                  <a:lnTo>
                    <a:pt x="556831" y="80962"/>
                  </a:lnTo>
                  <a:lnTo>
                    <a:pt x="556831" y="269963"/>
                  </a:lnTo>
                  <a:lnTo>
                    <a:pt x="507707" y="308838"/>
                  </a:lnTo>
                  <a:lnTo>
                    <a:pt x="536959" y="308838"/>
                  </a:lnTo>
                  <a:lnTo>
                    <a:pt x="556831" y="289788"/>
                  </a:lnTo>
                  <a:lnTo>
                    <a:pt x="596515" y="289788"/>
                  </a:lnTo>
                  <a:lnTo>
                    <a:pt x="584873" y="278130"/>
                  </a:lnTo>
                  <a:lnTo>
                    <a:pt x="584873" y="72745"/>
                  </a:lnTo>
                  <a:lnTo>
                    <a:pt x="596486" y="61112"/>
                  </a:lnTo>
                  <a:lnTo>
                    <a:pt x="556831" y="61112"/>
                  </a:lnTo>
                  <a:lnTo>
                    <a:pt x="536975" y="42087"/>
                  </a:lnTo>
                  <a:close/>
                </a:path>
                <a:path w="1366520" h="351155">
                  <a:moveTo>
                    <a:pt x="1333316" y="42087"/>
                  </a:moveTo>
                  <a:lnTo>
                    <a:pt x="1289989" y="42087"/>
                  </a:lnTo>
                  <a:lnTo>
                    <a:pt x="976160" y="308838"/>
                  </a:lnTo>
                  <a:lnTo>
                    <a:pt x="1019396" y="308838"/>
                  </a:lnTo>
                  <a:lnTo>
                    <a:pt x="1333316" y="42087"/>
                  </a:lnTo>
                  <a:close/>
                </a:path>
                <a:path w="1366520" h="351155">
                  <a:moveTo>
                    <a:pt x="748436" y="0"/>
                  </a:moveTo>
                  <a:lnTo>
                    <a:pt x="617893" y="0"/>
                  </a:lnTo>
                  <a:lnTo>
                    <a:pt x="556831" y="61112"/>
                  </a:lnTo>
                  <a:lnTo>
                    <a:pt x="596486" y="61112"/>
                  </a:lnTo>
                  <a:lnTo>
                    <a:pt x="629526" y="28016"/>
                  </a:lnTo>
                  <a:lnTo>
                    <a:pt x="776417" y="28016"/>
                  </a:lnTo>
                  <a:lnTo>
                    <a:pt x="748436" y="0"/>
                  </a:lnTo>
                  <a:close/>
                </a:path>
                <a:path w="1366520" h="351155">
                  <a:moveTo>
                    <a:pt x="1366316" y="14046"/>
                  </a:moveTo>
                  <a:lnTo>
                    <a:pt x="858608" y="14046"/>
                  </a:lnTo>
                  <a:lnTo>
                    <a:pt x="809472" y="61112"/>
                  </a:lnTo>
                  <a:lnTo>
                    <a:pt x="834562" y="61112"/>
                  </a:lnTo>
                  <a:lnTo>
                    <a:pt x="858608" y="42087"/>
                  </a:lnTo>
                  <a:lnTo>
                    <a:pt x="1333316" y="42087"/>
                  </a:lnTo>
                  <a:lnTo>
                    <a:pt x="1366316" y="14046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61061" y="1013962"/>
              <a:ext cx="140474" cy="238696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06741" y="1140297"/>
              <a:ext cx="244518" cy="112351"/>
            </a:xfrm>
            <a:prstGeom prst="rect">
              <a:avLst/>
            </a:prstGeom>
          </p:spPr>
        </p:pic>
        <p:sp>
          <p:nvSpPr>
            <p:cNvPr id="29" name="object 29" descr=""/>
            <p:cNvSpPr/>
            <p:nvPr/>
          </p:nvSpPr>
          <p:spPr>
            <a:xfrm>
              <a:off x="7457656" y="1013967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5" h="238759">
                  <a:moveTo>
                    <a:pt x="49098" y="189585"/>
                  </a:moveTo>
                  <a:lnTo>
                    <a:pt x="0" y="168998"/>
                  </a:lnTo>
                  <a:lnTo>
                    <a:pt x="0" y="203873"/>
                  </a:lnTo>
                  <a:lnTo>
                    <a:pt x="49098" y="238683"/>
                  </a:lnTo>
                  <a:lnTo>
                    <a:pt x="49098" y="189585"/>
                  </a:lnTo>
                  <a:close/>
                </a:path>
                <a:path w="442595" h="238759">
                  <a:moveTo>
                    <a:pt x="49098" y="126339"/>
                  </a:moveTo>
                  <a:lnTo>
                    <a:pt x="0" y="124333"/>
                  </a:lnTo>
                  <a:lnTo>
                    <a:pt x="0" y="159143"/>
                  </a:lnTo>
                  <a:lnTo>
                    <a:pt x="49098" y="175450"/>
                  </a:lnTo>
                  <a:lnTo>
                    <a:pt x="49098" y="126339"/>
                  </a:lnTo>
                  <a:close/>
                </a:path>
                <a:path w="442595" h="238759">
                  <a:moveTo>
                    <a:pt x="49098" y="63220"/>
                  </a:moveTo>
                  <a:lnTo>
                    <a:pt x="0" y="79527"/>
                  </a:lnTo>
                  <a:lnTo>
                    <a:pt x="0" y="114338"/>
                  </a:lnTo>
                  <a:lnTo>
                    <a:pt x="49098" y="112318"/>
                  </a:lnTo>
                  <a:lnTo>
                    <a:pt x="49098" y="63220"/>
                  </a:lnTo>
                  <a:close/>
                </a:path>
                <a:path w="442595" h="238759">
                  <a:moveTo>
                    <a:pt x="367906" y="63220"/>
                  </a:moveTo>
                  <a:lnTo>
                    <a:pt x="49110" y="63220"/>
                  </a:lnTo>
                  <a:lnTo>
                    <a:pt x="49110" y="112318"/>
                  </a:lnTo>
                  <a:lnTo>
                    <a:pt x="310134" y="112318"/>
                  </a:lnTo>
                  <a:lnTo>
                    <a:pt x="367906" y="63220"/>
                  </a:lnTo>
                  <a:close/>
                </a:path>
                <a:path w="442595" h="238759">
                  <a:moveTo>
                    <a:pt x="442201" y="0"/>
                  </a:moveTo>
                  <a:lnTo>
                    <a:pt x="49098" y="0"/>
                  </a:lnTo>
                  <a:lnTo>
                    <a:pt x="0" y="34823"/>
                  </a:lnTo>
                  <a:lnTo>
                    <a:pt x="0" y="69634"/>
                  </a:lnTo>
                  <a:lnTo>
                    <a:pt x="49098" y="49098"/>
                  </a:lnTo>
                  <a:lnTo>
                    <a:pt x="384429" y="49098"/>
                  </a:lnTo>
                  <a:lnTo>
                    <a:pt x="442201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11323" y="1140297"/>
              <a:ext cx="244534" cy="112351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6762737" y="1013967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5" h="238759">
                  <a:moveTo>
                    <a:pt x="393090" y="0"/>
                  </a:moveTo>
                  <a:lnTo>
                    <a:pt x="0" y="0"/>
                  </a:lnTo>
                  <a:lnTo>
                    <a:pt x="57772" y="49098"/>
                  </a:lnTo>
                  <a:lnTo>
                    <a:pt x="393090" y="49098"/>
                  </a:lnTo>
                  <a:lnTo>
                    <a:pt x="393090" y="0"/>
                  </a:lnTo>
                  <a:close/>
                </a:path>
                <a:path w="442595" h="238759">
                  <a:moveTo>
                    <a:pt x="442201" y="168998"/>
                  </a:moveTo>
                  <a:lnTo>
                    <a:pt x="393103" y="189585"/>
                  </a:lnTo>
                  <a:lnTo>
                    <a:pt x="393103" y="238683"/>
                  </a:lnTo>
                  <a:lnTo>
                    <a:pt x="442201" y="203873"/>
                  </a:lnTo>
                  <a:lnTo>
                    <a:pt x="442201" y="168998"/>
                  </a:lnTo>
                  <a:close/>
                </a:path>
                <a:path w="442595" h="238759">
                  <a:moveTo>
                    <a:pt x="442201" y="124333"/>
                  </a:moveTo>
                  <a:lnTo>
                    <a:pt x="393103" y="126339"/>
                  </a:lnTo>
                  <a:lnTo>
                    <a:pt x="393103" y="175450"/>
                  </a:lnTo>
                  <a:lnTo>
                    <a:pt x="442201" y="159143"/>
                  </a:lnTo>
                  <a:lnTo>
                    <a:pt x="442201" y="124333"/>
                  </a:lnTo>
                  <a:close/>
                </a:path>
                <a:path w="442595" h="238759">
                  <a:moveTo>
                    <a:pt x="442201" y="79527"/>
                  </a:moveTo>
                  <a:lnTo>
                    <a:pt x="393103" y="63220"/>
                  </a:lnTo>
                  <a:lnTo>
                    <a:pt x="74295" y="63220"/>
                  </a:lnTo>
                  <a:lnTo>
                    <a:pt x="132067" y="112318"/>
                  </a:lnTo>
                  <a:lnTo>
                    <a:pt x="393103" y="112318"/>
                  </a:lnTo>
                  <a:lnTo>
                    <a:pt x="442201" y="114338"/>
                  </a:lnTo>
                  <a:lnTo>
                    <a:pt x="442201" y="79527"/>
                  </a:lnTo>
                  <a:close/>
                </a:path>
                <a:path w="442595" h="238759">
                  <a:moveTo>
                    <a:pt x="442201" y="34823"/>
                  </a:moveTo>
                  <a:lnTo>
                    <a:pt x="393103" y="0"/>
                  </a:lnTo>
                  <a:lnTo>
                    <a:pt x="393103" y="49098"/>
                  </a:lnTo>
                  <a:lnTo>
                    <a:pt x="442201" y="69634"/>
                  </a:lnTo>
                  <a:lnTo>
                    <a:pt x="442201" y="34823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7045439" y="1324813"/>
              <a:ext cx="779780" cy="168275"/>
            </a:xfrm>
            <a:custGeom>
              <a:avLst/>
              <a:gdLst/>
              <a:ahLst/>
              <a:cxnLst/>
              <a:rect l="l" t="t" r="r" b="b"/>
              <a:pathLst>
                <a:path w="779779" h="168275">
                  <a:moveTo>
                    <a:pt x="156197" y="31927"/>
                  </a:moveTo>
                  <a:lnTo>
                    <a:pt x="0" y="31927"/>
                  </a:lnTo>
                  <a:lnTo>
                    <a:pt x="0" y="59867"/>
                  </a:lnTo>
                  <a:lnTo>
                    <a:pt x="0" y="87807"/>
                  </a:lnTo>
                  <a:lnTo>
                    <a:pt x="0" y="109397"/>
                  </a:lnTo>
                  <a:lnTo>
                    <a:pt x="0" y="138607"/>
                  </a:lnTo>
                  <a:lnTo>
                    <a:pt x="0" y="167817"/>
                  </a:lnTo>
                  <a:lnTo>
                    <a:pt x="155460" y="167817"/>
                  </a:lnTo>
                  <a:lnTo>
                    <a:pt x="155460" y="138607"/>
                  </a:lnTo>
                  <a:lnTo>
                    <a:pt x="39852" y="138607"/>
                  </a:lnTo>
                  <a:lnTo>
                    <a:pt x="39852" y="109397"/>
                  </a:lnTo>
                  <a:lnTo>
                    <a:pt x="148831" y="109397"/>
                  </a:lnTo>
                  <a:lnTo>
                    <a:pt x="148831" y="87807"/>
                  </a:lnTo>
                  <a:lnTo>
                    <a:pt x="39852" y="87807"/>
                  </a:lnTo>
                  <a:lnTo>
                    <a:pt x="39852" y="59867"/>
                  </a:lnTo>
                  <a:lnTo>
                    <a:pt x="156197" y="59867"/>
                  </a:lnTo>
                  <a:lnTo>
                    <a:pt x="156197" y="31927"/>
                  </a:lnTo>
                  <a:close/>
                </a:path>
                <a:path w="779779" h="168275">
                  <a:moveTo>
                    <a:pt x="322884" y="141147"/>
                  </a:moveTo>
                  <a:lnTo>
                    <a:pt x="223862" y="141147"/>
                  </a:lnTo>
                  <a:lnTo>
                    <a:pt x="223862" y="31927"/>
                  </a:lnTo>
                  <a:lnTo>
                    <a:pt x="182778" y="31927"/>
                  </a:lnTo>
                  <a:lnTo>
                    <a:pt x="182778" y="141147"/>
                  </a:lnTo>
                  <a:lnTo>
                    <a:pt x="182778" y="167817"/>
                  </a:lnTo>
                  <a:lnTo>
                    <a:pt x="322884" y="167817"/>
                  </a:lnTo>
                  <a:lnTo>
                    <a:pt x="322884" y="141147"/>
                  </a:lnTo>
                  <a:close/>
                </a:path>
                <a:path w="779779" h="168275">
                  <a:moveTo>
                    <a:pt x="507822" y="32029"/>
                  </a:moveTo>
                  <a:lnTo>
                    <a:pt x="350380" y="32029"/>
                  </a:lnTo>
                  <a:lnTo>
                    <a:pt x="350380" y="62509"/>
                  </a:lnTo>
                  <a:lnTo>
                    <a:pt x="350380" y="87909"/>
                  </a:lnTo>
                  <a:lnTo>
                    <a:pt x="350380" y="110769"/>
                  </a:lnTo>
                  <a:lnTo>
                    <a:pt x="350380" y="138709"/>
                  </a:lnTo>
                  <a:lnTo>
                    <a:pt x="350380" y="167919"/>
                  </a:lnTo>
                  <a:lnTo>
                    <a:pt x="507022" y="167919"/>
                  </a:lnTo>
                  <a:lnTo>
                    <a:pt x="507022" y="138709"/>
                  </a:lnTo>
                  <a:lnTo>
                    <a:pt x="391833" y="138709"/>
                  </a:lnTo>
                  <a:lnTo>
                    <a:pt x="391833" y="110769"/>
                  </a:lnTo>
                  <a:lnTo>
                    <a:pt x="499618" y="110769"/>
                  </a:lnTo>
                  <a:lnTo>
                    <a:pt x="499618" y="87909"/>
                  </a:lnTo>
                  <a:lnTo>
                    <a:pt x="391833" y="87909"/>
                  </a:lnTo>
                  <a:lnTo>
                    <a:pt x="391833" y="62509"/>
                  </a:lnTo>
                  <a:lnTo>
                    <a:pt x="507822" y="62509"/>
                  </a:lnTo>
                  <a:lnTo>
                    <a:pt x="507822" y="32029"/>
                  </a:lnTo>
                  <a:close/>
                </a:path>
                <a:path w="779779" h="168275">
                  <a:moveTo>
                    <a:pt x="779729" y="0"/>
                  </a:moveTo>
                  <a:lnTo>
                    <a:pt x="738314" y="0"/>
                  </a:lnTo>
                  <a:lnTo>
                    <a:pt x="738314" y="17741"/>
                  </a:lnTo>
                  <a:lnTo>
                    <a:pt x="779729" y="17741"/>
                  </a:lnTo>
                  <a:lnTo>
                    <a:pt x="779729" y="0"/>
                  </a:lnTo>
                  <a:close/>
                </a:path>
                <a:path w="779779" h="168275">
                  <a:moveTo>
                    <a:pt x="779741" y="32486"/>
                  </a:moveTo>
                  <a:lnTo>
                    <a:pt x="738339" y="32486"/>
                  </a:lnTo>
                  <a:lnTo>
                    <a:pt x="738339" y="167170"/>
                  </a:lnTo>
                  <a:lnTo>
                    <a:pt x="779741" y="167170"/>
                  </a:lnTo>
                  <a:lnTo>
                    <a:pt x="779741" y="324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3" name="object 3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579211" y="1357269"/>
              <a:ext cx="179031" cy="135420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6838099" y="970889"/>
              <a:ext cx="3982720" cy="554355"/>
            </a:xfrm>
            <a:custGeom>
              <a:avLst/>
              <a:gdLst/>
              <a:ahLst/>
              <a:cxnLst/>
              <a:rect l="l" t="t" r="r" b="b"/>
              <a:pathLst>
                <a:path w="3982720" h="554355">
                  <a:moveTo>
                    <a:pt x="113347" y="536270"/>
                  </a:moveTo>
                  <a:lnTo>
                    <a:pt x="65900" y="536270"/>
                  </a:lnTo>
                  <a:lnTo>
                    <a:pt x="65900" y="554024"/>
                  </a:lnTo>
                  <a:lnTo>
                    <a:pt x="113347" y="554024"/>
                  </a:lnTo>
                  <a:lnTo>
                    <a:pt x="113347" y="536270"/>
                  </a:lnTo>
                  <a:close/>
                </a:path>
                <a:path w="3982720" h="554355">
                  <a:moveTo>
                    <a:pt x="179209" y="470585"/>
                  </a:moveTo>
                  <a:lnTo>
                    <a:pt x="139954" y="470585"/>
                  </a:lnTo>
                  <a:lnTo>
                    <a:pt x="139954" y="473316"/>
                  </a:lnTo>
                  <a:lnTo>
                    <a:pt x="136944" y="483755"/>
                  </a:lnTo>
                  <a:lnTo>
                    <a:pt x="128181" y="489331"/>
                  </a:lnTo>
                  <a:lnTo>
                    <a:pt x="113995" y="491578"/>
                  </a:lnTo>
                  <a:lnTo>
                    <a:pt x="94780" y="491985"/>
                  </a:lnTo>
                  <a:lnTo>
                    <a:pt x="73342" y="491909"/>
                  </a:lnTo>
                  <a:lnTo>
                    <a:pt x="39128" y="471055"/>
                  </a:lnTo>
                  <a:lnTo>
                    <a:pt x="38404" y="462038"/>
                  </a:lnTo>
                  <a:lnTo>
                    <a:pt x="38404" y="443103"/>
                  </a:lnTo>
                  <a:lnTo>
                    <a:pt x="41440" y="428028"/>
                  </a:lnTo>
                  <a:lnTo>
                    <a:pt x="50076" y="419785"/>
                  </a:lnTo>
                  <a:lnTo>
                    <a:pt x="63550" y="416331"/>
                  </a:lnTo>
                  <a:lnTo>
                    <a:pt x="81114" y="415620"/>
                  </a:lnTo>
                  <a:lnTo>
                    <a:pt x="110083" y="416052"/>
                  </a:lnTo>
                  <a:lnTo>
                    <a:pt x="124002" y="417906"/>
                  </a:lnTo>
                  <a:lnTo>
                    <a:pt x="134518" y="422287"/>
                  </a:lnTo>
                  <a:lnTo>
                    <a:pt x="139661" y="430237"/>
                  </a:lnTo>
                  <a:lnTo>
                    <a:pt x="139661" y="434352"/>
                  </a:lnTo>
                  <a:lnTo>
                    <a:pt x="177431" y="434352"/>
                  </a:lnTo>
                  <a:lnTo>
                    <a:pt x="161632" y="393446"/>
                  </a:lnTo>
                  <a:lnTo>
                    <a:pt x="101244" y="386435"/>
                  </a:lnTo>
                  <a:lnTo>
                    <a:pt x="60947" y="386537"/>
                  </a:lnTo>
                  <a:lnTo>
                    <a:pt x="15773" y="397446"/>
                  </a:lnTo>
                  <a:lnTo>
                    <a:pt x="0" y="437273"/>
                  </a:lnTo>
                  <a:lnTo>
                    <a:pt x="0" y="470408"/>
                  </a:lnTo>
                  <a:lnTo>
                    <a:pt x="16192" y="510895"/>
                  </a:lnTo>
                  <a:lnTo>
                    <a:pt x="66192" y="521881"/>
                  </a:lnTo>
                  <a:lnTo>
                    <a:pt x="122593" y="522122"/>
                  </a:lnTo>
                  <a:lnTo>
                    <a:pt x="134404" y="521817"/>
                  </a:lnTo>
                  <a:lnTo>
                    <a:pt x="173507" y="507466"/>
                  </a:lnTo>
                  <a:lnTo>
                    <a:pt x="179108" y="487997"/>
                  </a:lnTo>
                  <a:lnTo>
                    <a:pt x="179209" y="470585"/>
                  </a:lnTo>
                  <a:close/>
                </a:path>
                <a:path w="3982720" h="554355">
                  <a:moveTo>
                    <a:pt x="3982097" y="13995"/>
                  </a:moveTo>
                  <a:lnTo>
                    <a:pt x="3515080" y="13995"/>
                  </a:lnTo>
                  <a:lnTo>
                    <a:pt x="3460534" y="66344"/>
                  </a:lnTo>
                  <a:lnTo>
                    <a:pt x="3394189" y="0"/>
                  </a:lnTo>
                  <a:lnTo>
                    <a:pt x="3274466" y="0"/>
                  </a:lnTo>
                  <a:lnTo>
                    <a:pt x="3208109" y="66344"/>
                  </a:lnTo>
                  <a:lnTo>
                    <a:pt x="3153587" y="13995"/>
                  </a:lnTo>
                  <a:lnTo>
                    <a:pt x="2686558" y="13995"/>
                  </a:lnTo>
                  <a:lnTo>
                    <a:pt x="3035719" y="310819"/>
                  </a:lnTo>
                  <a:lnTo>
                    <a:pt x="3153600" y="310819"/>
                  </a:lnTo>
                  <a:lnTo>
                    <a:pt x="3208109" y="258546"/>
                  </a:lnTo>
                  <a:lnTo>
                    <a:pt x="3274466" y="324866"/>
                  </a:lnTo>
                  <a:lnTo>
                    <a:pt x="3394189" y="324866"/>
                  </a:lnTo>
                  <a:lnTo>
                    <a:pt x="3460534" y="258546"/>
                  </a:lnTo>
                  <a:lnTo>
                    <a:pt x="3515080" y="310819"/>
                  </a:lnTo>
                  <a:lnTo>
                    <a:pt x="3632822" y="310819"/>
                  </a:lnTo>
                  <a:lnTo>
                    <a:pt x="3982097" y="13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489288" y="957846"/>
              <a:ext cx="1366520" cy="351155"/>
            </a:xfrm>
            <a:custGeom>
              <a:avLst/>
              <a:gdLst/>
              <a:ahLst/>
              <a:cxnLst/>
              <a:rect l="l" t="t" r="r" b="b"/>
              <a:pathLst>
                <a:path w="1366520" h="351155">
                  <a:moveTo>
                    <a:pt x="596515" y="289788"/>
                  </a:moveTo>
                  <a:lnTo>
                    <a:pt x="556831" y="289788"/>
                  </a:lnTo>
                  <a:lnTo>
                    <a:pt x="617893" y="350926"/>
                  </a:lnTo>
                  <a:lnTo>
                    <a:pt x="748436" y="350926"/>
                  </a:lnTo>
                  <a:lnTo>
                    <a:pt x="776469" y="322846"/>
                  </a:lnTo>
                  <a:lnTo>
                    <a:pt x="629526" y="322846"/>
                  </a:lnTo>
                  <a:lnTo>
                    <a:pt x="596515" y="289788"/>
                  </a:lnTo>
                  <a:close/>
                </a:path>
                <a:path w="1366520" h="351155">
                  <a:moveTo>
                    <a:pt x="507707" y="14046"/>
                  </a:moveTo>
                  <a:lnTo>
                    <a:pt x="0" y="14046"/>
                  </a:lnTo>
                  <a:lnTo>
                    <a:pt x="379768" y="336880"/>
                  </a:lnTo>
                  <a:lnTo>
                    <a:pt x="507707" y="336880"/>
                  </a:lnTo>
                  <a:lnTo>
                    <a:pt x="536959" y="308838"/>
                  </a:lnTo>
                  <a:lnTo>
                    <a:pt x="390169" y="308838"/>
                  </a:lnTo>
                  <a:lnTo>
                    <a:pt x="76314" y="42087"/>
                  </a:lnTo>
                  <a:lnTo>
                    <a:pt x="536975" y="42087"/>
                  </a:lnTo>
                  <a:lnTo>
                    <a:pt x="507707" y="14046"/>
                  </a:lnTo>
                  <a:close/>
                </a:path>
                <a:path w="1366520" h="351155">
                  <a:moveTo>
                    <a:pt x="834530" y="289788"/>
                  </a:moveTo>
                  <a:lnTo>
                    <a:pt x="809472" y="289788"/>
                  </a:lnTo>
                  <a:lnTo>
                    <a:pt x="858608" y="336880"/>
                  </a:lnTo>
                  <a:lnTo>
                    <a:pt x="986396" y="336880"/>
                  </a:lnTo>
                  <a:lnTo>
                    <a:pt x="1019396" y="308838"/>
                  </a:lnTo>
                  <a:lnTo>
                    <a:pt x="858608" y="308838"/>
                  </a:lnTo>
                  <a:lnTo>
                    <a:pt x="834530" y="289788"/>
                  </a:lnTo>
                  <a:close/>
                </a:path>
                <a:path w="1366520" h="351155">
                  <a:moveTo>
                    <a:pt x="683145" y="308838"/>
                  </a:moveTo>
                  <a:lnTo>
                    <a:pt x="664489" y="322846"/>
                  </a:lnTo>
                  <a:lnTo>
                    <a:pt x="701840" y="322846"/>
                  </a:lnTo>
                  <a:lnTo>
                    <a:pt x="683145" y="308838"/>
                  </a:lnTo>
                  <a:close/>
                </a:path>
                <a:path w="1366520" h="351155">
                  <a:moveTo>
                    <a:pt x="776417" y="28016"/>
                  </a:moveTo>
                  <a:lnTo>
                    <a:pt x="736752" y="28016"/>
                  </a:lnTo>
                  <a:lnTo>
                    <a:pt x="781456" y="72745"/>
                  </a:lnTo>
                  <a:lnTo>
                    <a:pt x="781456" y="278130"/>
                  </a:lnTo>
                  <a:lnTo>
                    <a:pt x="736752" y="322846"/>
                  </a:lnTo>
                  <a:lnTo>
                    <a:pt x="776469" y="322846"/>
                  </a:lnTo>
                  <a:lnTo>
                    <a:pt x="809472" y="289788"/>
                  </a:lnTo>
                  <a:lnTo>
                    <a:pt x="834530" y="289788"/>
                  </a:lnTo>
                  <a:lnTo>
                    <a:pt x="809472" y="269963"/>
                  </a:lnTo>
                  <a:lnTo>
                    <a:pt x="809472" y="80962"/>
                  </a:lnTo>
                  <a:lnTo>
                    <a:pt x="834562" y="61112"/>
                  </a:lnTo>
                  <a:lnTo>
                    <a:pt x="809472" y="61112"/>
                  </a:lnTo>
                  <a:lnTo>
                    <a:pt x="776417" y="28016"/>
                  </a:lnTo>
                  <a:close/>
                </a:path>
                <a:path w="1366520" h="351155">
                  <a:moveTo>
                    <a:pt x="536975" y="42087"/>
                  </a:moveTo>
                  <a:lnTo>
                    <a:pt x="507707" y="42087"/>
                  </a:lnTo>
                  <a:lnTo>
                    <a:pt x="556831" y="80962"/>
                  </a:lnTo>
                  <a:lnTo>
                    <a:pt x="556831" y="269963"/>
                  </a:lnTo>
                  <a:lnTo>
                    <a:pt x="507707" y="308838"/>
                  </a:lnTo>
                  <a:lnTo>
                    <a:pt x="536959" y="308838"/>
                  </a:lnTo>
                  <a:lnTo>
                    <a:pt x="556831" y="289788"/>
                  </a:lnTo>
                  <a:lnTo>
                    <a:pt x="596515" y="289788"/>
                  </a:lnTo>
                  <a:lnTo>
                    <a:pt x="584873" y="278130"/>
                  </a:lnTo>
                  <a:lnTo>
                    <a:pt x="584873" y="72745"/>
                  </a:lnTo>
                  <a:lnTo>
                    <a:pt x="596486" y="61112"/>
                  </a:lnTo>
                  <a:lnTo>
                    <a:pt x="556831" y="61112"/>
                  </a:lnTo>
                  <a:lnTo>
                    <a:pt x="536975" y="42087"/>
                  </a:lnTo>
                  <a:close/>
                </a:path>
                <a:path w="1366520" h="351155">
                  <a:moveTo>
                    <a:pt x="1333316" y="42087"/>
                  </a:moveTo>
                  <a:lnTo>
                    <a:pt x="1289989" y="42087"/>
                  </a:lnTo>
                  <a:lnTo>
                    <a:pt x="976160" y="308838"/>
                  </a:lnTo>
                  <a:lnTo>
                    <a:pt x="1019396" y="308838"/>
                  </a:lnTo>
                  <a:lnTo>
                    <a:pt x="1333316" y="42087"/>
                  </a:lnTo>
                  <a:close/>
                </a:path>
                <a:path w="1366520" h="351155">
                  <a:moveTo>
                    <a:pt x="748436" y="0"/>
                  </a:moveTo>
                  <a:lnTo>
                    <a:pt x="617893" y="0"/>
                  </a:lnTo>
                  <a:lnTo>
                    <a:pt x="556831" y="61112"/>
                  </a:lnTo>
                  <a:lnTo>
                    <a:pt x="596486" y="61112"/>
                  </a:lnTo>
                  <a:lnTo>
                    <a:pt x="629526" y="28016"/>
                  </a:lnTo>
                  <a:lnTo>
                    <a:pt x="776417" y="28016"/>
                  </a:lnTo>
                  <a:lnTo>
                    <a:pt x="748436" y="0"/>
                  </a:lnTo>
                  <a:close/>
                </a:path>
                <a:path w="1366520" h="351155">
                  <a:moveTo>
                    <a:pt x="1366316" y="14046"/>
                  </a:moveTo>
                  <a:lnTo>
                    <a:pt x="858608" y="14046"/>
                  </a:lnTo>
                  <a:lnTo>
                    <a:pt x="809472" y="61112"/>
                  </a:lnTo>
                  <a:lnTo>
                    <a:pt x="834562" y="61112"/>
                  </a:lnTo>
                  <a:lnTo>
                    <a:pt x="858608" y="42087"/>
                  </a:lnTo>
                  <a:lnTo>
                    <a:pt x="1333316" y="42087"/>
                  </a:lnTo>
                  <a:lnTo>
                    <a:pt x="1366316" y="14046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02212" y="1013962"/>
              <a:ext cx="140474" cy="238696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47889" y="1140297"/>
              <a:ext cx="244521" cy="112351"/>
            </a:xfrm>
            <a:prstGeom prst="rect">
              <a:avLst/>
            </a:prstGeom>
          </p:spPr>
        </p:pic>
        <p:sp>
          <p:nvSpPr>
            <p:cNvPr id="38" name="object 38" descr=""/>
            <p:cNvSpPr/>
            <p:nvPr/>
          </p:nvSpPr>
          <p:spPr>
            <a:xfrm>
              <a:off x="10298811" y="1013967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5" h="238759">
                  <a:moveTo>
                    <a:pt x="49098" y="189585"/>
                  </a:moveTo>
                  <a:lnTo>
                    <a:pt x="0" y="168998"/>
                  </a:lnTo>
                  <a:lnTo>
                    <a:pt x="0" y="203873"/>
                  </a:lnTo>
                  <a:lnTo>
                    <a:pt x="49098" y="238683"/>
                  </a:lnTo>
                  <a:lnTo>
                    <a:pt x="49098" y="189585"/>
                  </a:lnTo>
                  <a:close/>
                </a:path>
                <a:path w="442595" h="238759">
                  <a:moveTo>
                    <a:pt x="49098" y="126339"/>
                  </a:moveTo>
                  <a:lnTo>
                    <a:pt x="0" y="124333"/>
                  </a:lnTo>
                  <a:lnTo>
                    <a:pt x="0" y="159143"/>
                  </a:lnTo>
                  <a:lnTo>
                    <a:pt x="49098" y="175450"/>
                  </a:lnTo>
                  <a:lnTo>
                    <a:pt x="49098" y="126339"/>
                  </a:lnTo>
                  <a:close/>
                </a:path>
                <a:path w="442595" h="238759">
                  <a:moveTo>
                    <a:pt x="49098" y="63220"/>
                  </a:moveTo>
                  <a:lnTo>
                    <a:pt x="0" y="79527"/>
                  </a:lnTo>
                  <a:lnTo>
                    <a:pt x="0" y="114338"/>
                  </a:lnTo>
                  <a:lnTo>
                    <a:pt x="49098" y="112318"/>
                  </a:lnTo>
                  <a:lnTo>
                    <a:pt x="49098" y="63220"/>
                  </a:lnTo>
                  <a:close/>
                </a:path>
                <a:path w="442595" h="238759">
                  <a:moveTo>
                    <a:pt x="367906" y="63220"/>
                  </a:moveTo>
                  <a:lnTo>
                    <a:pt x="49110" y="63220"/>
                  </a:lnTo>
                  <a:lnTo>
                    <a:pt x="49110" y="112318"/>
                  </a:lnTo>
                  <a:lnTo>
                    <a:pt x="310134" y="112318"/>
                  </a:lnTo>
                  <a:lnTo>
                    <a:pt x="367906" y="63220"/>
                  </a:lnTo>
                  <a:close/>
                </a:path>
                <a:path w="442595" h="238759">
                  <a:moveTo>
                    <a:pt x="442188" y="0"/>
                  </a:moveTo>
                  <a:lnTo>
                    <a:pt x="49098" y="0"/>
                  </a:lnTo>
                  <a:lnTo>
                    <a:pt x="0" y="34823"/>
                  </a:lnTo>
                  <a:lnTo>
                    <a:pt x="0" y="69634"/>
                  </a:lnTo>
                  <a:lnTo>
                    <a:pt x="49098" y="49098"/>
                  </a:lnTo>
                  <a:lnTo>
                    <a:pt x="384416" y="49098"/>
                  </a:lnTo>
                  <a:lnTo>
                    <a:pt x="442188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52473" y="1140297"/>
              <a:ext cx="244534" cy="112351"/>
            </a:xfrm>
            <a:prstGeom prst="rect">
              <a:avLst/>
            </a:prstGeom>
          </p:spPr>
        </p:pic>
        <p:sp>
          <p:nvSpPr>
            <p:cNvPr id="40" name="object 40" descr=""/>
            <p:cNvSpPr/>
            <p:nvPr/>
          </p:nvSpPr>
          <p:spPr>
            <a:xfrm>
              <a:off x="9603892" y="1013967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5" h="238759">
                  <a:moveTo>
                    <a:pt x="442188" y="168998"/>
                  </a:moveTo>
                  <a:lnTo>
                    <a:pt x="393090" y="189585"/>
                  </a:lnTo>
                  <a:lnTo>
                    <a:pt x="393090" y="238683"/>
                  </a:lnTo>
                  <a:lnTo>
                    <a:pt x="442188" y="203873"/>
                  </a:lnTo>
                  <a:lnTo>
                    <a:pt x="442188" y="168998"/>
                  </a:lnTo>
                  <a:close/>
                </a:path>
                <a:path w="442595" h="238759">
                  <a:moveTo>
                    <a:pt x="442188" y="124333"/>
                  </a:moveTo>
                  <a:lnTo>
                    <a:pt x="393090" y="126339"/>
                  </a:lnTo>
                  <a:lnTo>
                    <a:pt x="393090" y="175450"/>
                  </a:lnTo>
                  <a:lnTo>
                    <a:pt x="442188" y="159143"/>
                  </a:lnTo>
                  <a:lnTo>
                    <a:pt x="442188" y="124333"/>
                  </a:lnTo>
                  <a:close/>
                </a:path>
                <a:path w="442595" h="238759">
                  <a:moveTo>
                    <a:pt x="442188" y="79527"/>
                  </a:moveTo>
                  <a:lnTo>
                    <a:pt x="393090" y="63220"/>
                  </a:lnTo>
                  <a:lnTo>
                    <a:pt x="74282" y="63220"/>
                  </a:lnTo>
                  <a:lnTo>
                    <a:pt x="132054" y="112318"/>
                  </a:lnTo>
                  <a:lnTo>
                    <a:pt x="393090" y="112318"/>
                  </a:lnTo>
                  <a:lnTo>
                    <a:pt x="442188" y="114338"/>
                  </a:lnTo>
                  <a:lnTo>
                    <a:pt x="442188" y="79527"/>
                  </a:lnTo>
                  <a:close/>
                </a:path>
                <a:path w="442595" h="238759">
                  <a:moveTo>
                    <a:pt x="442188" y="34823"/>
                  </a:moveTo>
                  <a:lnTo>
                    <a:pt x="393090" y="0"/>
                  </a:lnTo>
                  <a:lnTo>
                    <a:pt x="0" y="0"/>
                  </a:lnTo>
                  <a:lnTo>
                    <a:pt x="57746" y="49098"/>
                  </a:lnTo>
                  <a:lnTo>
                    <a:pt x="393090" y="49098"/>
                  </a:lnTo>
                  <a:lnTo>
                    <a:pt x="442188" y="69634"/>
                  </a:lnTo>
                  <a:lnTo>
                    <a:pt x="442188" y="34823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9886594" y="1324813"/>
              <a:ext cx="779780" cy="168275"/>
            </a:xfrm>
            <a:custGeom>
              <a:avLst/>
              <a:gdLst/>
              <a:ahLst/>
              <a:cxnLst/>
              <a:rect l="l" t="t" r="r" b="b"/>
              <a:pathLst>
                <a:path w="779779" h="168275">
                  <a:moveTo>
                    <a:pt x="156197" y="31927"/>
                  </a:moveTo>
                  <a:lnTo>
                    <a:pt x="0" y="31927"/>
                  </a:lnTo>
                  <a:lnTo>
                    <a:pt x="0" y="59867"/>
                  </a:lnTo>
                  <a:lnTo>
                    <a:pt x="0" y="87807"/>
                  </a:lnTo>
                  <a:lnTo>
                    <a:pt x="0" y="109397"/>
                  </a:lnTo>
                  <a:lnTo>
                    <a:pt x="0" y="138607"/>
                  </a:lnTo>
                  <a:lnTo>
                    <a:pt x="0" y="167817"/>
                  </a:lnTo>
                  <a:lnTo>
                    <a:pt x="155473" y="167817"/>
                  </a:lnTo>
                  <a:lnTo>
                    <a:pt x="155473" y="138607"/>
                  </a:lnTo>
                  <a:lnTo>
                    <a:pt x="39852" y="138607"/>
                  </a:lnTo>
                  <a:lnTo>
                    <a:pt x="39852" y="109397"/>
                  </a:lnTo>
                  <a:lnTo>
                    <a:pt x="148831" y="109397"/>
                  </a:lnTo>
                  <a:lnTo>
                    <a:pt x="148831" y="87807"/>
                  </a:lnTo>
                  <a:lnTo>
                    <a:pt x="39852" y="87807"/>
                  </a:lnTo>
                  <a:lnTo>
                    <a:pt x="39852" y="59867"/>
                  </a:lnTo>
                  <a:lnTo>
                    <a:pt x="156197" y="59867"/>
                  </a:lnTo>
                  <a:lnTo>
                    <a:pt x="156197" y="31927"/>
                  </a:lnTo>
                  <a:close/>
                </a:path>
                <a:path w="779779" h="168275">
                  <a:moveTo>
                    <a:pt x="322884" y="141147"/>
                  </a:moveTo>
                  <a:lnTo>
                    <a:pt x="223862" y="141147"/>
                  </a:lnTo>
                  <a:lnTo>
                    <a:pt x="223862" y="31927"/>
                  </a:lnTo>
                  <a:lnTo>
                    <a:pt x="182778" y="31927"/>
                  </a:lnTo>
                  <a:lnTo>
                    <a:pt x="182778" y="141147"/>
                  </a:lnTo>
                  <a:lnTo>
                    <a:pt x="182778" y="167817"/>
                  </a:lnTo>
                  <a:lnTo>
                    <a:pt x="322884" y="167817"/>
                  </a:lnTo>
                  <a:lnTo>
                    <a:pt x="322884" y="141147"/>
                  </a:lnTo>
                  <a:close/>
                </a:path>
                <a:path w="779779" h="168275">
                  <a:moveTo>
                    <a:pt x="507809" y="32029"/>
                  </a:moveTo>
                  <a:lnTo>
                    <a:pt x="350367" y="32029"/>
                  </a:lnTo>
                  <a:lnTo>
                    <a:pt x="350367" y="62509"/>
                  </a:lnTo>
                  <a:lnTo>
                    <a:pt x="350367" y="87909"/>
                  </a:lnTo>
                  <a:lnTo>
                    <a:pt x="350367" y="110769"/>
                  </a:lnTo>
                  <a:lnTo>
                    <a:pt x="350367" y="138709"/>
                  </a:lnTo>
                  <a:lnTo>
                    <a:pt x="350367" y="167919"/>
                  </a:lnTo>
                  <a:lnTo>
                    <a:pt x="507009" y="167919"/>
                  </a:lnTo>
                  <a:lnTo>
                    <a:pt x="507009" y="138709"/>
                  </a:lnTo>
                  <a:lnTo>
                    <a:pt x="391820" y="138709"/>
                  </a:lnTo>
                  <a:lnTo>
                    <a:pt x="391820" y="110769"/>
                  </a:lnTo>
                  <a:lnTo>
                    <a:pt x="499605" y="110769"/>
                  </a:lnTo>
                  <a:lnTo>
                    <a:pt x="499605" y="87909"/>
                  </a:lnTo>
                  <a:lnTo>
                    <a:pt x="391820" y="87909"/>
                  </a:lnTo>
                  <a:lnTo>
                    <a:pt x="391820" y="62509"/>
                  </a:lnTo>
                  <a:lnTo>
                    <a:pt x="507809" y="62509"/>
                  </a:lnTo>
                  <a:lnTo>
                    <a:pt x="507809" y="32029"/>
                  </a:lnTo>
                  <a:close/>
                </a:path>
                <a:path w="779779" h="168275">
                  <a:moveTo>
                    <a:pt x="779729" y="32486"/>
                  </a:moveTo>
                  <a:lnTo>
                    <a:pt x="738327" y="32486"/>
                  </a:lnTo>
                  <a:lnTo>
                    <a:pt x="738327" y="167170"/>
                  </a:lnTo>
                  <a:lnTo>
                    <a:pt x="779729" y="167170"/>
                  </a:lnTo>
                  <a:lnTo>
                    <a:pt x="779729" y="32486"/>
                  </a:lnTo>
                  <a:close/>
                </a:path>
                <a:path w="779779" h="168275">
                  <a:moveTo>
                    <a:pt x="779729" y="0"/>
                  </a:moveTo>
                  <a:lnTo>
                    <a:pt x="738327" y="0"/>
                  </a:lnTo>
                  <a:lnTo>
                    <a:pt x="738327" y="17741"/>
                  </a:lnTo>
                  <a:lnTo>
                    <a:pt x="779729" y="17741"/>
                  </a:lnTo>
                  <a:lnTo>
                    <a:pt x="7797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420359" y="1357269"/>
              <a:ext cx="179031" cy="135420"/>
            </a:xfrm>
            <a:prstGeom prst="rect">
              <a:avLst/>
            </a:prstGeom>
          </p:spPr>
        </p:pic>
        <p:sp>
          <p:nvSpPr>
            <p:cNvPr id="43" name="object 43" descr=""/>
            <p:cNvSpPr/>
            <p:nvPr/>
          </p:nvSpPr>
          <p:spPr>
            <a:xfrm>
              <a:off x="9679242" y="1357325"/>
              <a:ext cx="179705" cy="167640"/>
            </a:xfrm>
            <a:custGeom>
              <a:avLst/>
              <a:gdLst/>
              <a:ahLst/>
              <a:cxnLst/>
              <a:rect l="l" t="t" r="r" b="b"/>
              <a:pathLst>
                <a:path w="179704" h="167640">
                  <a:moveTo>
                    <a:pt x="113334" y="149834"/>
                  </a:moveTo>
                  <a:lnTo>
                    <a:pt x="65900" y="149834"/>
                  </a:lnTo>
                  <a:lnTo>
                    <a:pt x="65900" y="167589"/>
                  </a:lnTo>
                  <a:lnTo>
                    <a:pt x="113334" y="167589"/>
                  </a:lnTo>
                  <a:lnTo>
                    <a:pt x="113334" y="149834"/>
                  </a:lnTo>
                  <a:close/>
                </a:path>
                <a:path w="179704" h="167640">
                  <a:moveTo>
                    <a:pt x="179209" y="84150"/>
                  </a:moveTo>
                  <a:lnTo>
                    <a:pt x="139954" y="84150"/>
                  </a:lnTo>
                  <a:lnTo>
                    <a:pt x="139954" y="86880"/>
                  </a:lnTo>
                  <a:lnTo>
                    <a:pt x="136956" y="97320"/>
                  </a:lnTo>
                  <a:lnTo>
                    <a:pt x="128181" y="102895"/>
                  </a:lnTo>
                  <a:lnTo>
                    <a:pt x="114007" y="105143"/>
                  </a:lnTo>
                  <a:lnTo>
                    <a:pt x="94780" y="105549"/>
                  </a:lnTo>
                  <a:lnTo>
                    <a:pt x="73355" y="105473"/>
                  </a:lnTo>
                  <a:lnTo>
                    <a:pt x="39128" y="84620"/>
                  </a:lnTo>
                  <a:lnTo>
                    <a:pt x="38404" y="75603"/>
                  </a:lnTo>
                  <a:lnTo>
                    <a:pt x="38404" y="56667"/>
                  </a:lnTo>
                  <a:lnTo>
                    <a:pt x="41452" y="41592"/>
                  </a:lnTo>
                  <a:lnTo>
                    <a:pt x="50088" y="33350"/>
                  </a:lnTo>
                  <a:lnTo>
                    <a:pt x="63563" y="29895"/>
                  </a:lnTo>
                  <a:lnTo>
                    <a:pt x="81114" y="29184"/>
                  </a:lnTo>
                  <a:lnTo>
                    <a:pt x="110083" y="29616"/>
                  </a:lnTo>
                  <a:lnTo>
                    <a:pt x="124002" y="31470"/>
                  </a:lnTo>
                  <a:lnTo>
                    <a:pt x="134531" y="35852"/>
                  </a:lnTo>
                  <a:lnTo>
                    <a:pt x="139661" y="43802"/>
                  </a:lnTo>
                  <a:lnTo>
                    <a:pt x="139661" y="47917"/>
                  </a:lnTo>
                  <a:lnTo>
                    <a:pt x="177431" y="47917"/>
                  </a:lnTo>
                  <a:lnTo>
                    <a:pt x="161632" y="7010"/>
                  </a:lnTo>
                  <a:lnTo>
                    <a:pt x="101244" y="0"/>
                  </a:lnTo>
                  <a:lnTo>
                    <a:pt x="60947" y="101"/>
                  </a:lnTo>
                  <a:lnTo>
                    <a:pt x="15786" y="11010"/>
                  </a:lnTo>
                  <a:lnTo>
                    <a:pt x="0" y="50838"/>
                  </a:lnTo>
                  <a:lnTo>
                    <a:pt x="0" y="83972"/>
                  </a:lnTo>
                  <a:lnTo>
                    <a:pt x="16192" y="124460"/>
                  </a:lnTo>
                  <a:lnTo>
                    <a:pt x="66205" y="135445"/>
                  </a:lnTo>
                  <a:lnTo>
                    <a:pt x="122593" y="135686"/>
                  </a:lnTo>
                  <a:lnTo>
                    <a:pt x="134404" y="135382"/>
                  </a:lnTo>
                  <a:lnTo>
                    <a:pt x="173507" y="121031"/>
                  </a:lnTo>
                  <a:lnTo>
                    <a:pt x="179120" y="101561"/>
                  </a:lnTo>
                  <a:lnTo>
                    <a:pt x="179209" y="841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Ribbon 2</dc:title>
  <dcterms:created xsi:type="dcterms:W3CDTF">2025-01-15T09:38:40Z</dcterms:created>
  <dcterms:modified xsi:type="dcterms:W3CDTF">2025-01-15T09:38:40Z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2025-01-15T00:00:00Z</vt:filetime>
  </property>
  <property fmtid="{D5CDD505-2E9C-101B-9397-08002B2CF9AE}" pid="5" name="Producer">
    <vt:lpwstr>Adobe PDF library 17.00</vt:lpwstr>
  </property>
</Properties>
</file>