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57" r:id="rId6"/>
    <p:sldId id="258" r:id="rId7"/>
    <p:sldId id="259" r:id="rId8"/>
    <p:sldId id="260" r:id="rId9"/>
  </p:sldIdLst>
  <p:sldSz cx="12242800" cy="6902450"/>
  <p:notesSz cx="12242800" cy="69024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16" d="100"/>
          <a:sy n="116" d="100"/>
        </p:scale>
        <p:origin x="848" y="1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unç Ayerdem" userId="S::tunc.ayerdem@celebiaviation.com::cbd0ae9e-ac86-44f7-9a30-a2ff40edf6f4" providerId="AD" clId="Web-{5DEAEBA0-301D-2715-C1C5-F2760F16B582}"/>
    <pc:docChg chg="mod modMainMaster">
      <pc:chgData name="Tunç Ayerdem" userId="S::tunc.ayerdem@celebiaviation.com::cbd0ae9e-ac86-44f7-9a30-a2ff40edf6f4" providerId="AD" clId="Web-{5DEAEBA0-301D-2715-C1C5-F2760F16B582}" dt="2025-01-03T15:44:09.568" v="1" actId="33475"/>
      <pc:docMkLst>
        <pc:docMk/>
      </pc:docMkLst>
      <pc:sldMasterChg chg="addSp">
        <pc:chgData name="Tunç Ayerdem" userId="S::tunc.ayerdem@celebiaviation.com::cbd0ae9e-ac86-44f7-9a30-a2ff40edf6f4" providerId="AD" clId="Web-{5DEAEBA0-301D-2715-C1C5-F2760F16B582}" dt="2025-01-03T15:44:09.568" v="0" actId="33475"/>
        <pc:sldMasterMkLst>
          <pc:docMk/>
          <pc:sldMasterMk cId="0" sldId="2147483648"/>
        </pc:sldMasterMkLst>
        <pc:spChg chg="add">
          <ac:chgData name="Tunç Ayerdem" userId="S::tunc.ayerdem@celebiaviation.com::cbd0ae9e-ac86-44f7-9a30-a2ff40edf6f4" providerId="AD" clId="Web-{5DEAEBA0-301D-2715-C1C5-F2760F16B582}" dt="2025-01-03T15:44:09.568" v="0" actId="33475"/>
          <ac:spMkLst>
            <pc:docMk/>
            <pc:sldMasterMk cId="0" sldId="2147483648"/>
            <ac:spMk id="8" creationId="{1F31CCC6-EDC4-294A-2A0F-67B909F1DC4D}"/>
          </ac:spMkLst>
        </pc:sp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8686" y="2139759"/>
            <a:ext cx="10411778" cy="1449514"/>
          </a:xfrm>
          <a:prstGeom prst="rect">
            <a:avLst/>
          </a:prstGeom>
        </p:spPr>
        <p:txBody>
          <a:bodyPr wrap="square" lIns="0" tIns="0" rIns="0" bIns="0">
            <a:spAutoFit/>
          </a:bodyPr>
          <a:lstStyle>
            <a:lvl1pPr>
              <a:defRPr sz="5700" b="1" i="0">
                <a:solidFill>
                  <a:srgbClr val="005CB9"/>
                </a:solidFill>
                <a:latin typeface="Arial"/>
                <a:cs typeface="Arial"/>
              </a:defRPr>
            </a:lvl1pPr>
          </a:lstStyle>
          <a:p>
            <a:endParaRPr/>
          </a:p>
        </p:txBody>
      </p:sp>
      <p:sp>
        <p:nvSpPr>
          <p:cNvPr id="3" name="Holder 3"/>
          <p:cNvSpPr>
            <a:spLocks noGrp="1"/>
          </p:cNvSpPr>
          <p:nvPr>
            <p:ph type="subTitle" idx="4"/>
          </p:nvPr>
        </p:nvSpPr>
        <p:spPr>
          <a:xfrm>
            <a:off x="1837372" y="3865372"/>
            <a:ext cx="8574405" cy="1725612"/>
          </a:xfrm>
          <a:prstGeom prst="rect">
            <a:avLst/>
          </a:prstGeom>
        </p:spPr>
        <p:txBody>
          <a:bodyPr wrap="square" lIns="0" tIns="0" rIns="0" bIns="0">
            <a:spAutoFit/>
          </a:bodyPr>
          <a:lstStyle>
            <a:lvl1pPr>
              <a:defRPr sz="1800" b="0" i="0">
                <a:solidFill>
                  <a:srgbClr val="878787"/>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1/3/2025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700" b="1" i="0">
                <a:solidFill>
                  <a:srgbClr val="005CB9"/>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rgbClr val="878787"/>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1/3/2025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700" b="1" i="0">
                <a:solidFill>
                  <a:srgbClr val="005CB9"/>
                </a:solidFill>
                <a:latin typeface="Arial"/>
                <a:cs typeface="Arial"/>
              </a:defRPr>
            </a:lvl1pPr>
          </a:lstStyle>
          <a:p>
            <a:endParaRPr/>
          </a:p>
        </p:txBody>
      </p:sp>
      <p:sp>
        <p:nvSpPr>
          <p:cNvPr id="3" name="Holder 3"/>
          <p:cNvSpPr>
            <a:spLocks noGrp="1"/>
          </p:cNvSpPr>
          <p:nvPr>
            <p:ph sz="half" idx="2"/>
          </p:nvPr>
        </p:nvSpPr>
        <p:spPr>
          <a:xfrm>
            <a:off x="612457" y="1587563"/>
            <a:ext cx="5328380" cy="4555617"/>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308312" y="1587563"/>
            <a:ext cx="5328380" cy="4555617"/>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1/3/2025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700" b="1" i="0">
                <a:solidFill>
                  <a:srgbClr val="005CB9"/>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1/3/2025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1/3/2025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422763" y="364149"/>
            <a:ext cx="4570095" cy="894080"/>
          </a:xfrm>
          <a:prstGeom prst="rect">
            <a:avLst/>
          </a:prstGeom>
        </p:spPr>
        <p:txBody>
          <a:bodyPr wrap="square" lIns="0" tIns="0" rIns="0" bIns="0">
            <a:spAutoFit/>
          </a:bodyPr>
          <a:lstStyle>
            <a:lvl1pPr>
              <a:defRPr sz="5700" b="1" i="0">
                <a:solidFill>
                  <a:srgbClr val="005CB9"/>
                </a:solidFill>
                <a:latin typeface="Arial"/>
                <a:cs typeface="Arial"/>
              </a:defRPr>
            </a:lvl1pPr>
          </a:lstStyle>
          <a:p>
            <a:endParaRPr/>
          </a:p>
        </p:txBody>
      </p:sp>
      <p:sp>
        <p:nvSpPr>
          <p:cNvPr id="3" name="Holder 3"/>
          <p:cNvSpPr>
            <a:spLocks noGrp="1"/>
          </p:cNvSpPr>
          <p:nvPr>
            <p:ph type="body" idx="1"/>
          </p:nvPr>
        </p:nvSpPr>
        <p:spPr>
          <a:xfrm>
            <a:off x="5436008" y="1808595"/>
            <a:ext cx="5451475" cy="1945639"/>
          </a:xfrm>
          <a:prstGeom prst="rect">
            <a:avLst/>
          </a:prstGeom>
        </p:spPr>
        <p:txBody>
          <a:bodyPr wrap="square" lIns="0" tIns="0" rIns="0" bIns="0">
            <a:spAutoFit/>
          </a:bodyPr>
          <a:lstStyle>
            <a:lvl1pPr>
              <a:defRPr sz="1800" b="0" i="0">
                <a:solidFill>
                  <a:srgbClr val="878787"/>
                </a:solidFill>
                <a:latin typeface="Arial"/>
                <a:cs typeface="Arial"/>
              </a:defRPr>
            </a:lvl1pPr>
          </a:lstStyle>
          <a:p>
            <a:endParaRPr/>
          </a:p>
        </p:txBody>
      </p:sp>
      <p:sp>
        <p:nvSpPr>
          <p:cNvPr id="4" name="Holder 4"/>
          <p:cNvSpPr>
            <a:spLocks noGrp="1"/>
          </p:cNvSpPr>
          <p:nvPr>
            <p:ph type="ftr" sz="quarter" idx="5"/>
          </p:nvPr>
        </p:nvSpPr>
        <p:spPr>
          <a:xfrm>
            <a:off x="4164711" y="6419278"/>
            <a:ext cx="3919728" cy="34512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12457" y="6419278"/>
            <a:ext cx="2817304" cy="34512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1/3/2025</a:t>
            </a:fld>
            <a:endParaRPr lang="en-US"/>
          </a:p>
        </p:txBody>
      </p:sp>
      <p:sp>
        <p:nvSpPr>
          <p:cNvPr id="6" name="Holder 6"/>
          <p:cNvSpPr>
            <a:spLocks noGrp="1"/>
          </p:cNvSpPr>
          <p:nvPr>
            <p:ph type="sldNum" sz="quarter" idx="7"/>
          </p:nvPr>
        </p:nvSpPr>
        <p:spPr>
          <a:xfrm>
            <a:off x="8819388" y="6419278"/>
            <a:ext cx="2817304" cy="34512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
        <p:nvSpPr>
          <p:cNvPr id="8" name="TextBox 7">
            <a:extLst>
              <a:ext uri="{FF2B5EF4-FFF2-40B4-BE49-F238E27FC236}">
                <a16:creationId xmlns:a16="http://schemas.microsoft.com/office/drawing/2014/main" id="{1F31CCC6-EDC4-294A-2A0F-67B909F1DC4D}"/>
              </a:ext>
            </a:extLst>
          </p:cNvPr>
          <p:cNvSpPr txBox="1"/>
          <p:nvPr>
            <p:extLst>
              <p:ext uri="{1162E1C5-73C7-4A58-AE30-91384D911F3F}">
                <p184:classification xmlns:p184="http://schemas.microsoft.com/office/powerpoint/2018/4/main" val="ftr"/>
              </p:ext>
            </p:extLst>
          </p:nvPr>
        </p:nvSpPr>
        <p:spPr>
          <a:xfrm>
            <a:off x="63500" y="6671310"/>
            <a:ext cx="1614488" cy="167640"/>
          </a:xfrm>
          <a:prstGeom prst="rect">
            <a:avLst/>
          </a:prstGeom>
        </p:spPr>
        <p:txBody>
          <a:bodyPr horzOverflow="overflow" lIns="0" tIns="0" rIns="0" bIns="0">
            <a:spAutoFit/>
          </a:bodyPr>
          <a:lstStyle/>
          <a:p>
            <a:pPr algn="l"/>
            <a:r>
              <a:rPr lang="en-US" sz="1100">
                <a:solidFill>
                  <a:srgbClr val="008000"/>
                </a:solidFill>
                <a:latin typeface="Calibri" panose="020F0502020204030204" pitchFamily="34" charset="0"/>
                <a:ea typeface="Calibri" panose="020F0502020204030204" pitchFamily="34" charset="0"/>
                <a:cs typeface="Calibri" panose="020F0502020204030204" pitchFamily="34" charset="0"/>
              </a:rPr>
              <a:t>Privacy Classification: Public</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1464" y="-146543"/>
            <a:ext cx="4570095" cy="2792730"/>
          </a:xfrm>
          <a:prstGeom prst="rect">
            <a:avLst/>
          </a:prstGeom>
        </p:spPr>
        <p:txBody>
          <a:bodyPr vert="horz" wrap="square" lIns="0" tIns="523240" rIns="0" bIns="0" rtlCol="0">
            <a:spAutoFit/>
          </a:bodyPr>
          <a:lstStyle/>
          <a:p>
            <a:pPr marL="12700">
              <a:lnSpc>
                <a:spcPct val="100000"/>
              </a:lnSpc>
              <a:spcBef>
                <a:spcPts val="4120"/>
              </a:spcBef>
              <a:tabLst>
                <a:tab pos="2425065" algn="l"/>
              </a:tabLst>
            </a:pPr>
            <a:r>
              <a:rPr spc="-10" dirty="0"/>
              <a:t>Lorem</a:t>
            </a:r>
            <a:r>
              <a:rPr dirty="0"/>
              <a:t>	</a:t>
            </a:r>
            <a:r>
              <a:rPr spc="-10" dirty="0"/>
              <a:t>ipsum</a:t>
            </a:r>
          </a:p>
          <a:p>
            <a:pPr marL="65405" marR="1217930">
              <a:lnSpc>
                <a:spcPct val="100000"/>
              </a:lnSpc>
              <a:spcBef>
                <a:spcPts val="844"/>
              </a:spcBef>
            </a:pPr>
            <a:r>
              <a:rPr sz="1200" b="0" dirty="0">
                <a:latin typeface="Arial"/>
                <a:cs typeface="Arial"/>
              </a:rPr>
              <a:t>Lorem ipsum dolor sit amet, </a:t>
            </a:r>
            <a:r>
              <a:rPr sz="1200" b="0" spc="-10" dirty="0">
                <a:latin typeface="Arial"/>
                <a:cs typeface="Arial"/>
              </a:rPr>
              <a:t>consectetuer </a:t>
            </a:r>
            <a:r>
              <a:rPr sz="1200" b="0" dirty="0">
                <a:latin typeface="Arial"/>
                <a:cs typeface="Arial"/>
              </a:rPr>
              <a:t>adipiscing</a:t>
            </a:r>
            <a:r>
              <a:rPr sz="1200" b="0" spc="-25" dirty="0">
                <a:latin typeface="Arial"/>
                <a:cs typeface="Arial"/>
              </a:rPr>
              <a:t> </a:t>
            </a:r>
            <a:r>
              <a:rPr sz="1200" b="0" dirty="0">
                <a:latin typeface="Arial"/>
                <a:cs typeface="Arial"/>
              </a:rPr>
              <a:t>elit,</a:t>
            </a:r>
            <a:r>
              <a:rPr sz="1200" b="0" spc="-10" dirty="0">
                <a:latin typeface="Arial"/>
                <a:cs typeface="Arial"/>
              </a:rPr>
              <a:t> </a:t>
            </a:r>
            <a:r>
              <a:rPr sz="1200" b="0" dirty="0">
                <a:latin typeface="Arial"/>
                <a:cs typeface="Arial"/>
              </a:rPr>
              <a:t>sed</a:t>
            </a:r>
            <a:r>
              <a:rPr sz="1200" b="0" spc="-10" dirty="0">
                <a:latin typeface="Arial"/>
                <a:cs typeface="Arial"/>
              </a:rPr>
              <a:t> </a:t>
            </a:r>
            <a:r>
              <a:rPr sz="1200" b="0" dirty="0">
                <a:latin typeface="Arial"/>
                <a:cs typeface="Arial"/>
              </a:rPr>
              <a:t>diam</a:t>
            </a:r>
            <a:r>
              <a:rPr sz="1200" b="0" spc="-15" dirty="0">
                <a:latin typeface="Arial"/>
                <a:cs typeface="Arial"/>
              </a:rPr>
              <a:t> </a:t>
            </a:r>
            <a:r>
              <a:rPr sz="1200" b="0" dirty="0">
                <a:latin typeface="Arial"/>
                <a:cs typeface="Arial"/>
              </a:rPr>
              <a:t>nonummy</a:t>
            </a:r>
            <a:r>
              <a:rPr sz="1200" b="0" spc="-10" dirty="0">
                <a:latin typeface="Arial"/>
                <a:cs typeface="Arial"/>
              </a:rPr>
              <a:t> </a:t>
            </a:r>
            <a:r>
              <a:rPr sz="1200" b="0" dirty="0">
                <a:latin typeface="Arial"/>
                <a:cs typeface="Arial"/>
              </a:rPr>
              <a:t>nibh</a:t>
            </a:r>
            <a:r>
              <a:rPr sz="1200" b="0" spc="-10" dirty="0">
                <a:latin typeface="Arial"/>
                <a:cs typeface="Arial"/>
              </a:rPr>
              <a:t> euismod </a:t>
            </a:r>
            <a:r>
              <a:rPr sz="1200" b="0" dirty="0">
                <a:latin typeface="Arial"/>
                <a:cs typeface="Arial"/>
              </a:rPr>
              <a:t>tincidunt</a:t>
            </a:r>
            <a:r>
              <a:rPr sz="1200" b="0" spc="-10" dirty="0">
                <a:latin typeface="Arial"/>
                <a:cs typeface="Arial"/>
              </a:rPr>
              <a:t> </a:t>
            </a:r>
            <a:r>
              <a:rPr sz="1200" b="0" dirty="0">
                <a:latin typeface="Arial"/>
                <a:cs typeface="Arial"/>
              </a:rPr>
              <a:t>ut</a:t>
            </a:r>
            <a:r>
              <a:rPr sz="1200" b="0" spc="-5" dirty="0">
                <a:latin typeface="Arial"/>
                <a:cs typeface="Arial"/>
              </a:rPr>
              <a:t> </a:t>
            </a:r>
            <a:r>
              <a:rPr sz="1200" b="0" dirty="0">
                <a:latin typeface="Arial"/>
                <a:cs typeface="Arial"/>
              </a:rPr>
              <a:t>laoreet</a:t>
            </a:r>
            <a:r>
              <a:rPr sz="1200" b="0" spc="-10" dirty="0">
                <a:latin typeface="Arial"/>
                <a:cs typeface="Arial"/>
              </a:rPr>
              <a:t> </a:t>
            </a:r>
            <a:r>
              <a:rPr sz="1200" b="0" dirty="0">
                <a:latin typeface="Arial"/>
                <a:cs typeface="Arial"/>
              </a:rPr>
              <a:t>dolore</a:t>
            </a:r>
            <a:r>
              <a:rPr sz="1200" b="0" spc="-5" dirty="0">
                <a:latin typeface="Arial"/>
                <a:cs typeface="Arial"/>
              </a:rPr>
              <a:t> </a:t>
            </a:r>
            <a:r>
              <a:rPr sz="1200" b="0" dirty="0">
                <a:latin typeface="Arial"/>
                <a:cs typeface="Arial"/>
              </a:rPr>
              <a:t>magna</a:t>
            </a:r>
            <a:r>
              <a:rPr sz="1200" b="0" spc="-10" dirty="0">
                <a:latin typeface="Arial"/>
                <a:cs typeface="Arial"/>
              </a:rPr>
              <a:t> </a:t>
            </a:r>
            <a:r>
              <a:rPr sz="1200" b="0" dirty="0">
                <a:latin typeface="Arial"/>
                <a:cs typeface="Arial"/>
              </a:rPr>
              <a:t>aliquam</a:t>
            </a:r>
            <a:r>
              <a:rPr sz="1200" b="0" spc="-5" dirty="0">
                <a:latin typeface="Arial"/>
                <a:cs typeface="Arial"/>
              </a:rPr>
              <a:t> </a:t>
            </a:r>
            <a:r>
              <a:rPr sz="1200" b="0" spc="-20" dirty="0">
                <a:latin typeface="Arial"/>
                <a:cs typeface="Arial"/>
              </a:rPr>
              <a:t>erat </a:t>
            </a:r>
            <a:r>
              <a:rPr sz="1200" b="0" dirty="0">
                <a:latin typeface="Arial"/>
                <a:cs typeface="Arial"/>
              </a:rPr>
              <a:t>volutpat. Ut lorem ipsum dolor sit </a:t>
            </a:r>
            <a:r>
              <a:rPr sz="1200" b="0" spc="-10" dirty="0">
                <a:latin typeface="Arial"/>
                <a:cs typeface="Arial"/>
              </a:rPr>
              <a:t>amet, </a:t>
            </a:r>
            <a:r>
              <a:rPr sz="1200" b="0" dirty="0">
                <a:latin typeface="Arial"/>
                <a:cs typeface="Arial"/>
              </a:rPr>
              <a:t>consectetuer</a:t>
            </a:r>
            <a:r>
              <a:rPr sz="1200" b="0" spc="-15" dirty="0">
                <a:latin typeface="Arial"/>
                <a:cs typeface="Arial"/>
              </a:rPr>
              <a:t> </a:t>
            </a:r>
            <a:r>
              <a:rPr sz="1200" b="0" dirty="0">
                <a:latin typeface="Arial"/>
                <a:cs typeface="Arial"/>
              </a:rPr>
              <a:t>adipiscing</a:t>
            </a:r>
            <a:r>
              <a:rPr sz="1200" b="0" spc="-10" dirty="0">
                <a:latin typeface="Arial"/>
                <a:cs typeface="Arial"/>
              </a:rPr>
              <a:t> </a:t>
            </a:r>
            <a:r>
              <a:rPr sz="1200" b="0" dirty="0">
                <a:latin typeface="Arial"/>
                <a:cs typeface="Arial"/>
              </a:rPr>
              <a:t>elit,</a:t>
            </a:r>
            <a:r>
              <a:rPr sz="1200" b="0" spc="-10" dirty="0">
                <a:latin typeface="Arial"/>
                <a:cs typeface="Arial"/>
              </a:rPr>
              <a:t> </a:t>
            </a:r>
            <a:r>
              <a:rPr sz="1200" b="0" dirty="0">
                <a:latin typeface="Arial"/>
                <a:cs typeface="Arial"/>
              </a:rPr>
              <a:t>sed</a:t>
            </a:r>
            <a:r>
              <a:rPr sz="1200" b="0" spc="-10" dirty="0">
                <a:latin typeface="Arial"/>
                <a:cs typeface="Arial"/>
              </a:rPr>
              <a:t> </a:t>
            </a:r>
            <a:r>
              <a:rPr sz="1200" b="0" dirty="0">
                <a:latin typeface="Arial"/>
                <a:cs typeface="Arial"/>
              </a:rPr>
              <a:t>diam</a:t>
            </a:r>
            <a:r>
              <a:rPr sz="1200" b="0" spc="-10" dirty="0">
                <a:latin typeface="Arial"/>
                <a:cs typeface="Arial"/>
              </a:rPr>
              <a:t> nonummy </a:t>
            </a:r>
            <a:r>
              <a:rPr sz="1200" b="0" dirty="0">
                <a:latin typeface="Arial"/>
                <a:cs typeface="Arial"/>
              </a:rPr>
              <a:t>nibh</a:t>
            </a:r>
            <a:r>
              <a:rPr sz="1200" b="0" spc="-15" dirty="0">
                <a:latin typeface="Arial"/>
                <a:cs typeface="Arial"/>
              </a:rPr>
              <a:t> </a:t>
            </a:r>
            <a:r>
              <a:rPr sz="1200" b="0" dirty="0">
                <a:latin typeface="Arial"/>
                <a:cs typeface="Arial"/>
              </a:rPr>
              <a:t>euismod</a:t>
            </a:r>
            <a:r>
              <a:rPr sz="1200" b="0" spc="-10" dirty="0">
                <a:latin typeface="Arial"/>
                <a:cs typeface="Arial"/>
              </a:rPr>
              <a:t> </a:t>
            </a:r>
            <a:r>
              <a:rPr sz="1200" b="0" dirty="0">
                <a:latin typeface="Arial"/>
                <a:cs typeface="Arial"/>
              </a:rPr>
              <a:t>tincidunt</a:t>
            </a:r>
            <a:r>
              <a:rPr sz="1200" b="0" spc="-10" dirty="0">
                <a:latin typeface="Arial"/>
                <a:cs typeface="Arial"/>
              </a:rPr>
              <a:t> </a:t>
            </a:r>
            <a:r>
              <a:rPr sz="1200" b="0" dirty="0">
                <a:latin typeface="Arial"/>
                <a:cs typeface="Arial"/>
              </a:rPr>
              <a:t>ut</a:t>
            </a:r>
            <a:r>
              <a:rPr sz="1200" b="0" spc="-15" dirty="0">
                <a:latin typeface="Arial"/>
                <a:cs typeface="Arial"/>
              </a:rPr>
              <a:t> </a:t>
            </a:r>
            <a:r>
              <a:rPr sz="1200" b="0" dirty="0">
                <a:latin typeface="Arial"/>
                <a:cs typeface="Arial"/>
              </a:rPr>
              <a:t>laoreet</a:t>
            </a:r>
            <a:r>
              <a:rPr sz="1200" b="0" spc="-10" dirty="0">
                <a:latin typeface="Arial"/>
                <a:cs typeface="Arial"/>
              </a:rPr>
              <a:t> </a:t>
            </a:r>
            <a:r>
              <a:rPr sz="1200" b="0" dirty="0">
                <a:latin typeface="Arial"/>
                <a:cs typeface="Arial"/>
              </a:rPr>
              <a:t>dolore</a:t>
            </a:r>
            <a:r>
              <a:rPr sz="1200" b="0" spc="-10" dirty="0">
                <a:latin typeface="Arial"/>
                <a:cs typeface="Arial"/>
              </a:rPr>
              <a:t> magna volutpat.</a:t>
            </a:r>
            <a:endParaRPr sz="1200">
              <a:latin typeface="Arial"/>
              <a:cs typeface="Arial"/>
            </a:endParaRPr>
          </a:p>
        </p:txBody>
      </p:sp>
      <p:grpSp>
        <p:nvGrpSpPr>
          <p:cNvPr id="3" name="object 3"/>
          <p:cNvGrpSpPr/>
          <p:nvPr/>
        </p:nvGrpSpPr>
        <p:grpSpPr>
          <a:xfrm>
            <a:off x="6400627" y="885620"/>
            <a:ext cx="5302885" cy="5302885"/>
            <a:chOff x="6400627" y="885620"/>
            <a:chExt cx="5302885" cy="5302885"/>
          </a:xfrm>
        </p:grpSpPr>
        <p:sp>
          <p:nvSpPr>
            <p:cNvPr id="4" name="object 4"/>
            <p:cNvSpPr/>
            <p:nvPr/>
          </p:nvSpPr>
          <p:spPr>
            <a:xfrm>
              <a:off x="9051800" y="885620"/>
              <a:ext cx="2651760" cy="5142865"/>
            </a:xfrm>
            <a:custGeom>
              <a:avLst/>
              <a:gdLst/>
              <a:ahLst/>
              <a:cxnLst/>
              <a:rect l="l" t="t" r="r" b="b"/>
              <a:pathLst>
                <a:path w="2651759" h="5142865">
                  <a:moveTo>
                    <a:pt x="0" y="0"/>
                  </a:moveTo>
                  <a:lnTo>
                    <a:pt x="0" y="1829384"/>
                  </a:lnTo>
                  <a:lnTo>
                    <a:pt x="49091" y="1830842"/>
                  </a:lnTo>
                  <a:lnTo>
                    <a:pt x="97582" y="1835171"/>
                  </a:lnTo>
                  <a:lnTo>
                    <a:pt x="145372" y="1842301"/>
                  </a:lnTo>
                  <a:lnTo>
                    <a:pt x="192362" y="1852162"/>
                  </a:lnTo>
                  <a:lnTo>
                    <a:pt x="238452" y="1864685"/>
                  </a:lnTo>
                  <a:lnTo>
                    <a:pt x="283542" y="1879799"/>
                  </a:lnTo>
                  <a:lnTo>
                    <a:pt x="327534" y="1897436"/>
                  </a:lnTo>
                  <a:lnTo>
                    <a:pt x="370327" y="1917525"/>
                  </a:lnTo>
                  <a:lnTo>
                    <a:pt x="411823" y="1939997"/>
                  </a:lnTo>
                  <a:lnTo>
                    <a:pt x="451921" y="1964783"/>
                  </a:lnTo>
                  <a:lnTo>
                    <a:pt x="490523" y="1991812"/>
                  </a:lnTo>
                  <a:lnTo>
                    <a:pt x="527528" y="2021015"/>
                  </a:lnTo>
                  <a:lnTo>
                    <a:pt x="562838" y="2052322"/>
                  </a:lnTo>
                  <a:lnTo>
                    <a:pt x="596352" y="2085664"/>
                  </a:lnTo>
                  <a:lnTo>
                    <a:pt x="627971" y="2120971"/>
                  </a:lnTo>
                  <a:lnTo>
                    <a:pt x="657596" y="2158173"/>
                  </a:lnTo>
                  <a:lnTo>
                    <a:pt x="685128" y="2197201"/>
                  </a:lnTo>
                  <a:lnTo>
                    <a:pt x="710466" y="2237985"/>
                  </a:lnTo>
                  <a:lnTo>
                    <a:pt x="733511" y="2280455"/>
                  </a:lnTo>
                  <a:lnTo>
                    <a:pt x="754164" y="2324541"/>
                  </a:lnTo>
                  <a:lnTo>
                    <a:pt x="772325" y="2370175"/>
                  </a:lnTo>
                  <a:lnTo>
                    <a:pt x="787531" y="2416032"/>
                  </a:lnTo>
                  <a:lnTo>
                    <a:pt x="799913" y="2462136"/>
                  </a:lnTo>
                  <a:lnTo>
                    <a:pt x="809515" y="2508387"/>
                  </a:lnTo>
                  <a:lnTo>
                    <a:pt x="816385" y="2554687"/>
                  </a:lnTo>
                  <a:lnTo>
                    <a:pt x="820567" y="2600937"/>
                  </a:lnTo>
                  <a:lnTo>
                    <a:pt x="822108" y="2647038"/>
                  </a:lnTo>
                  <a:lnTo>
                    <a:pt x="821055" y="2692891"/>
                  </a:lnTo>
                  <a:lnTo>
                    <a:pt x="817452" y="2738398"/>
                  </a:lnTo>
                  <a:lnTo>
                    <a:pt x="811347" y="2783460"/>
                  </a:lnTo>
                  <a:lnTo>
                    <a:pt x="802785" y="2827978"/>
                  </a:lnTo>
                  <a:lnTo>
                    <a:pt x="791813" y="2871852"/>
                  </a:lnTo>
                  <a:lnTo>
                    <a:pt x="778476" y="2914986"/>
                  </a:lnTo>
                  <a:lnTo>
                    <a:pt x="762820" y="2957278"/>
                  </a:lnTo>
                  <a:lnTo>
                    <a:pt x="744893" y="2998631"/>
                  </a:lnTo>
                  <a:lnTo>
                    <a:pt x="724738" y="3038947"/>
                  </a:lnTo>
                  <a:lnTo>
                    <a:pt x="702404" y="3078125"/>
                  </a:lnTo>
                  <a:lnTo>
                    <a:pt x="677936" y="3116067"/>
                  </a:lnTo>
                  <a:lnTo>
                    <a:pt x="651379" y="3152675"/>
                  </a:lnTo>
                  <a:lnTo>
                    <a:pt x="622780" y="3187850"/>
                  </a:lnTo>
                  <a:lnTo>
                    <a:pt x="592185" y="3221492"/>
                  </a:lnTo>
                  <a:lnTo>
                    <a:pt x="559641" y="3253503"/>
                  </a:lnTo>
                  <a:lnTo>
                    <a:pt x="525192" y="3283785"/>
                  </a:lnTo>
                  <a:lnTo>
                    <a:pt x="488886" y="3312238"/>
                  </a:lnTo>
                  <a:lnTo>
                    <a:pt x="450768" y="3338763"/>
                  </a:lnTo>
                  <a:lnTo>
                    <a:pt x="410885" y="3363263"/>
                  </a:lnTo>
                  <a:lnTo>
                    <a:pt x="369282" y="3385637"/>
                  </a:lnTo>
                  <a:lnTo>
                    <a:pt x="326005" y="3405787"/>
                  </a:lnTo>
                  <a:lnTo>
                    <a:pt x="281101" y="3423615"/>
                  </a:lnTo>
                  <a:lnTo>
                    <a:pt x="906792" y="5142674"/>
                  </a:lnTo>
                  <a:lnTo>
                    <a:pt x="952772" y="5125459"/>
                  </a:lnTo>
                  <a:lnTo>
                    <a:pt x="998290" y="5107456"/>
                  </a:lnTo>
                  <a:lnTo>
                    <a:pt x="1043341" y="5088674"/>
                  </a:lnTo>
                  <a:lnTo>
                    <a:pt x="1087918" y="5069124"/>
                  </a:lnTo>
                  <a:lnTo>
                    <a:pt x="1132013" y="5048814"/>
                  </a:lnTo>
                  <a:lnTo>
                    <a:pt x="1175621" y="5027755"/>
                  </a:lnTo>
                  <a:lnTo>
                    <a:pt x="1218734" y="5005955"/>
                  </a:lnTo>
                  <a:lnTo>
                    <a:pt x="1261347" y="4983424"/>
                  </a:lnTo>
                  <a:lnTo>
                    <a:pt x="1303452" y="4960171"/>
                  </a:lnTo>
                  <a:lnTo>
                    <a:pt x="1345044" y="4936207"/>
                  </a:lnTo>
                  <a:lnTo>
                    <a:pt x="1386114" y="4911539"/>
                  </a:lnTo>
                  <a:lnTo>
                    <a:pt x="1426657" y="4886179"/>
                  </a:lnTo>
                  <a:lnTo>
                    <a:pt x="1466667" y="4860135"/>
                  </a:lnTo>
                  <a:lnTo>
                    <a:pt x="1506135" y="4833416"/>
                  </a:lnTo>
                  <a:lnTo>
                    <a:pt x="1545057" y="4806032"/>
                  </a:lnTo>
                  <a:lnTo>
                    <a:pt x="1583425" y="4777994"/>
                  </a:lnTo>
                  <a:lnTo>
                    <a:pt x="1621232" y="4749309"/>
                  </a:lnTo>
                  <a:lnTo>
                    <a:pt x="1658472" y="4719987"/>
                  </a:lnTo>
                  <a:lnTo>
                    <a:pt x="1695139" y="4690039"/>
                  </a:lnTo>
                  <a:lnTo>
                    <a:pt x="1731226" y="4659473"/>
                  </a:lnTo>
                  <a:lnTo>
                    <a:pt x="1766725" y="4628299"/>
                  </a:lnTo>
                  <a:lnTo>
                    <a:pt x="1801631" y="4596526"/>
                  </a:lnTo>
                  <a:lnTo>
                    <a:pt x="1835937" y="4564164"/>
                  </a:lnTo>
                  <a:lnTo>
                    <a:pt x="1869636" y="4531222"/>
                  </a:lnTo>
                  <a:lnTo>
                    <a:pt x="1902722" y="4497710"/>
                  </a:lnTo>
                  <a:lnTo>
                    <a:pt x="1935188" y="4463637"/>
                  </a:lnTo>
                  <a:lnTo>
                    <a:pt x="1967028" y="4429013"/>
                  </a:lnTo>
                  <a:lnTo>
                    <a:pt x="1998234" y="4393846"/>
                  </a:lnTo>
                  <a:lnTo>
                    <a:pt x="2028800" y="4358147"/>
                  </a:lnTo>
                  <a:lnTo>
                    <a:pt x="2058720" y="4321925"/>
                  </a:lnTo>
                  <a:lnTo>
                    <a:pt x="2087987" y="4285190"/>
                  </a:lnTo>
                  <a:lnTo>
                    <a:pt x="2116594" y="4247950"/>
                  </a:lnTo>
                  <a:lnTo>
                    <a:pt x="2144535" y="4210215"/>
                  </a:lnTo>
                  <a:lnTo>
                    <a:pt x="2171803" y="4171996"/>
                  </a:lnTo>
                  <a:lnTo>
                    <a:pt x="2198391" y="4133300"/>
                  </a:lnTo>
                  <a:lnTo>
                    <a:pt x="2224293" y="4094138"/>
                  </a:lnTo>
                  <a:lnTo>
                    <a:pt x="2249503" y="4054519"/>
                  </a:lnTo>
                  <a:lnTo>
                    <a:pt x="2274013" y="4014453"/>
                  </a:lnTo>
                  <a:lnTo>
                    <a:pt x="2297817" y="3973948"/>
                  </a:lnTo>
                  <a:lnTo>
                    <a:pt x="2320909" y="3933015"/>
                  </a:lnTo>
                  <a:lnTo>
                    <a:pt x="2343281" y="3891663"/>
                  </a:lnTo>
                  <a:lnTo>
                    <a:pt x="2364927" y="3849902"/>
                  </a:lnTo>
                  <a:lnTo>
                    <a:pt x="2385841" y="3807740"/>
                  </a:lnTo>
                  <a:lnTo>
                    <a:pt x="2406016" y="3765187"/>
                  </a:lnTo>
                  <a:lnTo>
                    <a:pt x="2425445" y="3722253"/>
                  </a:lnTo>
                  <a:lnTo>
                    <a:pt x="2444122" y="3678948"/>
                  </a:lnTo>
                  <a:lnTo>
                    <a:pt x="2462040" y="3635280"/>
                  </a:lnTo>
                  <a:lnTo>
                    <a:pt x="2479192" y="3591259"/>
                  </a:lnTo>
                  <a:lnTo>
                    <a:pt x="2495572" y="3546894"/>
                  </a:lnTo>
                  <a:lnTo>
                    <a:pt x="2511173" y="3502195"/>
                  </a:lnTo>
                  <a:lnTo>
                    <a:pt x="2525989" y="3457172"/>
                  </a:lnTo>
                  <a:lnTo>
                    <a:pt x="2540013" y="3411834"/>
                  </a:lnTo>
                  <a:lnTo>
                    <a:pt x="2553238" y="3366190"/>
                  </a:lnTo>
                  <a:lnTo>
                    <a:pt x="2565658" y="3320250"/>
                  </a:lnTo>
                  <a:lnTo>
                    <a:pt x="2577266" y="3274023"/>
                  </a:lnTo>
                  <a:lnTo>
                    <a:pt x="2588056" y="3227519"/>
                  </a:lnTo>
                  <a:lnTo>
                    <a:pt x="2598020" y="3180746"/>
                  </a:lnTo>
                  <a:lnTo>
                    <a:pt x="2607153" y="3133716"/>
                  </a:lnTo>
                  <a:lnTo>
                    <a:pt x="2615447" y="3086436"/>
                  </a:lnTo>
                  <a:lnTo>
                    <a:pt x="2622896" y="3038917"/>
                  </a:lnTo>
                  <a:lnTo>
                    <a:pt x="2629494" y="2991168"/>
                  </a:lnTo>
                  <a:lnTo>
                    <a:pt x="2635233" y="2943199"/>
                  </a:lnTo>
                  <a:lnTo>
                    <a:pt x="2640108" y="2895018"/>
                  </a:lnTo>
                  <a:lnTo>
                    <a:pt x="2644111" y="2846635"/>
                  </a:lnTo>
                  <a:lnTo>
                    <a:pt x="2647236" y="2798060"/>
                  </a:lnTo>
                  <a:lnTo>
                    <a:pt x="2649477" y="2749303"/>
                  </a:lnTo>
                  <a:lnTo>
                    <a:pt x="2650826" y="2700372"/>
                  </a:lnTo>
                  <a:lnTo>
                    <a:pt x="2651277" y="2651277"/>
                  </a:lnTo>
                  <a:lnTo>
                    <a:pt x="2650848" y="2603106"/>
                  </a:lnTo>
                  <a:lnTo>
                    <a:pt x="2649566" y="2555144"/>
                  </a:lnTo>
                  <a:lnTo>
                    <a:pt x="2647439" y="2507397"/>
                  </a:lnTo>
                  <a:lnTo>
                    <a:pt x="2644474" y="2459872"/>
                  </a:lnTo>
                  <a:lnTo>
                    <a:pt x="2640677" y="2412577"/>
                  </a:lnTo>
                  <a:lnTo>
                    <a:pt x="2636057" y="2365520"/>
                  </a:lnTo>
                  <a:lnTo>
                    <a:pt x="2630620" y="2318706"/>
                  </a:lnTo>
                  <a:lnTo>
                    <a:pt x="2624373" y="2272145"/>
                  </a:lnTo>
                  <a:lnTo>
                    <a:pt x="2617325" y="2225842"/>
                  </a:lnTo>
                  <a:lnTo>
                    <a:pt x="2609481" y="2179805"/>
                  </a:lnTo>
                  <a:lnTo>
                    <a:pt x="2600851" y="2134042"/>
                  </a:lnTo>
                  <a:lnTo>
                    <a:pt x="2591439" y="2088559"/>
                  </a:lnTo>
                  <a:lnTo>
                    <a:pt x="2581255" y="2043364"/>
                  </a:lnTo>
                  <a:lnTo>
                    <a:pt x="2570304" y="1998464"/>
                  </a:lnTo>
                  <a:lnTo>
                    <a:pt x="2558595" y="1953866"/>
                  </a:lnTo>
                  <a:lnTo>
                    <a:pt x="2546135" y="1909577"/>
                  </a:lnTo>
                  <a:lnTo>
                    <a:pt x="2532930" y="1865606"/>
                  </a:lnTo>
                  <a:lnTo>
                    <a:pt x="2518989" y="1821958"/>
                  </a:lnTo>
                  <a:lnTo>
                    <a:pt x="2504318" y="1778642"/>
                  </a:lnTo>
                  <a:lnTo>
                    <a:pt x="2488924" y="1735665"/>
                  </a:lnTo>
                  <a:lnTo>
                    <a:pt x="2472816" y="1693033"/>
                  </a:lnTo>
                  <a:lnTo>
                    <a:pt x="2455999" y="1650754"/>
                  </a:lnTo>
                  <a:lnTo>
                    <a:pt x="2438482" y="1608835"/>
                  </a:lnTo>
                  <a:lnTo>
                    <a:pt x="2420271" y="1567284"/>
                  </a:lnTo>
                  <a:lnTo>
                    <a:pt x="2401374" y="1526107"/>
                  </a:lnTo>
                  <a:lnTo>
                    <a:pt x="2381798" y="1485313"/>
                  </a:lnTo>
                  <a:lnTo>
                    <a:pt x="2361550" y="1444907"/>
                  </a:lnTo>
                  <a:lnTo>
                    <a:pt x="2340638" y="1404898"/>
                  </a:lnTo>
                  <a:lnTo>
                    <a:pt x="2319069" y="1365293"/>
                  </a:lnTo>
                  <a:lnTo>
                    <a:pt x="2296849" y="1326099"/>
                  </a:lnTo>
                  <a:lnTo>
                    <a:pt x="2273987" y="1287323"/>
                  </a:lnTo>
                  <a:lnTo>
                    <a:pt x="2250490" y="1248972"/>
                  </a:lnTo>
                  <a:lnTo>
                    <a:pt x="2226364" y="1211054"/>
                  </a:lnTo>
                  <a:lnTo>
                    <a:pt x="2201617" y="1173576"/>
                  </a:lnTo>
                  <a:lnTo>
                    <a:pt x="2176256" y="1136545"/>
                  </a:lnTo>
                  <a:lnTo>
                    <a:pt x="2150289" y="1099969"/>
                  </a:lnTo>
                  <a:lnTo>
                    <a:pt x="2123723" y="1063854"/>
                  </a:lnTo>
                  <a:lnTo>
                    <a:pt x="2096564" y="1028208"/>
                  </a:lnTo>
                  <a:lnTo>
                    <a:pt x="2068821" y="993038"/>
                  </a:lnTo>
                  <a:lnTo>
                    <a:pt x="2040500" y="958352"/>
                  </a:lnTo>
                  <a:lnTo>
                    <a:pt x="2011609" y="924156"/>
                  </a:lnTo>
                  <a:lnTo>
                    <a:pt x="1982155" y="890458"/>
                  </a:lnTo>
                  <a:lnTo>
                    <a:pt x="1952145" y="857266"/>
                  </a:lnTo>
                  <a:lnTo>
                    <a:pt x="1921586" y="824585"/>
                  </a:lnTo>
                  <a:lnTo>
                    <a:pt x="1890486" y="792424"/>
                  </a:lnTo>
                  <a:lnTo>
                    <a:pt x="1858852" y="760790"/>
                  </a:lnTo>
                  <a:lnTo>
                    <a:pt x="1826691" y="729690"/>
                  </a:lnTo>
                  <a:lnTo>
                    <a:pt x="1794011" y="699132"/>
                  </a:lnTo>
                  <a:lnTo>
                    <a:pt x="1760818" y="669122"/>
                  </a:lnTo>
                  <a:lnTo>
                    <a:pt x="1727120" y="639668"/>
                  </a:lnTo>
                  <a:lnTo>
                    <a:pt x="1692924" y="610776"/>
                  </a:lnTo>
                  <a:lnTo>
                    <a:pt x="1658238" y="582456"/>
                  </a:lnTo>
                  <a:lnTo>
                    <a:pt x="1623068" y="554712"/>
                  </a:lnTo>
                  <a:lnTo>
                    <a:pt x="1587422" y="527554"/>
                  </a:lnTo>
                  <a:lnTo>
                    <a:pt x="1551307" y="500987"/>
                  </a:lnTo>
                  <a:lnTo>
                    <a:pt x="1514731" y="475020"/>
                  </a:lnTo>
                  <a:lnTo>
                    <a:pt x="1477700" y="449660"/>
                  </a:lnTo>
                  <a:lnTo>
                    <a:pt x="1440222" y="424913"/>
                  </a:lnTo>
                  <a:lnTo>
                    <a:pt x="1402304" y="400787"/>
                  </a:lnTo>
                  <a:lnTo>
                    <a:pt x="1363953" y="377289"/>
                  </a:lnTo>
                  <a:lnTo>
                    <a:pt x="1325177" y="354427"/>
                  </a:lnTo>
                  <a:lnTo>
                    <a:pt x="1285983" y="332208"/>
                  </a:lnTo>
                  <a:lnTo>
                    <a:pt x="1246378" y="310638"/>
                  </a:lnTo>
                  <a:lnTo>
                    <a:pt x="1206369" y="289726"/>
                  </a:lnTo>
                  <a:lnTo>
                    <a:pt x="1165964" y="269479"/>
                  </a:lnTo>
                  <a:lnTo>
                    <a:pt x="1125169" y="249903"/>
                  </a:lnTo>
                  <a:lnTo>
                    <a:pt x="1083993" y="231006"/>
                  </a:lnTo>
                  <a:lnTo>
                    <a:pt x="1042441" y="212795"/>
                  </a:lnTo>
                  <a:lnTo>
                    <a:pt x="1000523" y="195277"/>
                  </a:lnTo>
                  <a:lnTo>
                    <a:pt x="958244" y="178461"/>
                  </a:lnTo>
                  <a:lnTo>
                    <a:pt x="915612" y="162352"/>
                  </a:lnTo>
                  <a:lnTo>
                    <a:pt x="872634" y="146959"/>
                  </a:lnTo>
                  <a:lnTo>
                    <a:pt x="829318" y="132287"/>
                  </a:lnTo>
                  <a:lnTo>
                    <a:pt x="785670" y="118346"/>
                  </a:lnTo>
                  <a:lnTo>
                    <a:pt x="741699" y="105141"/>
                  </a:lnTo>
                  <a:lnTo>
                    <a:pt x="697411" y="92681"/>
                  </a:lnTo>
                  <a:lnTo>
                    <a:pt x="652813" y="80972"/>
                  </a:lnTo>
                  <a:lnTo>
                    <a:pt x="607913" y="70022"/>
                  </a:lnTo>
                  <a:lnTo>
                    <a:pt x="562718" y="59837"/>
                  </a:lnTo>
                  <a:lnTo>
                    <a:pt x="517235" y="50426"/>
                  </a:lnTo>
                  <a:lnTo>
                    <a:pt x="471471" y="41795"/>
                  </a:lnTo>
                  <a:lnTo>
                    <a:pt x="425434" y="33952"/>
                  </a:lnTo>
                  <a:lnTo>
                    <a:pt x="379132" y="26903"/>
                  </a:lnTo>
                  <a:lnTo>
                    <a:pt x="332570" y="20657"/>
                  </a:lnTo>
                  <a:lnTo>
                    <a:pt x="285757" y="15220"/>
                  </a:lnTo>
                  <a:lnTo>
                    <a:pt x="238699" y="10599"/>
                  </a:lnTo>
                  <a:lnTo>
                    <a:pt x="191404" y="6803"/>
                  </a:lnTo>
                  <a:lnTo>
                    <a:pt x="143880" y="3837"/>
                  </a:lnTo>
                  <a:lnTo>
                    <a:pt x="96133" y="1710"/>
                  </a:lnTo>
                  <a:lnTo>
                    <a:pt x="48170" y="428"/>
                  </a:lnTo>
                  <a:lnTo>
                    <a:pt x="0" y="0"/>
                  </a:lnTo>
                  <a:close/>
                </a:path>
              </a:pathLst>
            </a:custGeom>
            <a:solidFill>
              <a:srgbClr val="00ABC8"/>
            </a:solidFill>
          </p:spPr>
          <p:txBody>
            <a:bodyPr wrap="square" lIns="0" tIns="0" rIns="0" bIns="0" rtlCol="0"/>
            <a:lstStyle/>
            <a:p>
              <a:endParaRPr/>
            </a:p>
          </p:txBody>
        </p:sp>
        <p:sp>
          <p:nvSpPr>
            <p:cNvPr id="5" name="object 5"/>
            <p:cNvSpPr/>
            <p:nvPr/>
          </p:nvSpPr>
          <p:spPr>
            <a:xfrm>
              <a:off x="8145010" y="4309228"/>
              <a:ext cx="1814195" cy="1878964"/>
            </a:xfrm>
            <a:custGeom>
              <a:avLst/>
              <a:gdLst/>
              <a:ahLst/>
              <a:cxnLst/>
              <a:rect l="l" t="t" r="r" b="b"/>
              <a:pathLst>
                <a:path w="1814195" h="1878964">
                  <a:moveTo>
                    <a:pt x="1187894" y="0"/>
                  </a:moveTo>
                  <a:lnTo>
                    <a:pt x="1142157" y="15145"/>
                  </a:lnTo>
                  <a:lnTo>
                    <a:pt x="1095813" y="27537"/>
                  </a:lnTo>
                  <a:lnTo>
                    <a:pt x="1048983" y="37176"/>
                  </a:lnTo>
                  <a:lnTo>
                    <a:pt x="1001788" y="44060"/>
                  </a:lnTo>
                  <a:lnTo>
                    <a:pt x="954351" y="48191"/>
                  </a:lnTo>
                  <a:lnTo>
                    <a:pt x="906792" y="49568"/>
                  </a:lnTo>
                  <a:lnTo>
                    <a:pt x="859233" y="48191"/>
                  </a:lnTo>
                  <a:lnTo>
                    <a:pt x="811796" y="44060"/>
                  </a:lnTo>
                  <a:lnTo>
                    <a:pt x="764602" y="37176"/>
                  </a:lnTo>
                  <a:lnTo>
                    <a:pt x="717772" y="27537"/>
                  </a:lnTo>
                  <a:lnTo>
                    <a:pt x="671427" y="15145"/>
                  </a:lnTo>
                  <a:lnTo>
                    <a:pt x="625690" y="0"/>
                  </a:lnTo>
                  <a:lnTo>
                    <a:pt x="0" y="1719059"/>
                  </a:lnTo>
                  <a:lnTo>
                    <a:pt x="47613" y="1735878"/>
                  </a:lnTo>
                  <a:lnTo>
                    <a:pt x="95460" y="1751762"/>
                  </a:lnTo>
                  <a:lnTo>
                    <a:pt x="143528" y="1766712"/>
                  </a:lnTo>
                  <a:lnTo>
                    <a:pt x="191802" y="1780728"/>
                  </a:lnTo>
                  <a:lnTo>
                    <a:pt x="240271" y="1793809"/>
                  </a:lnTo>
                  <a:lnTo>
                    <a:pt x="288919" y="1805956"/>
                  </a:lnTo>
                  <a:lnTo>
                    <a:pt x="337735" y="1817169"/>
                  </a:lnTo>
                  <a:lnTo>
                    <a:pt x="386704" y="1827447"/>
                  </a:lnTo>
                  <a:lnTo>
                    <a:pt x="435813" y="1836791"/>
                  </a:lnTo>
                  <a:lnTo>
                    <a:pt x="485049" y="1845200"/>
                  </a:lnTo>
                  <a:lnTo>
                    <a:pt x="534399" y="1852675"/>
                  </a:lnTo>
                  <a:lnTo>
                    <a:pt x="583849" y="1859216"/>
                  </a:lnTo>
                  <a:lnTo>
                    <a:pt x="633385" y="1864822"/>
                  </a:lnTo>
                  <a:lnTo>
                    <a:pt x="682996" y="1869494"/>
                  </a:lnTo>
                  <a:lnTo>
                    <a:pt x="732666" y="1873232"/>
                  </a:lnTo>
                  <a:lnTo>
                    <a:pt x="782383" y="1876035"/>
                  </a:lnTo>
                  <a:lnTo>
                    <a:pt x="832133" y="1877904"/>
                  </a:lnTo>
                  <a:lnTo>
                    <a:pt x="881904" y="1878838"/>
                  </a:lnTo>
                  <a:lnTo>
                    <a:pt x="931681" y="1878838"/>
                  </a:lnTo>
                  <a:lnTo>
                    <a:pt x="981451" y="1877904"/>
                  </a:lnTo>
                  <a:lnTo>
                    <a:pt x="1031202" y="1876035"/>
                  </a:lnTo>
                  <a:lnTo>
                    <a:pt x="1080919" y="1873232"/>
                  </a:lnTo>
                  <a:lnTo>
                    <a:pt x="1130589" y="1869494"/>
                  </a:lnTo>
                  <a:lnTo>
                    <a:pt x="1180199" y="1864822"/>
                  </a:lnTo>
                  <a:lnTo>
                    <a:pt x="1229736" y="1859216"/>
                  </a:lnTo>
                  <a:lnTo>
                    <a:pt x="1279186" y="1852675"/>
                  </a:lnTo>
                  <a:lnTo>
                    <a:pt x="1328535" y="1845200"/>
                  </a:lnTo>
                  <a:lnTo>
                    <a:pt x="1377771" y="1836791"/>
                  </a:lnTo>
                  <a:lnTo>
                    <a:pt x="1426881" y="1827447"/>
                  </a:lnTo>
                  <a:lnTo>
                    <a:pt x="1475850" y="1817169"/>
                  </a:lnTo>
                  <a:lnTo>
                    <a:pt x="1524665" y="1805956"/>
                  </a:lnTo>
                  <a:lnTo>
                    <a:pt x="1573314" y="1793809"/>
                  </a:lnTo>
                  <a:lnTo>
                    <a:pt x="1621782" y="1780728"/>
                  </a:lnTo>
                  <a:lnTo>
                    <a:pt x="1670057" y="1766712"/>
                  </a:lnTo>
                  <a:lnTo>
                    <a:pt x="1718124" y="1751762"/>
                  </a:lnTo>
                  <a:lnTo>
                    <a:pt x="1765971" y="1735878"/>
                  </a:lnTo>
                  <a:lnTo>
                    <a:pt x="1813585" y="1719059"/>
                  </a:lnTo>
                  <a:lnTo>
                    <a:pt x="1187894" y="0"/>
                  </a:lnTo>
                  <a:close/>
                </a:path>
              </a:pathLst>
            </a:custGeom>
            <a:solidFill>
              <a:srgbClr val="005CB9"/>
            </a:solidFill>
          </p:spPr>
          <p:txBody>
            <a:bodyPr wrap="square" lIns="0" tIns="0" rIns="0" bIns="0" rtlCol="0"/>
            <a:lstStyle/>
            <a:p>
              <a:endParaRPr/>
            </a:p>
          </p:txBody>
        </p:sp>
        <p:sp>
          <p:nvSpPr>
            <p:cNvPr id="6" name="object 6"/>
            <p:cNvSpPr/>
            <p:nvPr/>
          </p:nvSpPr>
          <p:spPr>
            <a:xfrm>
              <a:off x="6755728" y="3947849"/>
              <a:ext cx="2015489" cy="2080895"/>
            </a:xfrm>
            <a:custGeom>
              <a:avLst/>
              <a:gdLst/>
              <a:ahLst/>
              <a:cxnLst/>
              <a:rect l="l" t="t" r="r" b="b"/>
              <a:pathLst>
                <a:path w="2015490" h="2080895">
                  <a:moveTo>
                    <a:pt x="1584286" y="0"/>
                  </a:moveTo>
                  <a:lnTo>
                    <a:pt x="0" y="914692"/>
                  </a:lnTo>
                  <a:lnTo>
                    <a:pt x="25662" y="958180"/>
                  </a:lnTo>
                  <a:lnTo>
                    <a:pt x="52105" y="1001104"/>
                  </a:lnTo>
                  <a:lnTo>
                    <a:pt x="79317" y="1043453"/>
                  </a:lnTo>
                  <a:lnTo>
                    <a:pt x="107288" y="1085219"/>
                  </a:lnTo>
                  <a:lnTo>
                    <a:pt x="136008" y="1126394"/>
                  </a:lnTo>
                  <a:lnTo>
                    <a:pt x="165467" y="1166970"/>
                  </a:lnTo>
                  <a:lnTo>
                    <a:pt x="195654" y="1206936"/>
                  </a:lnTo>
                  <a:lnTo>
                    <a:pt x="226559" y="1246286"/>
                  </a:lnTo>
                  <a:lnTo>
                    <a:pt x="258173" y="1285010"/>
                  </a:lnTo>
                  <a:lnTo>
                    <a:pt x="290484" y="1323100"/>
                  </a:lnTo>
                  <a:lnTo>
                    <a:pt x="323483" y="1360548"/>
                  </a:lnTo>
                  <a:lnTo>
                    <a:pt x="357160" y="1397343"/>
                  </a:lnTo>
                  <a:lnTo>
                    <a:pt x="391503" y="1433479"/>
                  </a:lnTo>
                  <a:lnTo>
                    <a:pt x="426503" y="1468947"/>
                  </a:lnTo>
                  <a:lnTo>
                    <a:pt x="462150" y="1503737"/>
                  </a:lnTo>
                  <a:lnTo>
                    <a:pt x="498434" y="1537841"/>
                  </a:lnTo>
                  <a:lnTo>
                    <a:pt x="535343" y="1571252"/>
                  </a:lnTo>
                  <a:lnTo>
                    <a:pt x="572869" y="1603959"/>
                  </a:lnTo>
                  <a:lnTo>
                    <a:pt x="611000" y="1635955"/>
                  </a:lnTo>
                  <a:lnTo>
                    <a:pt x="649727" y="1667231"/>
                  </a:lnTo>
                  <a:lnTo>
                    <a:pt x="689039" y="1697778"/>
                  </a:lnTo>
                  <a:lnTo>
                    <a:pt x="728926" y="1727588"/>
                  </a:lnTo>
                  <a:lnTo>
                    <a:pt x="769377" y="1756652"/>
                  </a:lnTo>
                  <a:lnTo>
                    <a:pt x="810384" y="1784962"/>
                  </a:lnTo>
                  <a:lnTo>
                    <a:pt x="851935" y="1812509"/>
                  </a:lnTo>
                  <a:lnTo>
                    <a:pt x="894019" y="1839285"/>
                  </a:lnTo>
                  <a:lnTo>
                    <a:pt x="936628" y="1865280"/>
                  </a:lnTo>
                  <a:lnTo>
                    <a:pt x="979751" y="1890486"/>
                  </a:lnTo>
                  <a:lnTo>
                    <a:pt x="1023376" y="1914896"/>
                  </a:lnTo>
                  <a:lnTo>
                    <a:pt x="1067495" y="1938499"/>
                  </a:lnTo>
                  <a:lnTo>
                    <a:pt x="1112097" y="1961288"/>
                  </a:lnTo>
                  <a:lnTo>
                    <a:pt x="1157172" y="1983254"/>
                  </a:lnTo>
                  <a:lnTo>
                    <a:pt x="1202709" y="2004388"/>
                  </a:lnTo>
                  <a:lnTo>
                    <a:pt x="1248698" y="2024682"/>
                  </a:lnTo>
                  <a:lnTo>
                    <a:pt x="1295130" y="2044128"/>
                  </a:lnTo>
                  <a:lnTo>
                    <a:pt x="1341993" y="2062715"/>
                  </a:lnTo>
                  <a:lnTo>
                    <a:pt x="1389278" y="2080437"/>
                  </a:lnTo>
                  <a:lnTo>
                    <a:pt x="2014969" y="361378"/>
                  </a:lnTo>
                  <a:lnTo>
                    <a:pt x="1970194" y="343580"/>
                  </a:lnTo>
                  <a:lnTo>
                    <a:pt x="1926725" y="323282"/>
                  </a:lnTo>
                  <a:lnTo>
                    <a:pt x="1884654" y="300564"/>
                  </a:lnTo>
                  <a:lnTo>
                    <a:pt x="1844075" y="275502"/>
                  </a:lnTo>
                  <a:lnTo>
                    <a:pt x="1805080" y="248175"/>
                  </a:lnTo>
                  <a:lnTo>
                    <a:pt x="1767762" y="218660"/>
                  </a:lnTo>
                  <a:lnTo>
                    <a:pt x="1732214" y="187036"/>
                  </a:lnTo>
                  <a:lnTo>
                    <a:pt x="1698530" y="153380"/>
                  </a:lnTo>
                  <a:lnTo>
                    <a:pt x="1666802" y="117771"/>
                  </a:lnTo>
                  <a:lnTo>
                    <a:pt x="1637124" y="80286"/>
                  </a:lnTo>
                  <a:lnTo>
                    <a:pt x="1609587" y="41002"/>
                  </a:lnTo>
                  <a:lnTo>
                    <a:pt x="1584286" y="0"/>
                  </a:lnTo>
                  <a:close/>
                </a:path>
              </a:pathLst>
            </a:custGeom>
            <a:solidFill>
              <a:srgbClr val="5FB257"/>
            </a:solidFill>
          </p:spPr>
          <p:txBody>
            <a:bodyPr wrap="square" lIns="0" tIns="0" rIns="0" bIns="0" rtlCol="0"/>
            <a:lstStyle/>
            <a:p>
              <a:endParaRPr/>
            </a:p>
          </p:txBody>
        </p:sp>
        <p:sp>
          <p:nvSpPr>
            <p:cNvPr id="7" name="object 7"/>
            <p:cNvSpPr/>
            <p:nvPr/>
          </p:nvSpPr>
          <p:spPr>
            <a:xfrm>
              <a:off x="6400627" y="2211264"/>
              <a:ext cx="1939925" cy="2651760"/>
            </a:xfrm>
            <a:custGeom>
              <a:avLst/>
              <a:gdLst/>
              <a:ahLst/>
              <a:cxnLst/>
              <a:rect l="l" t="t" r="r" b="b"/>
              <a:pathLst>
                <a:path w="1939925" h="2651760">
                  <a:moveTo>
                    <a:pt x="355096" y="0"/>
                  </a:moveTo>
                  <a:lnTo>
                    <a:pt x="330607" y="43347"/>
                  </a:lnTo>
                  <a:lnTo>
                    <a:pt x="306992" y="87034"/>
                  </a:lnTo>
                  <a:lnTo>
                    <a:pt x="284252" y="131048"/>
                  </a:lnTo>
                  <a:lnTo>
                    <a:pt x="262386" y="175376"/>
                  </a:lnTo>
                  <a:lnTo>
                    <a:pt x="241395" y="220007"/>
                  </a:lnTo>
                  <a:lnTo>
                    <a:pt x="221279" y="264927"/>
                  </a:lnTo>
                  <a:lnTo>
                    <a:pt x="202037" y="310125"/>
                  </a:lnTo>
                  <a:lnTo>
                    <a:pt x="183670" y="355588"/>
                  </a:lnTo>
                  <a:lnTo>
                    <a:pt x="166178" y="401304"/>
                  </a:lnTo>
                  <a:lnTo>
                    <a:pt x="149560" y="447261"/>
                  </a:lnTo>
                  <a:lnTo>
                    <a:pt x="133817" y="493445"/>
                  </a:lnTo>
                  <a:lnTo>
                    <a:pt x="118948" y="539846"/>
                  </a:lnTo>
                  <a:lnTo>
                    <a:pt x="104954" y="586450"/>
                  </a:lnTo>
                  <a:lnTo>
                    <a:pt x="91835" y="633245"/>
                  </a:lnTo>
                  <a:lnTo>
                    <a:pt x="79590" y="680219"/>
                  </a:lnTo>
                  <a:lnTo>
                    <a:pt x="68220" y="727360"/>
                  </a:lnTo>
                  <a:lnTo>
                    <a:pt x="57725" y="774655"/>
                  </a:lnTo>
                  <a:lnTo>
                    <a:pt x="48104" y="822092"/>
                  </a:lnTo>
                  <a:lnTo>
                    <a:pt x="39358" y="869658"/>
                  </a:lnTo>
                  <a:lnTo>
                    <a:pt x="31486" y="917341"/>
                  </a:lnTo>
                  <a:lnTo>
                    <a:pt x="24489" y="965129"/>
                  </a:lnTo>
                  <a:lnTo>
                    <a:pt x="18367" y="1013010"/>
                  </a:lnTo>
                  <a:lnTo>
                    <a:pt x="13119" y="1060971"/>
                  </a:lnTo>
                  <a:lnTo>
                    <a:pt x="8746" y="1109000"/>
                  </a:lnTo>
                  <a:lnTo>
                    <a:pt x="5247" y="1157084"/>
                  </a:lnTo>
                  <a:lnTo>
                    <a:pt x="2623" y="1205212"/>
                  </a:lnTo>
                  <a:lnTo>
                    <a:pt x="874" y="1253370"/>
                  </a:lnTo>
                  <a:lnTo>
                    <a:pt x="0" y="1301547"/>
                  </a:lnTo>
                  <a:lnTo>
                    <a:pt x="0" y="1349730"/>
                  </a:lnTo>
                  <a:lnTo>
                    <a:pt x="874" y="1397906"/>
                  </a:lnTo>
                  <a:lnTo>
                    <a:pt x="2623" y="1446065"/>
                  </a:lnTo>
                  <a:lnTo>
                    <a:pt x="5247" y="1494192"/>
                  </a:lnTo>
                  <a:lnTo>
                    <a:pt x="8746" y="1542276"/>
                  </a:lnTo>
                  <a:lnTo>
                    <a:pt x="13119" y="1590305"/>
                  </a:lnTo>
                  <a:lnTo>
                    <a:pt x="18367" y="1638266"/>
                  </a:lnTo>
                  <a:lnTo>
                    <a:pt x="24489" y="1686147"/>
                  </a:lnTo>
                  <a:lnTo>
                    <a:pt x="31486" y="1733935"/>
                  </a:lnTo>
                  <a:lnTo>
                    <a:pt x="39358" y="1781619"/>
                  </a:lnTo>
                  <a:lnTo>
                    <a:pt x="48104" y="1829185"/>
                  </a:lnTo>
                  <a:lnTo>
                    <a:pt x="57725" y="1876621"/>
                  </a:lnTo>
                  <a:lnTo>
                    <a:pt x="68220" y="1923916"/>
                  </a:lnTo>
                  <a:lnTo>
                    <a:pt x="79590" y="1971057"/>
                  </a:lnTo>
                  <a:lnTo>
                    <a:pt x="91835" y="2018031"/>
                  </a:lnTo>
                  <a:lnTo>
                    <a:pt x="104954" y="2064826"/>
                  </a:lnTo>
                  <a:lnTo>
                    <a:pt x="118948" y="2111430"/>
                  </a:lnTo>
                  <a:lnTo>
                    <a:pt x="133817" y="2157831"/>
                  </a:lnTo>
                  <a:lnTo>
                    <a:pt x="149560" y="2204016"/>
                  </a:lnTo>
                  <a:lnTo>
                    <a:pt x="166178" y="2249972"/>
                  </a:lnTo>
                  <a:lnTo>
                    <a:pt x="183670" y="2295688"/>
                  </a:lnTo>
                  <a:lnTo>
                    <a:pt x="202037" y="2341151"/>
                  </a:lnTo>
                  <a:lnTo>
                    <a:pt x="221279" y="2386349"/>
                  </a:lnTo>
                  <a:lnTo>
                    <a:pt x="241395" y="2431270"/>
                  </a:lnTo>
                  <a:lnTo>
                    <a:pt x="262386" y="2475900"/>
                  </a:lnTo>
                  <a:lnTo>
                    <a:pt x="284252" y="2520229"/>
                  </a:lnTo>
                  <a:lnTo>
                    <a:pt x="306992" y="2564242"/>
                  </a:lnTo>
                  <a:lnTo>
                    <a:pt x="330607" y="2607929"/>
                  </a:lnTo>
                  <a:lnTo>
                    <a:pt x="355096" y="2651277"/>
                  </a:lnTo>
                  <a:lnTo>
                    <a:pt x="1939383" y="1736585"/>
                  </a:lnTo>
                  <a:lnTo>
                    <a:pt x="1916274" y="1693677"/>
                  </a:lnTo>
                  <a:lnTo>
                    <a:pt x="1895884" y="1649797"/>
                  </a:lnTo>
                  <a:lnTo>
                    <a:pt x="1878212" y="1605067"/>
                  </a:lnTo>
                  <a:lnTo>
                    <a:pt x="1863259" y="1559609"/>
                  </a:lnTo>
                  <a:lnTo>
                    <a:pt x="1851024" y="1513543"/>
                  </a:lnTo>
                  <a:lnTo>
                    <a:pt x="1841509" y="1466992"/>
                  </a:lnTo>
                  <a:lnTo>
                    <a:pt x="1834712" y="1420076"/>
                  </a:lnTo>
                  <a:lnTo>
                    <a:pt x="1830634" y="1372918"/>
                  </a:lnTo>
                  <a:lnTo>
                    <a:pt x="1829274" y="1325638"/>
                  </a:lnTo>
                  <a:lnTo>
                    <a:pt x="1830634" y="1278358"/>
                  </a:lnTo>
                  <a:lnTo>
                    <a:pt x="1834712" y="1231200"/>
                  </a:lnTo>
                  <a:lnTo>
                    <a:pt x="1841509" y="1184284"/>
                  </a:lnTo>
                  <a:lnTo>
                    <a:pt x="1851024" y="1137733"/>
                  </a:lnTo>
                  <a:lnTo>
                    <a:pt x="1863259" y="1091668"/>
                  </a:lnTo>
                  <a:lnTo>
                    <a:pt x="1878212" y="1046209"/>
                  </a:lnTo>
                  <a:lnTo>
                    <a:pt x="1895884" y="1001480"/>
                  </a:lnTo>
                  <a:lnTo>
                    <a:pt x="1916274" y="957600"/>
                  </a:lnTo>
                  <a:lnTo>
                    <a:pt x="1939383" y="914692"/>
                  </a:lnTo>
                  <a:lnTo>
                    <a:pt x="355096" y="0"/>
                  </a:lnTo>
                  <a:close/>
                </a:path>
              </a:pathLst>
            </a:custGeom>
            <a:solidFill>
              <a:srgbClr val="F5A800"/>
            </a:solidFill>
          </p:spPr>
          <p:txBody>
            <a:bodyPr wrap="square" lIns="0" tIns="0" rIns="0" bIns="0" rtlCol="0"/>
            <a:lstStyle/>
            <a:p>
              <a:endParaRPr/>
            </a:p>
          </p:txBody>
        </p:sp>
        <p:sp>
          <p:nvSpPr>
            <p:cNvPr id="8" name="object 8"/>
            <p:cNvSpPr/>
            <p:nvPr/>
          </p:nvSpPr>
          <p:spPr>
            <a:xfrm>
              <a:off x="6755724" y="1045514"/>
              <a:ext cx="2015489" cy="2080895"/>
            </a:xfrm>
            <a:custGeom>
              <a:avLst/>
              <a:gdLst/>
              <a:ahLst/>
              <a:cxnLst/>
              <a:rect l="l" t="t" r="r" b="b"/>
              <a:pathLst>
                <a:path w="2015490" h="2080895">
                  <a:moveTo>
                    <a:pt x="1389278" y="0"/>
                  </a:moveTo>
                  <a:lnTo>
                    <a:pt x="1341994" y="17720"/>
                  </a:lnTo>
                  <a:lnTo>
                    <a:pt x="1295132" y="36307"/>
                  </a:lnTo>
                  <a:lnTo>
                    <a:pt x="1248701" y="55752"/>
                  </a:lnTo>
                  <a:lnTo>
                    <a:pt x="1202712" y="76045"/>
                  </a:lnTo>
                  <a:lnTo>
                    <a:pt x="1157176" y="97179"/>
                  </a:lnTo>
                  <a:lnTo>
                    <a:pt x="1112102" y="119144"/>
                  </a:lnTo>
                  <a:lnTo>
                    <a:pt x="1067500" y="141933"/>
                  </a:lnTo>
                  <a:lnTo>
                    <a:pt x="1023381" y="165536"/>
                  </a:lnTo>
                  <a:lnTo>
                    <a:pt x="979756" y="189945"/>
                  </a:lnTo>
                  <a:lnTo>
                    <a:pt x="936634" y="215151"/>
                  </a:lnTo>
                  <a:lnTo>
                    <a:pt x="894025" y="241147"/>
                  </a:lnTo>
                  <a:lnTo>
                    <a:pt x="851940" y="267922"/>
                  </a:lnTo>
                  <a:lnTo>
                    <a:pt x="810390" y="295469"/>
                  </a:lnTo>
                  <a:lnTo>
                    <a:pt x="769383" y="323779"/>
                  </a:lnTo>
                  <a:lnTo>
                    <a:pt x="728931" y="352843"/>
                  </a:lnTo>
                  <a:lnTo>
                    <a:pt x="689044" y="382653"/>
                  </a:lnTo>
                  <a:lnTo>
                    <a:pt x="649732" y="413201"/>
                  </a:lnTo>
                  <a:lnTo>
                    <a:pt x="611005" y="444477"/>
                  </a:lnTo>
                  <a:lnTo>
                    <a:pt x="572873" y="476473"/>
                  </a:lnTo>
                  <a:lnTo>
                    <a:pt x="535347" y="509181"/>
                  </a:lnTo>
                  <a:lnTo>
                    <a:pt x="498438" y="542591"/>
                  </a:lnTo>
                  <a:lnTo>
                    <a:pt x="462154" y="576696"/>
                  </a:lnTo>
                  <a:lnTo>
                    <a:pt x="426507" y="611487"/>
                  </a:lnTo>
                  <a:lnTo>
                    <a:pt x="391506" y="646954"/>
                  </a:lnTo>
                  <a:lnTo>
                    <a:pt x="357162" y="683091"/>
                  </a:lnTo>
                  <a:lnTo>
                    <a:pt x="323486" y="719887"/>
                  </a:lnTo>
                  <a:lnTo>
                    <a:pt x="290486" y="757334"/>
                  </a:lnTo>
                  <a:lnTo>
                    <a:pt x="258175" y="795425"/>
                  </a:lnTo>
                  <a:lnTo>
                    <a:pt x="226561" y="834149"/>
                  </a:lnTo>
                  <a:lnTo>
                    <a:pt x="195655" y="873499"/>
                  </a:lnTo>
                  <a:lnTo>
                    <a:pt x="165467" y="913466"/>
                  </a:lnTo>
                  <a:lnTo>
                    <a:pt x="136008" y="954042"/>
                  </a:lnTo>
                  <a:lnTo>
                    <a:pt x="107288" y="995217"/>
                  </a:lnTo>
                  <a:lnTo>
                    <a:pt x="79317" y="1036984"/>
                  </a:lnTo>
                  <a:lnTo>
                    <a:pt x="52105" y="1079333"/>
                  </a:lnTo>
                  <a:lnTo>
                    <a:pt x="25662" y="1122256"/>
                  </a:lnTo>
                  <a:lnTo>
                    <a:pt x="0" y="1165745"/>
                  </a:lnTo>
                  <a:lnTo>
                    <a:pt x="1584299" y="2080437"/>
                  </a:lnTo>
                  <a:lnTo>
                    <a:pt x="1609600" y="2039434"/>
                  </a:lnTo>
                  <a:lnTo>
                    <a:pt x="1637136" y="2000150"/>
                  </a:lnTo>
                  <a:lnTo>
                    <a:pt x="1666815" y="1962664"/>
                  </a:lnTo>
                  <a:lnTo>
                    <a:pt x="1698542" y="1927054"/>
                  </a:lnTo>
                  <a:lnTo>
                    <a:pt x="1732226" y="1893397"/>
                  </a:lnTo>
                  <a:lnTo>
                    <a:pt x="1767773" y="1861772"/>
                  </a:lnTo>
                  <a:lnTo>
                    <a:pt x="1805090" y="1832257"/>
                  </a:lnTo>
                  <a:lnTo>
                    <a:pt x="1844084" y="1804929"/>
                  </a:lnTo>
                  <a:lnTo>
                    <a:pt x="1884662" y="1779868"/>
                  </a:lnTo>
                  <a:lnTo>
                    <a:pt x="1926730" y="1757150"/>
                  </a:lnTo>
                  <a:lnTo>
                    <a:pt x="1970197" y="1736854"/>
                  </a:lnTo>
                  <a:lnTo>
                    <a:pt x="2014969" y="1719059"/>
                  </a:lnTo>
                  <a:lnTo>
                    <a:pt x="1389278" y="0"/>
                  </a:lnTo>
                  <a:close/>
                </a:path>
              </a:pathLst>
            </a:custGeom>
            <a:solidFill>
              <a:srgbClr val="2D388B"/>
            </a:solidFill>
          </p:spPr>
          <p:txBody>
            <a:bodyPr wrap="square" lIns="0" tIns="0" rIns="0" bIns="0" rtlCol="0"/>
            <a:lstStyle/>
            <a:p>
              <a:endParaRPr/>
            </a:p>
          </p:txBody>
        </p:sp>
        <p:sp>
          <p:nvSpPr>
            <p:cNvPr id="9" name="object 9"/>
            <p:cNvSpPr/>
            <p:nvPr/>
          </p:nvSpPr>
          <p:spPr>
            <a:xfrm>
              <a:off x="8145006" y="885621"/>
              <a:ext cx="907415" cy="1878964"/>
            </a:xfrm>
            <a:custGeom>
              <a:avLst/>
              <a:gdLst/>
              <a:ahLst/>
              <a:cxnLst/>
              <a:rect l="l" t="t" r="r" b="b"/>
              <a:pathLst>
                <a:path w="907415" h="1878964">
                  <a:moveTo>
                    <a:pt x="906792" y="0"/>
                  </a:moveTo>
                  <a:lnTo>
                    <a:pt x="855272" y="500"/>
                  </a:lnTo>
                  <a:lnTo>
                    <a:pt x="803809" y="2000"/>
                  </a:lnTo>
                  <a:lnTo>
                    <a:pt x="752419" y="4498"/>
                  </a:lnTo>
                  <a:lnTo>
                    <a:pt x="701116" y="7990"/>
                  </a:lnTo>
                  <a:lnTo>
                    <a:pt x="649914" y="12474"/>
                  </a:lnTo>
                  <a:lnTo>
                    <a:pt x="598828" y="17947"/>
                  </a:lnTo>
                  <a:lnTo>
                    <a:pt x="547871" y="24407"/>
                  </a:lnTo>
                  <a:lnTo>
                    <a:pt x="497059" y="31852"/>
                  </a:lnTo>
                  <a:lnTo>
                    <a:pt x="446405" y="40279"/>
                  </a:lnTo>
                  <a:lnTo>
                    <a:pt x="395923" y="49685"/>
                  </a:lnTo>
                  <a:lnTo>
                    <a:pt x="345628" y="60069"/>
                  </a:lnTo>
                  <a:lnTo>
                    <a:pt x="295535" y="71426"/>
                  </a:lnTo>
                  <a:lnTo>
                    <a:pt x="245657" y="83756"/>
                  </a:lnTo>
                  <a:lnTo>
                    <a:pt x="196008" y="97054"/>
                  </a:lnTo>
                  <a:lnTo>
                    <a:pt x="146604" y="111320"/>
                  </a:lnTo>
                  <a:lnTo>
                    <a:pt x="97459" y="126550"/>
                  </a:lnTo>
                  <a:lnTo>
                    <a:pt x="48586" y="142742"/>
                  </a:lnTo>
                  <a:lnTo>
                    <a:pt x="0" y="159892"/>
                  </a:lnTo>
                  <a:lnTo>
                    <a:pt x="625690" y="1878952"/>
                  </a:lnTo>
                  <a:lnTo>
                    <a:pt x="671138" y="1863894"/>
                  </a:lnTo>
                  <a:lnTo>
                    <a:pt x="717305" y="1851527"/>
                  </a:lnTo>
                  <a:lnTo>
                    <a:pt x="764074" y="1841871"/>
                  </a:lnTo>
                  <a:lnTo>
                    <a:pt x="811325" y="1834948"/>
                  </a:lnTo>
                  <a:lnTo>
                    <a:pt x="858937" y="1830778"/>
                  </a:lnTo>
                  <a:lnTo>
                    <a:pt x="906792" y="1829384"/>
                  </a:lnTo>
                  <a:lnTo>
                    <a:pt x="906792" y="0"/>
                  </a:lnTo>
                  <a:close/>
                </a:path>
              </a:pathLst>
            </a:custGeom>
            <a:solidFill>
              <a:srgbClr val="00ABC8"/>
            </a:solidFill>
          </p:spPr>
          <p:txBody>
            <a:bodyPr wrap="square" lIns="0" tIns="0" rIns="0" bIns="0" rtlCol="0"/>
            <a:lstStyle/>
            <a:p>
              <a:endParaRPr/>
            </a:p>
          </p:txBody>
        </p:sp>
      </p:grpSp>
      <p:sp>
        <p:nvSpPr>
          <p:cNvPr id="10" name="object 10"/>
          <p:cNvSpPr txBox="1"/>
          <p:nvPr/>
        </p:nvSpPr>
        <p:spPr>
          <a:xfrm>
            <a:off x="693823" y="3722921"/>
            <a:ext cx="823594" cy="482600"/>
          </a:xfrm>
          <a:prstGeom prst="rect">
            <a:avLst/>
          </a:prstGeom>
        </p:spPr>
        <p:txBody>
          <a:bodyPr vert="horz" wrap="square" lIns="0" tIns="12700" rIns="0" bIns="0" rtlCol="0">
            <a:spAutoFit/>
          </a:bodyPr>
          <a:lstStyle/>
          <a:p>
            <a:pPr marL="12700" marR="5080">
              <a:lnSpc>
                <a:spcPct val="100000"/>
              </a:lnSpc>
              <a:spcBef>
                <a:spcPts val="100"/>
              </a:spcBef>
            </a:pPr>
            <a:r>
              <a:rPr sz="1000" i="1" dirty="0">
                <a:solidFill>
                  <a:srgbClr val="221F20"/>
                </a:solidFill>
                <a:latin typeface="Arial"/>
                <a:cs typeface="Arial"/>
              </a:rPr>
              <a:t>Lorem </a:t>
            </a:r>
            <a:r>
              <a:rPr sz="1000" i="1" spc="-10" dirty="0">
                <a:solidFill>
                  <a:srgbClr val="221F20"/>
                </a:solidFill>
                <a:latin typeface="Arial"/>
                <a:cs typeface="Arial"/>
              </a:rPr>
              <a:t>ipsum </a:t>
            </a:r>
            <a:r>
              <a:rPr sz="1000" i="1" dirty="0">
                <a:solidFill>
                  <a:srgbClr val="221F20"/>
                </a:solidFill>
                <a:latin typeface="Arial"/>
                <a:cs typeface="Arial"/>
              </a:rPr>
              <a:t>dolor sit </a:t>
            </a:r>
            <a:r>
              <a:rPr sz="1000" i="1" spc="-10" dirty="0">
                <a:solidFill>
                  <a:srgbClr val="221F20"/>
                </a:solidFill>
                <a:latin typeface="Arial"/>
                <a:cs typeface="Arial"/>
              </a:rPr>
              <a:t>amet, consectetuer.</a:t>
            </a:r>
            <a:endParaRPr sz="1000">
              <a:latin typeface="Arial"/>
              <a:cs typeface="Arial"/>
            </a:endParaRPr>
          </a:p>
        </p:txBody>
      </p:sp>
      <p:sp>
        <p:nvSpPr>
          <p:cNvPr id="11" name="object 11"/>
          <p:cNvSpPr txBox="1"/>
          <p:nvPr/>
        </p:nvSpPr>
        <p:spPr>
          <a:xfrm>
            <a:off x="1806978" y="3722921"/>
            <a:ext cx="1035050" cy="939800"/>
          </a:xfrm>
          <a:prstGeom prst="rect">
            <a:avLst/>
          </a:prstGeom>
        </p:spPr>
        <p:txBody>
          <a:bodyPr vert="horz" wrap="square" lIns="0" tIns="12700" rIns="0" bIns="0" rtlCol="0">
            <a:spAutoFit/>
          </a:bodyPr>
          <a:lstStyle/>
          <a:p>
            <a:pPr marL="12700" marR="5080">
              <a:lnSpc>
                <a:spcPct val="100000"/>
              </a:lnSpc>
              <a:spcBef>
                <a:spcPts val="100"/>
              </a:spcBef>
            </a:pPr>
            <a:r>
              <a:rPr sz="1000" i="1" dirty="0">
                <a:solidFill>
                  <a:srgbClr val="221F20"/>
                </a:solidFill>
                <a:latin typeface="Arial"/>
                <a:cs typeface="Arial"/>
              </a:rPr>
              <a:t>Tincidunt</a:t>
            </a:r>
            <a:r>
              <a:rPr sz="1000" i="1" spc="-20" dirty="0">
                <a:solidFill>
                  <a:srgbClr val="221F20"/>
                </a:solidFill>
                <a:latin typeface="Arial"/>
                <a:cs typeface="Arial"/>
              </a:rPr>
              <a:t> </a:t>
            </a:r>
            <a:r>
              <a:rPr sz="1000" i="1" spc="-25" dirty="0">
                <a:solidFill>
                  <a:srgbClr val="221F20"/>
                </a:solidFill>
                <a:latin typeface="Arial"/>
                <a:cs typeface="Arial"/>
              </a:rPr>
              <a:t>ut </a:t>
            </a:r>
            <a:r>
              <a:rPr sz="1000" i="1" dirty="0">
                <a:solidFill>
                  <a:srgbClr val="221F20"/>
                </a:solidFill>
                <a:latin typeface="Arial"/>
                <a:cs typeface="Arial"/>
              </a:rPr>
              <a:t>laoreet </a:t>
            </a:r>
            <a:r>
              <a:rPr sz="1000" i="1" spc="-10" dirty="0">
                <a:solidFill>
                  <a:srgbClr val="221F20"/>
                </a:solidFill>
                <a:latin typeface="Arial"/>
                <a:cs typeface="Arial"/>
              </a:rPr>
              <a:t>dolore </a:t>
            </a:r>
            <a:r>
              <a:rPr sz="1000" i="1" dirty="0">
                <a:solidFill>
                  <a:srgbClr val="221F20"/>
                </a:solidFill>
                <a:latin typeface="Arial"/>
                <a:cs typeface="Arial"/>
              </a:rPr>
              <a:t>magna</a:t>
            </a:r>
            <a:r>
              <a:rPr sz="1000" i="1" spc="-20" dirty="0">
                <a:solidFill>
                  <a:srgbClr val="221F20"/>
                </a:solidFill>
                <a:latin typeface="Arial"/>
                <a:cs typeface="Arial"/>
              </a:rPr>
              <a:t> </a:t>
            </a:r>
            <a:r>
              <a:rPr sz="1000" i="1" spc="-10" dirty="0">
                <a:solidFill>
                  <a:srgbClr val="221F20"/>
                </a:solidFill>
                <a:latin typeface="Arial"/>
                <a:cs typeface="Arial"/>
              </a:rPr>
              <a:t>aliquam </a:t>
            </a:r>
            <a:r>
              <a:rPr sz="1000" i="1" dirty="0">
                <a:solidFill>
                  <a:srgbClr val="221F20"/>
                </a:solidFill>
                <a:latin typeface="Arial"/>
                <a:cs typeface="Arial"/>
              </a:rPr>
              <a:t>erat volutpat. </a:t>
            </a:r>
            <a:r>
              <a:rPr sz="1000" i="1" spc="-25" dirty="0">
                <a:solidFill>
                  <a:srgbClr val="221F20"/>
                </a:solidFill>
                <a:latin typeface="Arial"/>
                <a:cs typeface="Arial"/>
              </a:rPr>
              <a:t>Ut </a:t>
            </a:r>
            <a:r>
              <a:rPr sz="1000" i="1" dirty="0">
                <a:solidFill>
                  <a:srgbClr val="221F20"/>
                </a:solidFill>
                <a:latin typeface="Arial"/>
                <a:cs typeface="Arial"/>
              </a:rPr>
              <a:t>lorem ipsum </a:t>
            </a:r>
            <a:r>
              <a:rPr sz="1000" i="1" spc="-10" dirty="0">
                <a:solidFill>
                  <a:srgbClr val="221F20"/>
                </a:solidFill>
                <a:latin typeface="Arial"/>
                <a:cs typeface="Arial"/>
              </a:rPr>
              <a:t>dolor </a:t>
            </a:r>
            <a:r>
              <a:rPr sz="1000" i="1" dirty="0">
                <a:solidFill>
                  <a:srgbClr val="221F20"/>
                </a:solidFill>
                <a:latin typeface="Arial"/>
                <a:cs typeface="Arial"/>
              </a:rPr>
              <a:t>sit </a:t>
            </a:r>
            <a:r>
              <a:rPr sz="1000" i="1" spc="-10" dirty="0">
                <a:solidFill>
                  <a:srgbClr val="221F20"/>
                </a:solidFill>
                <a:latin typeface="Arial"/>
                <a:cs typeface="Arial"/>
              </a:rPr>
              <a:t>amet.</a:t>
            </a:r>
            <a:endParaRPr sz="1000">
              <a:latin typeface="Arial"/>
              <a:cs typeface="Arial"/>
            </a:endParaRPr>
          </a:p>
        </p:txBody>
      </p:sp>
      <p:sp>
        <p:nvSpPr>
          <p:cNvPr id="12" name="object 12"/>
          <p:cNvSpPr txBox="1"/>
          <p:nvPr/>
        </p:nvSpPr>
        <p:spPr>
          <a:xfrm>
            <a:off x="2904512" y="3722921"/>
            <a:ext cx="1028065" cy="635000"/>
          </a:xfrm>
          <a:prstGeom prst="rect">
            <a:avLst/>
          </a:prstGeom>
        </p:spPr>
        <p:txBody>
          <a:bodyPr vert="horz" wrap="square" lIns="0" tIns="12700" rIns="0" bIns="0" rtlCol="0">
            <a:spAutoFit/>
          </a:bodyPr>
          <a:lstStyle/>
          <a:p>
            <a:pPr marL="12700" marR="5080">
              <a:lnSpc>
                <a:spcPct val="100000"/>
              </a:lnSpc>
              <a:spcBef>
                <a:spcPts val="100"/>
              </a:spcBef>
            </a:pPr>
            <a:r>
              <a:rPr sz="1000" i="1" dirty="0">
                <a:solidFill>
                  <a:srgbClr val="221F20"/>
                </a:solidFill>
                <a:latin typeface="Arial"/>
                <a:cs typeface="Arial"/>
              </a:rPr>
              <a:t>Euismod</a:t>
            </a:r>
            <a:r>
              <a:rPr sz="1000" i="1" spc="-30" dirty="0">
                <a:solidFill>
                  <a:srgbClr val="221F20"/>
                </a:solidFill>
                <a:latin typeface="Arial"/>
                <a:cs typeface="Arial"/>
              </a:rPr>
              <a:t> </a:t>
            </a:r>
            <a:r>
              <a:rPr sz="1000" i="1" spc="-10" dirty="0">
                <a:solidFill>
                  <a:srgbClr val="221F20"/>
                </a:solidFill>
                <a:latin typeface="Arial"/>
                <a:cs typeface="Arial"/>
              </a:rPr>
              <a:t>tincidunt </a:t>
            </a:r>
            <a:r>
              <a:rPr sz="1000" i="1" dirty="0">
                <a:solidFill>
                  <a:srgbClr val="221F20"/>
                </a:solidFill>
                <a:latin typeface="Arial"/>
                <a:cs typeface="Arial"/>
              </a:rPr>
              <a:t>ut laoreet</a:t>
            </a:r>
            <a:r>
              <a:rPr sz="1000" i="1" spc="5" dirty="0">
                <a:solidFill>
                  <a:srgbClr val="221F20"/>
                </a:solidFill>
                <a:latin typeface="Arial"/>
                <a:cs typeface="Arial"/>
              </a:rPr>
              <a:t> </a:t>
            </a:r>
            <a:r>
              <a:rPr sz="1000" i="1" spc="-10" dirty="0">
                <a:solidFill>
                  <a:srgbClr val="221F20"/>
                </a:solidFill>
                <a:latin typeface="Arial"/>
                <a:cs typeface="Arial"/>
              </a:rPr>
              <a:t>dolore </a:t>
            </a:r>
            <a:r>
              <a:rPr sz="1000" i="1" dirty="0">
                <a:solidFill>
                  <a:srgbClr val="221F20"/>
                </a:solidFill>
                <a:latin typeface="Arial"/>
                <a:cs typeface="Arial"/>
              </a:rPr>
              <a:t>magna</a:t>
            </a:r>
            <a:r>
              <a:rPr sz="1000" i="1" spc="-20" dirty="0">
                <a:solidFill>
                  <a:srgbClr val="221F20"/>
                </a:solidFill>
                <a:latin typeface="Arial"/>
                <a:cs typeface="Arial"/>
              </a:rPr>
              <a:t> </a:t>
            </a:r>
            <a:r>
              <a:rPr sz="1000" i="1" spc="-10" dirty="0">
                <a:solidFill>
                  <a:srgbClr val="221F20"/>
                </a:solidFill>
                <a:latin typeface="Arial"/>
                <a:cs typeface="Arial"/>
              </a:rPr>
              <a:t>aliquam </a:t>
            </a:r>
            <a:r>
              <a:rPr sz="1000" i="1" dirty="0">
                <a:solidFill>
                  <a:srgbClr val="221F20"/>
                </a:solidFill>
                <a:latin typeface="Arial"/>
                <a:cs typeface="Arial"/>
              </a:rPr>
              <a:t>erat </a:t>
            </a:r>
            <a:r>
              <a:rPr sz="1000" i="1" spc="-10" dirty="0">
                <a:solidFill>
                  <a:srgbClr val="221F20"/>
                </a:solidFill>
                <a:latin typeface="Arial"/>
                <a:cs typeface="Arial"/>
              </a:rPr>
              <a:t>volutpat.</a:t>
            </a:r>
            <a:endParaRPr sz="1000">
              <a:latin typeface="Arial"/>
              <a:cs typeface="Arial"/>
            </a:endParaRPr>
          </a:p>
        </p:txBody>
      </p:sp>
      <p:sp>
        <p:nvSpPr>
          <p:cNvPr id="13" name="object 13"/>
          <p:cNvSpPr txBox="1"/>
          <p:nvPr/>
        </p:nvSpPr>
        <p:spPr>
          <a:xfrm>
            <a:off x="4002046" y="3722921"/>
            <a:ext cx="822960" cy="635000"/>
          </a:xfrm>
          <a:prstGeom prst="rect">
            <a:avLst/>
          </a:prstGeom>
        </p:spPr>
        <p:txBody>
          <a:bodyPr vert="horz" wrap="square" lIns="0" tIns="12700" rIns="0" bIns="0" rtlCol="0">
            <a:spAutoFit/>
          </a:bodyPr>
          <a:lstStyle/>
          <a:p>
            <a:pPr marL="12700" marR="5080">
              <a:lnSpc>
                <a:spcPct val="100000"/>
              </a:lnSpc>
              <a:spcBef>
                <a:spcPts val="100"/>
              </a:spcBef>
            </a:pPr>
            <a:r>
              <a:rPr sz="1000" i="1" dirty="0">
                <a:solidFill>
                  <a:srgbClr val="221F20"/>
                </a:solidFill>
                <a:latin typeface="Arial"/>
                <a:cs typeface="Arial"/>
              </a:rPr>
              <a:t>Dolore</a:t>
            </a:r>
            <a:r>
              <a:rPr sz="1000" i="1" spc="-25" dirty="0">
                <a:solidFill>
                  <a:srgbClr val="221F20"/>
                </a:solidFill>
                <a:latin typeface="Arial"/>
                <a:cs typeface="Arial"/>
              </a:rPr>
              <a:t> </a:t>
            </a:r>
            <a:r>
              <a:rPr sz="1000" i="1" spc="-10" dirty="0">
                <a:solidFill>
                  <a:srgbClr val="221F20"/>
                </a:solidFill>
                <a:latin typeface="Arial"/>
                <a:cs typeface="Arial"/>
              </a:rPr>
              <a:t>magna </a:t>
            </a:r>
            <a:r>
              <a:rPr sz="1000" i="1" dirty="0">
                <a:solidFill>
                  <a:srgbClr val="221F20"/>
                </a:solidFill>
                <a:latin typeface="Arial"/>
                <a:cs typeface="Arial"/>
              </a:rPr>
              <a:t>aliquam </a:t>
            </a:r>
            <a:r>
              <a:rPr sz="1000" i="1" spc="-20" dirty="0">
                <a:solidFill>
                  <a:srgbClr val="221F20"/>
                </a:solidFill>
                <a:latin typeface="Arial"/>
                <a:cs typeface="Arial"/>
              </a:rPr>
              <a:t>erat </a:t>
            </a:r>
            <a:r>
              <a:rPr sz="1000" i="1" dirty="0">
                <a:solidFill>
                  <a:srgbClr val="221F20"/>
                </a:solidFill>
                <a:latin typeface="Arial"/>
                <a:cs typeface="Arial"/>
              </a:rPr>
              <a:t>volutpat. </a:t>
            </a:r>
            <a:r>
              <a:rPr sz="1000" i="1" spc="-25" dirty="0">
                <a:solidFill>
                  <a:srgbClr val="221F20"/>
                </a:solidFill>
                <a:latin typeface="Arial"/>
                <a:cs typeface="Arial"/>
              </a:rPr>
              <a:t>Ut </a:t>
            </a:r>
            <a:r>
              <a:rPr sz="1000" i="1" spc="-10" dirty="0">
                <a:solidFill>
                  <a:srgbClr val="221F20"/>
                </a:solidFill>
                <a:latin typeface="Arial"/>
                <a:cs typeface="Arial"/>
              </a:rPr>
              <a:t>lorem.</a:t>
            </a:r>
            <a:endParaRPr sz="1000">
              <a:latin typeface="Arial"/>
              <a:cs typeface="Arial"/>
            </a:endParaRPr>
          </a:p>
        </p:txBody>
      </p:sp>
      <p:sp>
        <p:nvSpPr>
          <p:cNvPr id="14" name="object 14"/>
          <p:cNvSpPr txBox="1"/>
          <p:nvPr/>
        </p:nvSpPr>
        <p:spPr>
          <a:xfrm>
            <a:off x="5060338" y="3722921"/>
            <a:ext cx="1014094" cy="939800"/>
          </a:xfrm>
          <a:prstGeom prst="rect">
            <a:avLst/>
          </a:prstGeom>
        </p:spPr>
        <p:txBody>
          <a:bodyPr vert="horz" wrap="square" lIns="0" tIns="12700" rIns="0" bIns="0" rtlCol="0">
            <a:spAutoFit/>
          </a:bodyPr>
          <a:lstStyle/>
          <a:p>
            <a:pPr marL="12700" marR="5080">
              <a:lnSpc>
                <a:spcPct val="100000"/>
              </a:lnSpc>
              <a:spcBef>
                <a:spcPts val="100"/>
              </a:spcBef>
            </a:pPr>
            <a:r>
              <a:rPr sz="1000" i="1" spc="-10" dirty="0">
                <a:solidFill>
                  <a:srgbClr val="221F20"/>
                </a:solidFill>
                <a:latin typeface="Arial"/>
                <a:cs typeface="Arial"/>
              </a:rPr>
              <a:t>Consectetuer </a:t>
            </a:r>
            <a:r>
              <a:rPr sz="1000" i="1" dirty="0">
                <a:solidFill>
                  <a:srgbClr val="221F20"/>
                </a:solidFill>
                <a:latin typeface="Arial"/>
                <a:cs typeface="Arial"/>
              </a:rPr>
              <a:t>adipiscing</a:t>
            </a:r>
            <a:r>
              <a:rPr sz="1000" i="1" spc="-45" dirty="0">
                <a:solidFill>
                  <a:srgbClr val="221F20"/>
                </a:solidFill>
                <a:latin typeface="Arial"/>
                <a:cs typeface="Arial"/>
              </a:rPr>
              <a:t> </a:t>
            </a:r>
            <a:r>
              <a:rPr sz="1000" i="1" spc="-10" dirty="0">
                <a:solidFill>
                  <a:srgbClr val="221F20"/>
                </a:solidFill>
                <a:latin typeface="Arial"/>
                <a:cs typeface="Arial"/>
              </a:rPr>
              <a:t>elit, </a:t>
            </a:r>
            <a:r>
              <a:rPr sz="1000" i="1" dirty="0">
                <a:solidFill>
                  <a:srgbClr val="221F20"/>
                </a:solidFill>
                <a:latin typeface="Arial"/>
                <a:cs typeface="Arial"/>
              </a:rPr>
              <a:t>sed</a:t>
            </a:r>
            <a:r>
              <a:rPr sz="1000" i="1" spc="-10" dirty="0">
                <a:solidFill>
                  <a:srgbClr val="221F20"/>
                </a:solidFill>
                <a:latin typeface="Arial"/>
                <a:cs typeface="Arial"/>
              </a:rPr>
              <a:t> </a:t>
            </a:r>
            <a:r>
              <a:rPr sz="1000" i="1" spc="-20" dirty="0">
                <a:solidFill>
                  <a:srgbClr val="221F20"/>
                </a:solidFill>
                <a:latin typeface="Arial"/>
                <a:cs typeface="Arial"/>
              </a:rPr>
              <a:t>diam </a:t>
            </a:r>
            <a:r>
              <a:rPr sz="1000" i="1" dirty="0">
                <a:solidFill>
                  <a:srgbClr val="221F20"/>
                </a:solidFill>
                <a:latin typeface="Arial"/>
                <a:cs typeface="Arial"/>
              </a:rPr>
              <a:t>nonummy </a:t>
            </a:r>
            <a:r>
              <a:rPr sz="1000" i="1" spc="-20" dirty="0">
                <a:solidFill>
                  <a:srgbClr val="221F20"/>
                </a:solidFill>
                <a:latin typeface="Arial"/>
                <a:cs typeface="Arial"/>
              </a:rPr>
              <a:t>nibh </a:t>
            </a:r>
            <a:r>
              <a:rPr sz="1000" i="1" dirty="0">
                <a:solidFill>
                  <a:srgbClr val="221F20"/>
                </a:solidFill>
                <a:latin typeface="Arial"/>
                <a:cs typeface="Arial"/>
              </a:rPr>
              <a:t>euismod</a:t>
            </a:r>
            <a:r>
              <a:rPr sz="1000" i="1" spc="-30" dirty="0">
                <a:solidFill>
                  <a:srgbClr val="221F20"/>
                </a:solidFill>
                <a:latin typeface="Arial"/>
                <a:cs typeface="Arial"/>
              </a:rPr>
              <a:t> </a:t>
            </a:r>
            <a:r>
              <a:rPr sz="1000" i="1" spc="-10" dirty="0">
                <a:solidFill>
                  <a:srgbClr val="221F20"/>
                </a:solidFill>
                <a:latin typeface="Arial"/>
                <a:cs typeface="Arial"/>
              </a:rPr>
              <a:t>tincidunt</a:t>
            </a:r>
            <a:endParaRPr sz="1000">
              <a:latin typeface="Arial"/>
              <a:cs typeface="Arial"/>
            </a:endParaRPr>
          </a:p>
          <a:p>
            <a:pPr marL="12700">
              <a:lnSpc>
                <a:spcPct val="100000"/>
              </a:lnSpc>
            </a:pPr>
            <a:r>
              <a:rPr sz="1000" i="1" spc="-50" dirty="0">
                <a:solidFill>
                  <a:srgbClr val="221F20"/>
                </a:solidFill>
                <a:latin typeface="Arial"/>
                <a:cs typeface="Arial"/>
              </a:rPr>
              <a:t>.</a:t>
            </a:r>
            <a:endParaRPr sz="1000">
              <a:latin typeface="Arial"/>
              <a:cs typeface="Arial"/>
            </a:endParaRPr>
          </a:p>
        </p:txBody>
      </p:sp>
      <p:grpSp>
        <p:nvGrpSpPr>
          <p:cNvPr id="15" name="object 15"/>
          <p:cNvGrpSpPr/>
          <p:nvPr/>
        </p:nvGrpSpPr>
        <p:grpSpPr>
          <a:xfrm>
            <a:off x="698766" y="3398380"/>
            <a:ext cx="5407660" cy="216535"/>
            <a:chOff x="698766" y="3398380"/>
            <a:chExt cx="5407660" cy="216535"/>
          </a:xfrm>
        </p:grpSpPr>
        <p:sp>
          <p:nvSpPr>
            <p:cNvPr id="16" name="object 16"/>
            <p:cNvSpPr/>
            <p:nvPr/>
          </p:nvSpPr>
          <p:spPr>
            <a:xfrm>
              <a:off x="698766" y="3398380"/>
              <a:ext cx="1080135" cy="216535"/>
            </a:xfrm>
            <a:custGeom>
              <a:avLst/>
              <a:gdLst/>
              <a:ahLst/>
              <a:cxnLst/>
              <a:rect l="l" t="t" r="r" b="b"/>
              <a:pathLst>
                <a:path w="1080135" h="216535">
                  <a:moveTo>
                    <a:pt x="1079995" y="0"/>
                  </a:moveTo>
                  <a:lnTo>
                    <a:pt x="0" y="0"/>
                  </a:lnTo>
                  <a:lnTo>
                    <a:pt x="0" y="216077"/>
                  </a:lnTo>
                  <a:lnTo>
                    <a:pt x="1079995" y="216077"/>
                  </a:lnTo>
                  <a:lnTo>
                    <a:pt x="1079995" y="0"/>
                  </a:lnTo>
                  <a:close/>
                </a:path>
              </a:pathLst>
            </a:custGeom>
            <a:solidFill>
              <a:srgbClr val="00ABC8"/>
            </a:solidFill>
          </p:spPr>
          <p:txBody>
            <a:bodyPr wrap="square" lIns="0" tIns="0" rIns="0" bIns="0" rtlCol="0"/>
            <a:lstStyle/>
            <a:p>
              <a:endParaRPr/>
            </a:p>
          </p:txBody>
        </p:sp>
        <p:sp>
          <p:nvSpPr>
            <p:cNvPr id="17" name="object 17"/>
            <p:cNvSpPr/>
            <p:nvPr/>
          </p:nvSpPr>
          <p:spPr>
            <a:xfrm>
              <a:off x="1780616" y="3398380"/>
              <a:ext cx="1080135" cy="216535"/>
            </a:xfrm>
            <a:custGeom>
              <a:avLst/>
              <a:gdLst/>
              <a:ahLst/>
              <a:cxnLst/>
              <a:rect l="l" t="t" r="r" b="b"/>
              <a:pathLst>
                <a:path w="1080135" h="216535">
                  <a:moveTo>
                    <a:pt x="1079995" y="0"/>
                  </a:moveTo>
                  <a:lnTo>
                    <a:pt x="0" y="0"/>
                  </a:lnTo>
                  <a:lnTo>
                    <a:pt x="0" y="216077"/>
                  </a:lnTo>
                  <a:lnTo>
                    <a:pt x="1079995" y="216077"/>
                  </a:lnTo>
                  <a:lnTo>
                    <a:pt x="1079995" y="0"/>
                  </a:lnTo>
                  <a:close/>
                </a:path>
              </a:pathLst>
            </a:custGeom>
            <a:solidFill>
              <a:srgbClr val="2D388B"/>
            </a:solidFill>
          </p:spPr>
          <p:txBody>
            <a:bodyPr wrap="square" lIns="0" tIns="0" rIns="0" bIns="0" rtlCol="0"/>
            <a:lstStyle/>
            <a:p>
              <a:endParaRPr/>
            </a:p>
          </p:txBody>
        </p:sp>
        <p:sp>
          <p:nvSpPr>
            <p:cNvPr id="18" name="object 18"/>
            <p:cNvSpPr/>
            <p:nvPr/>
          </p:nvSpPr>
          <p:spPr>
            <a:xfrm>
              <a:off x="2862465" y="3398380"/>
              <a:ext cx="1080135" cy="216535"/>
            </a:xfrm>
            <a:custGeom>
              <a:avLst/>
              <a:gdLst/>
              <a:ahLst/>
              <a:cxnLst/>
              <a:rect l="l" t="t" r="r" b="b"/>
              <a:pathLst>
                <a:path w="1080135" h="216535">
                  <a:moveTo>
                    <a:pt x="1079995" y="0"/>
                  </a:moveTo>
                  <a:lnTo>
                    <a:pt x="0" y="0"/>
                  </a:lnTo>
                  <a:lnTo>
                    <a:pt x="0" y="216077"/>
                  </a:lnTo>
                  <a:lnTo>
                    <a:pt x="1079995" y="216077"/>
                  </a:lnTo>
                  <a:lnTo>
                    <a:pt x="1079995" y="0"/>
                  </a:lnTo>
                  <a:close/>
                </a:path>
              </a:pathLst>
            </a:custGeom>
            <a:solidFill>
              <a:srgbClr val="F5A800"/>
            </a:solidFill>
          </p:spPr>
          <p:txBody>
            <a:bodyPr wrap="square" lIns="0" tIns="0" rIns="0" bIns="0" rtlCol="0"/>
            <a:lstStyle/>
            <a:p>
              <a:endParaRPr/>
            </a:p>
          </p:txBody>
        </p:sp>
        <p:sp>
          <p:nvSpPr>
            <p:cNvPr id="19" name="object 19"/>
            <p:cNvSpPr/>
            <p:nvPr/>
          </p:nvSpPr>
          <p:spPr>
            <a:xfrm>
              <a:off x="3944315" y="3398380"/>
              <a:ext cx="1080135" cy="216535"/>
            </a:xfrm>
            <a:custGeom>
              <a:avLst/>
              <a:gdLst/>
              <a:ahLst/>
              <a:cxnLst/>
              <a:rect l="l" t="t" r="r" b="b"/>
              <a:pathLst>
                <a:path w="1080135" h="216535">
                  <a:moveTo>
                    <a:pt x="1079995" y="0"/>
                  </a:moveTo>
                  <a:lnTo>
                    <a:pt x="0" y="0"/>
                  </a:lnTo>
                  <a:lnTo>
                    <a:pt x="0" y="216077"/>
                  </a:lnTo>
                  <a:lnTo>
                    <a:pt x="1079995" y="216077"/>
                  </a:lnTo>
                  <a:lnTo>
                    <a:pt x="1079995" y="0"/>
                  </a:lnTo>
                  <a:close/>
                </a:path>
              </a:pathLst>
            </a:custGeom>
            <a:solidFill>
              <a:srgbClr val="005CB9"/>
            </a:solidFill>
          </p:spPr>
          <p:txBody>
            <a:bodyPr wrap="square" lIns="0" tIns="0" rIns="0" bIns="0" rtlCol="0"/>
            <a:lstStyle/>
            <a:p>
              <a:endParaRPr/>
            </a:p>
          </p:txBody>
        </p:sp>
        <p:sp>
          <p:nvSpPr>
            <p:cNvPr id="20" name="object 20"/>
            <p:cNvSpPr/>
            <p:nvPr/>
          </p:nvSpPr>
          <p:spPr>
            <a:xfrm>
              <a:off x="5026177" y="3398380"/>
              <a:ext cx="1080135" cy="216535"/>
            </a:xfrm>
            <a:custGeom>
              <a:avLst/>
              <a:gdLst/>
              <a:ahLst/>
              <a:cxnLst/>
              <a:rect l="l" t="t" r="r" b="b"/>
              <a:pathLst>
                <a:path w="1080135" h="216535">
                  <a:moveTo>
                    <a:pt x="1079995" y="0"/>
                  </a:moveTo>
                  <a:lnTo>
                    <a:pt x="0" y="0"/>
                  </a:lnTo>
                  <a:lnTo>
                    <a:pt x="0" y="216077"/>
                  </a:lnTo>
                  <a:lnTo>
                    <a:pt x="1079995" y="216077"/>
                  </a:lnTo>
                  <a:lnTo>
                    <a:pt x="1079995" y="0"/>
                  </a:lnTo>
                  <a:close/>
                </a:path>
              </a:pathLst>
            </a:custGeom>
            <a:solidFill>
              <a:srgbClr val="5FB257"/>
            </a:solidFill>
          </p:spPr>
          <p:txBody>
            <a:bodyPr wrap="square" lIns="0" tIns="0" rIns="0" bIns="0" rtlCol="0"/>
            <a:lstStyle/>
            <a:p>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12"/>
            <a:ext cx="12239993" cy="6898665"/>
          </a:xfrm>
          <a:prstGeom prst="rect">
            <a:avLst/>
          </a:prstGeom>
        </p:spPr>
      </p:pic>
      <p:sp>
        <p:nvSpPr>
          <p:cNvPr id="3" name="object 3"/>
          <p:cNvSpPr txBox="1">
            <a:spLocks noGrp="1"/>
          </p:cNvSpPr>
          <p:nvPr>
            <p:ph type="title"/>
          </p:nvPr>
        </p:nvSpPr>
        <p:spPr>
          <a:xfrm>
            <a:off x="601477" y="364149"/>
            <a:ext cx="5053330" cy="894080"/>
          </a:xfrm>
          <a:prstGeom prst="rect">
            <a:avLst/>
          </a:prstGeom>
        </p:spPr>
        <p:txBody>
          <a:bodyPr vert="horz" wrap="square" lIns="0" tIns="12700" rIns="0" bIns="0" rtlCol="0">
            <a:spAutoFit/>
          </a:bodyPr>
          <a:lstStyle/>
          <a:p>
            <a:pPr marL="12700">
              <a:lnSpc>
                <a:spcPct val="100000"/>
              </a:lnSpc>
              <a:spcBef>
                <a:spcPts val="100"/>
              </a:spcBef>
            </a:pPr>
            <a:r>
              <a:rPr dirty="0"/>
              <a:t>Laoreet</a:t>
            </a:r>
            <a:r>
              <a:rPr spc="-210" dirty="0"/>
              <a:t> </a:t>
            </a:r>
            <a:r>
              <a:rPr spc="-10" dirty="0"/>
              <a:t>dolore</a:t>
            </a:r>
          </a:p>
        </p:txBody>
      </p:sp>
      <p:sp>
        <p:nvSpPr>
          <p:cNvPr id="4" name="object 4"/>
          <p:cNvSpPr/>
          <p:nvPr/>
        </p:nvSpPr>
        <p:spPr>
          <a:xfrm>
            <a:off x="4495" y="2702534"/>
            <a:ext cx="3532504" cy="2418080"/>
          </a:xfrm>
          <a:custGeom>
            <a:avLst/>
            <a:gdLst/>
            <a:ahLst/>
            <a:cxnLst/>
            <a:rect l="l" t="t" r="r" b="b"/>
            <a:pathLst>
              <a:path w="3532504" h="2418079">
                <a:moveTo>
                  <a:pt x="3532289" y="0"/>
                </a:moveTo>
                <a:lnTo>
                  <a:pt x="0" y="0"/>
                </a:lnTo>
                <a:lnTo>
                  <a:pt x="0" y="2417889"/>
                </a:lnTo>
                <a:lnTo>
                  <a:pt x="3532289" y="2417889"/>
                </a:lnTo>
                <a:lnTo>
                  <a:pt x="3532289" y="0"/>
                </a:lnTo>
                <a:close/>
              </a:path>
            </a:pathLst>
          </a:custGeom>
          <a:solidFill>
            <a:srgbClr val="E0301E"/>
          </a:solidFill>
        </p:spPr>
        <p:txBody>
          <a:bodyPr wrap="square" lIns="0" tIns="0" rIns="0" bIns="0" rtlCol="0"/>
          <a:lstStyle/>
          <a:p>
            <a:endParaRPr/>
          </a:p>
        </p:txBody>
      </p:sp>
      <p:sp>
        <p:nvSpPr>
          <p:cNvPr id="5" name="object 5"/>
          <p:cNvSpPr txBox="1"/>
          <p:nvPr/>
        </p:nvSpPr>
        <p:spPr>
          <a:xfrm>
            <a:off x="4495" y="2702534"/>
            <a:ext cx="3532504" cy="2418080"/>
          </a:xfrm>
          <a:prstGeom prst="rect">
            <a:avLst/>
          </a:prstGeom>
        </p:spPr>
        <p:txBody>
          <a:bodyPr vert="horz" wrap="square" lIns="0" tIns="0" rIns="0" bIns="0" rtlCol="0">
            <a:spAutoFit/>
          </a:bodyPr>
          <a:lstStyle/>
          <a:p>
            <a:pPr>
              <a:lnSpc>
                <a:spcPct val="100000"/>
              </a:lnSpc>
            </a:pPr>
            <a:endParaRPr sz="1700">
              <a:latin typeface="Times New Roman"/>
              <a:cs typeface="Times New Roman"/>
            </a:endParaRPr>
          </a:p>
          <a:p>
            <a:pPr>
              <a:lnSpc>
                <a:spcPct val="100000"/>
              </a:lnSpc>
              <a:spcBef>
                <a:spcPts val="1689"/>
              </a:spcBef>
            </a:pPr>
            <a:endParaRPr sz="1700">
              <a:latin typeface="Times New Roman"/>
              <a:cs typeface="Times New Roman"/>
            </a:endParaRPr>
          </a:p>
          <a:p>
            <a:pPr marL="352425" marR="431165">
              <a:lnSpc>
                <a:spcPts val="1839"/>
              </a:lnSpc>
            </a:pPr>
            <a:r>
              <a:rPr sz="1700" spc="160" dirty="0">
                <a:solidFill>
                  <a:srgbClr val="FFFFFF"/>
                </a:solidFill>
                <a:latin typeface="Georgia"/>
                <a:cs typeface="Georgia"/>
              </a:rPr>
              <a:t>Lorem</a:t>
            </a:r>
            <a:r>
              <a:rPr sz="1700" spc="80" dirty="0">
                <a:solidFill>
                  <a:srgbClr val="FFFFFF"/>
                </a:solidFill>
                <a:latin typeface="Georgia"/>
                <a:cs typeface="Georgia"/>
              </a:rPr>
              <a:t> </a:t>
            </a:r>
            <a:r>
              <a:rPr sz="1700" spc="145" dirty="0">
                <a:solidFill>
                  <a:srgbClr val="FFFFFF"/>
                </a:solidFill>
                <a:latin typeface="Georgia"/>
                <a:cs typeface="Georgia"/>
              </a:rPr>
              <a:t>ipsum</a:t>
            </a:r>
            <a:r>
              <a:rPr sz="1700" spc="85" dirty="0">
                <a:solidFill>
                  <a:srgbClr val="FFFFFF"/>
                </a:solidFill>
                <a:latin typeface="Georgia"/>
                <a:cs typeface="Georgia"/>
              </a:rPr>
              <a:t> </a:t>
            </a:r>
            <a:r>
              <a:rPr sz="1700" spc="130" dirty="0">
                <a:solidFill>
                  <a:srgbClr val="FFFFFF"/>
                </a:solidFill>
                <a:latin typeface="Georgia"/>
                <a:cs typeface="Georgia"/>
              </a:rPr>
              <a:t>dolor</a:t>
            </a:r>
            <a:r>
              <a:rPr sz="1700" spc="80" dirty="0">
                <a:solidFill>
                  <a:srgbClr val="FFFFFF"/>
                </a:solidFill>
                <a:latin typeface="Georgia"/>
                <a:cs typeface="Georgia"/>
              </a:rPr>
              <a:t> </a:t>
            </a:r>
            <a:r>
              <a:rPr sz="1700" spc="70" dirty="0">
                <a:solidFill>
                  <a:srgbClr val="FFFFFF"/>
                </a:solidFill>
                <a:latin typeface="Georgia"/>
                <a:cs typeface="Georgia"/>
              </a:rPr>
              <a:t>sit </a:t>
            </a:r>
            <a:r>
              <a:rPr sz="1700" spc="135" dirty="0">
                <a:solidFill>
                  <a:srgbClr val="FFFFFF"/>
                </a:solidFill>
                <a:latin typeface="Georgia"/>
                <a:cs typeface="Georgia"/>
              </a:rPr>
              <a:t>amet,</a:t>
            </a:r>
            <a:r>
              <a:rPr sz="1700" spc="85" dirty="0">
                <a:solidFill>
                  <a:srgbClr val="FFFFFF"/>
                </a:solidFill>
                <a:latin typeface="Georgia"/>
                <a:cs typeface="Georgia"/>
              </a:rPr>
              <a:t> </a:t>
            </a:r>
            <a:r>
              <a:rPr sz="1700" spc="125" dirty="0">
                <a:solidFill>
                  <a:srgbClr val="FFFFFF"/>
                </a:solidFill>
                <a:latin typeface="Georgia"/>
                <a:cs typeface="Georgia"/>
              </a:rPr>
              <a:t>consectetuer</a:t>
            </a:r>
            <a:r>
              <a:rPr sz="1700" spc="95" dirty="0">
                <a:solidFill>
                  <a:srgbClr val="FFFFFF"/>
                </a:solidFill>
                <a:latin typeface="Georgia"/>
                <a:cs typeface="Georgia"/>
              </a:rPr>
              <a:t> </a:t>
            </a:r>
            <a:r>
              <a:rPr sz="1700" spc="100" dirty="0">
                <a:solidFill>
                  <a:srgbClr val="FFFFFF"/>
                </a:solidFill>
                <a:latin typeface="Georgia"/>
                <a:cs typeface="Georgia"/>
              </a:rPr>
              <a:t>adi </a:t>
            </a:r>
            <a:r>
              <a:rPr sz="1700" spc="120" dirty="0">
                <a:solidFill>
                  <a:srgbClr val="FFFFFF"/>
                </a:solidFill>
                <a:latin typeface="Georgia"/>
                <a:cs typeface="Georgia"/>
              </a:rPr>
              <a:t>piscing</a:t>
            </a:r>
            <a:r>
              <a:rPr sz="1700" spc="80" dirty="0">
                <a:solidFill>
                  <a:srgbClr val="FFFFFF"/>
                </a:solidFill>
                <a:latin typeface="Georgia"/>
                <a:cs typeface="Georgia"/>
              </a:rPr>
              <a:t> </a:t>
            </a:r>
            <a:r>
              <a:rPr sz="1700" spc="90" dirty="0">
                <a:solidFill>
                  <a:srgbClr val="FFFFFF"/>
                </a:solidFill>
                <a:latin typeface="Georgia"/>
                <a:cs typeface="Georgia"/>
              </a:rPr>
              <a:t>elit,</a:t>
            </a:r>
            <a:r>
              <a:rPr sz="1700" spc="75" dirty="0">
                <a:solidFill>
                  <a:srgbClr val="FFFFFF"/>
                </a:solidFill>
                <a:latin typeface="Georgia"/>
                <a:cs typeface="Georgia"/>
              </a:rPr>
              <a:t> </a:t>
            </a:r>
            <a:r>
              <a:rPr sz="1700" spc="135" dirty="0">
                <a:solidFill>
                  <a:srgbClr val="FFFFFF"/>
                </a:solidFill>
                <a:latin typeface="Georgia"/>
                <a:cs typeface="Georgia"/>
              </a:rPr>
              <a:t>sed</a:t>
            </a:r>
            <a:r>
              <a:rPr sz="1700" spc="75" dirty="0">
                <a:solidFill>
                  <a:srgbClr val="FFFFFF"/>
                </a:solidFill>
                <a:latin typeface="Georgia"/>
                <a:cs typeface="Georgia"/>
              </a:rPr>
              <a:t> </a:t>
            </a:r>
            <a:r>
              <a:rPr sz="1700" spc="130" dirty="0">
                <a:solidFill>
                  <a:srgbClr val="FFFFFF"/>
                </a:solidFill>
                <a:latin typeface="Georgia"/>
                <a:cs typeface="Georgia"/>
              </a:rPr>
              <a:t>diam </a:t>
            </a:r>
            <a:r>
              <a:rPr sz="1700" spc="180" dirty="0">
                <a:solidFill>
                  <a:srgbClr val="FFFFFF"/>
                </a:solidFill>
                <a:latin typeface="Georgia"/>
                <a:cs typeface="Georgia"/>
              </a:rPr>
              <a:t>nonummy</a:t>
            </a:r>
            <a:r>
              <a:rPr sz="1700" spc="80" dirty="0">
                <a:solidFill>
                  <a:srgbClr val="FFFFFF"/>
                </a:solidFill>
                <a:latin typeface="Georgia"/>
                <a:cs typeface="Georgia"/>
              </a:rPr>
              <a:t> </a:t>
            </a:r>
            <a:r>
              <a:rPr sz="1700" spc="140" dirty="0">
                <a:solidFill>
                  <a:srgbClr val="FFFFFF"/>
                </a:solidFill>
                <a:latin typeface="Georgia"/>
                <a:cs typeface="Georgia"/>
              </a:rPr>
              <a:t>nibh</a:t>
            </a:r>
            <a:r>
              <a:rPr sz="1700" spc="85" dirty="0">
                <a:solidFill>
                  <a:srgbClr val="FFFFFF"/>
                </a:solidFill>
                <a:latin typeface="Georgia"/>
                <a:cs typeface="Georgia"/>
              </a:rPr>
              <a:t> </a:t>
            </a:r>
            <a:r>
              <a:rPr sz="1700" spc="135" dirty="0">
                <a:solidFill>
                  <a:srgbClr val="FFFFFF"/>
                </a:solidFill>
                <a:latin typeface="Georgia"/>
                <a:cs typeface="Georgia"/>
              </a:rPr>
              <a:t>euismod </a:t>
            </a:r>
            <a:r>
              <a:rPr sz="1700" spc="125" dirty="0">
                <a:solidFill>
                  <a:srgbClr val="FFFFFF"/>
                </a:solidFill>
                <a:latin typeface="Georgia"/>
                <a:cs typeface="Georgia"/>
              </a:rPr>
              <a:t>tincidunt</a:t>
            </a:r>
            <a:r>
              <a:rPr sz="1700" spc="80" dirty="0">
                <a:solidFill>
                  <a:srgbClr val="FFFFFF"/>
                </a:solidFill>
                <a:latin typeface="Georgia"/>
                <a:cs typeface="Georgia"/>
              </a:rPr>
              <a:t> </a:t>
            </a:r>
            <a:r>
              <a:rPr sz="1700" spc="130" dirty="0">
                <a:solidFill>
                  <a:srgbClr val="FFFFFF"/>
                </a:solidFill>
                <a:latin typeface="Georgia"/>
                <a:cs typeface="Georgia"/>
              </a:rPr>
              <a:t>ut</a:t>
            </a:r>
            <a:r>
              <a:rPr sz="1700" spc="85" dirty="0">
                <a:solidFill>
                  <a:srgbClr val="FFFFFF"/>
                </a:solidFill>
                <a:latin typeface="Georgia"/>
                <a:cs typeface="Georgia"/>
              </a:rPr>
              <a:t> </a:t>
            </a:r>
            <a:r>
              <a:rPr sz="1700" spc="105" dirty="0">
                <a:solidFill>
                  <a:srgbClr val="FFFFFF"/>
                </a:solidFill>
                <a:latin typeface="Georgia"/>
                <a:cs typeface="Georgia"/>
              </a:rPr>
              <a:t>laoreet.</a:t>
            </a:r>
            <a:endParaRPr sz="1700">
              <a:latin typeface="Georgia"/>
              <a:cs typeface="Georgia"/>
            </a:endParaRPr>
          </a:p>
        </p:txBody>
      </p:sp>
      <p:sp>
        <p:nvSpPr>
          <p:cNvPr id="12" name="object 12"/>
          <p:cNvSpPr txBox="1"/>
          <p:nvPr/>
        </p:nvSpPr>
        <p:spPr>
          <a:xfrm>
            <a:off x="685068" y="1169285"/>
            <a:ext cx="4918075" cy="1305560"/>
          </a:xfrm>
          <a:prstGeom prst="rect">
            <a:avLst/>
          </a:prstGeom>
        </p:spPr>
        <p:txBody>
          <a:bodyPr vert="horz" wrap="square" lIns="0" tIns="12700" rIns="0" bIns="0" rtlCol="0">
            <a:spAutoFit/>
          </a:bodyPr>
          <a:lstStyle/>
          <a:p>
            <a:pPr marL="12700" marR="5080">
              <a:lnSpc>
                <a:spcPct val="100000"/>
              </a:lnSpc>
              <a:spcBef>
                <a:spcPts val="100"/>
              </a:spcBef>
            </a:pPr>
            <a:r>
              <a:rPr sz="2100" dirty="0">
                <a:solidFill>
                  <a:srgbClr val="005CB9"/>
                </a:solidFill>
                <a:latin typeface="Arial"/>
                <a:cs typeface="Arial"/>
              </a:rPr>
              <a:t>Lorem</a:t>
            </a:r>
            <a:r>
              <a:rPr sz="2100" spc="-10" dirty="0">
                <a:solidFill>
                  <a:srgbClr val="005CB9"/>
                </a:solidFill>
                <a:latin typeface="Arial"/>
                <a:cs typeface="Arial"/>
              </a:rPr>
              <a:t> </a:t>
            </a:r>
            <a:r>
              <a:rPr sz="2100" dirty="0">
                <a:solidFill>
                  <a:srgbClr val="005CB9"/>
                </a:solidFill>
                <a:latin typeface="Arial"/>
                <a:cs typeface="Arial"/>
              </a:rPr>
              <a:t>ipsum dolor sit amet, </a:t>
            </a:r>
            <a:r>
              <a:rPr sz="2100" spc="-10" dirty="0">
                <a:solidFill>
                  <a:srgbClr val="005CB9"/>
                </a:solidFill>
                <a:latin typeface="Arial"/>
                <a:cs typeface="Arial"/>
              </a:rPr>
              <a:t>consectetuer </a:t>
            </a:r>
            <a:r>
              <a:rPr sz="2100" dirty="0">
                <a:solidFill>
                  <a:srgbClr val="005CB9"/>
                </a:solidFill>
                <a:latin typeface="Arial"/>
                <a:cs typeface="Arial"/>
              </a:rPr>
              <a:t>adipiscing</a:t>
            </a:r>
            <a:r>
              <a:rPr sz="2100" spc="-15" dirty="0">
                <a:solidFill>
                  <a:srgbClr val="005CB9"/>
                </a:solidFill>
                <a:latin typeface="Arial"/>
                <a:cs typeface="Arial"/>
              </a:rPr>
              <a:t> </a:t>
            </a:r>
            <a:r>
              <a:rPr sz="2100" dirty="0">
                <a:solidFill>
                  <a:srgbClr val="005CB9"/>
                </a:solidFill>
                <a:latin typeface="Arial"/>
                <a:cs typeface="Arial"/>
              </a:rPr>
              <a:t>elit,</a:t>
            </a:r>
            <a:r>
              <a:rPr sz="2100" spc="-10" dirty="0">
                <a:solidFill>
                  <a:srgbClr val="005CB9"/>
                </a:solidFill>
                <a:latin typeface="Arial"/>
                <a:cs typeface="Arial"/>
              </a:rPr>
              <a:t> </a:t>
            </a:r>
            <a:r>
              <a:rPr sz="2100" dirty="0">
                <a:solidFill>
                  <a:srgbClr val="005CB9"/>
                </a:solidFill>
                <a:latin typeface="Arial"/>
                <a:cs typeface="Arial"/>
              </a:rPr>
              <a:t>sed</a:t>
            </a:r>
            <a:r>
              <a:rPr sz="2100" spc="-10" dirty="0">
                <a:solidFill>
                  <a:srgbClr val="005CB9"/>
                </a:solidFill>
                <a:latin typeface="Arial"/>
                <a:cs typeface="Arial"/>
              </a:rPr>
              <a:t> </a:t>
            </a:r>
            <a:r>
              <a:rPr sz="2100" dirty="0">
                <a:solidFill>
                  <a:srgbClr val="005CB9"/>
                </a:solidFill>
                <a:latin typeface="Arial"/>
                <a:cs typeface="Arial"/>
              </a:rPr>
              <a:t>diam</a:t>
            </a:r>
            <a:r>
              <a:rPr sz="2100" spc="-10" dirty="0">
                <a:solidFill>
                  <a:srgbClr val="005CB9"/>
                </a:solidFill>
                <a:latin typeface="Arial"/>
                <a:cs typeface="Arial"/>
              </a:rPr>
              <a:t> </a:t>
            </a:r>
            <a:r>
              <a:rPr sz="2100" dirty="0">
                <a:solidFill>
                  <a:srgbClr val="005CB9"/>
                </a:solidFill>
                <a:latin typeface="Arial"/>
                <a:cs typeface="Arial"/>
              </a:rPr>
              <a:t>nonummy</a:t>
            </a:r>
            <a:r>
              <a:rPr sz="2100" spc="-10" dirty="0">
                <a:solidFill>
                  <a:srgbClr val="005CB9"/>
                </a:solidFill>
                <a:latin typeface="Arial"/>
                <a:cs typeface="Arial"/>
              </a:rPr>
              <a:t> </a:t>
            </a:r>
            <a:r>
              <a:rPr sz="2100" spc="-20" dirty="0">
                <a:solidFill>
                  <a:srgbClr val="005CB9"/>
                </a:solidFill>
                <a:latin typeface="Arial"/>
                <a:cs typeface="Arial"/>
              </a:rPr>
              <a:t>nibh </a:t>
            </a:r>
            <a:r>
              <a:rPr sz="2100" dirty="0">
                <a:solidFill>
                  <a:srgbClr val="005CB9"/>
                </a:solidFill>
                <a:latin typeface="Arial"/>
                <a:cs typeface="Arial"/>
              </a:rPr>
              <a:t>euismod</a:t>
            </a:r>
            <a:r>
              <a:rPr sz="2100" spc="-10" dirty="0">
                <a:solidFill>
                  <a:srgbClr val="005CB9"/>
                </a:solidFill>
                <a:latin typeface="Arial"/>
                <a:cs typeface="Arial"/>
              </a:rPr>
              <a:t> </a:t>
            </a:r>
            <a:r>
              <a:rPr sz="2100" dirty="0">
                <a:solidFill>
                  <a:srgbClr val="005CB9"/>
                </a:solidFill>
                <a:latin typeface="Arial"/>
                <a:cs typeface="Arial"/>
              </a:rPr>
              <a:t>tincidunt</a:t>
            </a:r>
            <a:r>
              <a:rPr sz="2100" spc="-5" dirty="0">
                <a:solidFill>
                  <a:srgbClr val="005CB9"/>
                </a:solidFill>
                <a:latin typeface="Arial"/>
                <a:cs typeface="Arial"/>
              </a:rPr>
              <a:t> </a:t>
            </a:r>
            <a:r>
              <a:rPr sz="2100" dirty="0">
                <a:solidFill>
                  <a:srgbClr val="005CB9"/>
                </a:solidFill>
                <a:latin typeface="Arial"/>
                <a:cs typeface="Arial"/>
              </a:rPr>
              <a:t>ut</a:t>
            </a:r>
            <a:r>
              <a:rPr sz="2100" spc="-10" dirty="0">
                <a:solidFill>
                  <a:srgbClr val="005CB9"/>
                </a:solidFill>
                <a:latin typeface="Arial"/>
                <a:cs typeface="Arial"/>
              </a:rPr>
              <a:t> </a:t>
            </a:r>
            <a:r>
              <a:rPr sz="2100" dirty="0">
                <a:solidFill>
                  <a:srgbClr val="005CB9"/>
                </a:solidFill>
                <a:latin typeface="Arial"/>
                <a:cs typeface="Arial"/>
              </a:rPr>
              <a:t>laoreet.dolor</a:t>
            </a:r>
            <a:r>
              <a:rPr sz="2100" spc="-5" dirty="0">
                <a:solidFill>
                  <a:srgbClr val="005CB9"/>
                </a:solidFill>
                <a:latin typeface="Arial"/>
                <a:cs typeface="Arial"/>
              </a:rPr>
              <a:t> </a:t>
            </a:r>
            <a:r>
              <a:rPr sz="2100" spc="-25" dirty="0">
                <a:solidFill>
                  <a:srgbClr val="005CB9"/>
                </a:solidFill>
                <a:latin typeface="Arial"/>
                <a:cs typeface="Arial"/>
              </a:rPr>
              <a:t>sit </a:t>
            </a:r>
            <a:r>
              <a:rPr sz="2100" dirty="0">
                <a:solidFill>
                  <a:srgbClr val="005CB9"/>
                </a:solidFill>
                <a:latin typeface="Arial"/>
                <a:cs typeface="Arial"/>
              </a:rPr>
              <a:t>amet, </a:t>
            </a:r>
            <a:r>
              <a:rPr sz="2100" spc="-10" dirty="0">
                <a:solidFill>
                  <a:srgbClr val="005CB9"/>
                </a:solidFill>
                <a:latin typeface="Arial"/>
                <a:cs typeface="Arial"/>
              </a:rPr>
              <a:t>consectetuer.</a:t>
            </a:r>
            <a:endParaRPr sz="21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1477" y="364149"/>
            <a:ext cx="4570095" cy="894080"/>
          </a:xfrm>
          <a:prstGeom prst="rect">
            <a:avLst/>
          </a:prstGeom>
        </p:spPr>
        <p:txBody>
          <a:bodyPr vert="horz" wrap="square" lIns="0" tIns="12700" rIns="0" bIns="0" rtlCol="0">
            <a:spAutoFit/>
          </a:bodyPr>
          <a:lstStyle/>
          <a:p>
            <a:pPr marL="12700">
              <a:lnSpc>
                <a:spcPct val="100000"/>
              </a:lnSpc>
              <a:spcBef>
                <a:spcPts val="100"/>
              </a:spcBef>
              <a:tabLst>
                <a:tab pos="2425065" algn="l"/>
              </a:tabLst>
            </a:pPr>
            <a:r>
              <a:rPr spc="-10" dirty="0"/>
              <a:t>Lorem</a:t>
            </a:r>
            <a:r>
              <a:rPr dirty="0"/>
              <a:t>	</a:t>
            </a:r>
            <a:r>
              <a:rPr spc="-10" dirty="0"/>
              <a:t>ipsum</a:t>
            </a:r>
          </a:p>
        </p:txBody>
      </p:sp>
      <p:grpSp>
        <p:nvGrpSpPr>
          <p:cNvPr id="3" name="object 3"/>
          <p:cNvGrpSpPr/>
          <p:nvPr/>
        </p:nvGrpSpPr>
        <p:grpSpPr>
          <a:xfrm>
            <a:off x="645972" y="3748773"/>
            <a:ext cx="9926320" cy="1597025"/>
            <a:chOff x="645972" y="3748773"/>
            <a:chExt cx="9926320" cy="1597025"/>
          </a:xfrm>
        </p:grpSpPr>
        <p:sp>
          <p:nvSpPr>
            <p:cNvPr id="4" name="object 4"/>
            <p:cNvSpPr/>
            <p:nvPr/>
          </p:nvSpPr>
          <p:spPr>
            <a:xfrm>
              <a:off x="6693573" y="3748773"/>
              <a:ext cx="486409" cy="1522730"/>
            </a:xfrm>
            <a:custGeom>
              <a:avLst/>
              <a:gdLst/>
              <a:ahLst/>
              <a:cxnLst/>
              <a:rect l="l" t="t" r="r" b="b"/>
              <a:pathLst>
                <a:path w="486409" h="1522729">
                  <a:moveTo>
                    <a:pt x="486346" y="0"/>
                  </a:moveTo>
                  <a:lnTo>
                    <a:pt x="0" y="0"/>
                  </a:lnTo>
                  <a:lnTo>
                    <a:pt x="0" y="1522488"/>
                  </a:lnTo>
                  <a:lnTo>
                    <a:pt x="486346" y="1522488"/>
                  </a:lnTo>
                  <a:lnTo>
                    <a:pt x="486346" y="0"/>
                  </a:lnTo>
                  <a:close/>
                </a:path>
              </a:pathLst>
            </a:custGeom>
            <a:solidFill>
              <a:srgbClr val="1ECAD3"/>
            </a:solidFill>
          </p:spPr>
          <p:txBody>
            <a:bodyPr wrap="square" lIns="0" tIns="0" rIns="0" bIns="0" rtlCol="0"/>
            <a:lstStyle/>
            <a:p>
              <a:endParaRPr/>
            </a:p>
          </p:txBody>
        </p:sp>
        <p:sp>
          <p:nvSpPr>
            <p:cNvPr id="5" name="object 5"/>
            <p:cNvSpPr/>
            <p:nvPr/>
          </p:nvSpPr>
          <p:spPr>
            <a:xfrm>
              <a:off x="7179932" y="4087101"/>
              <a:ext cx="486409" cy="1184275"/>
            </a:xfrm>
            <a:custGeom>
              <a:avLst/>
              <a:gdLst/>
              <a:ahLst/>
              <a:cxnLst/>
              <a:rect l="l" t="t" r="r" b="b"/>
              <a:pathLst>
                <a:path w="486409" h="1184275">
                  <a:moveTo>
                    <a:pt x="486346" y="0"/>
                  </a:moveTo>
                  <a:lnTo>
                    <a:pt x="0" y="0"/>
                  </a:lnTo>
                  <a:lnTo>
                    <a:pt x="0" y="1184160"/>
                  </a:lnTo>
                  <a:lnTo>
                    <a:pt x="486346" y="1184160"/>
                  </a:lnTo>
                  <a:lnTo>
                    <a:pt x="486346" y="0"/>
                  </a:lnTo>
                  <a:close/>
                </a:path>
              </a:pathLst>
            </a:custGeom>
            <a:solidFill>
              <a:srgbClr val="005CB9"/>
            </a:solidFill>
          </p:spPr>
          <p:txBody>
            <a:bodyPr wrap="square" lIns="0" tIns="0" rIns="0" bIns="0" rtlCol="0"/>
            <a:lstStyle/>
            <a:p>
              <a:endParaRPr/>
            </a:p>
          </p:txBody>
        </p:sp>
        <p:sp>
          <p:nvSpPr>
            <p:cNvPr id="6" name="object 6"/>
            <p:cNvSpPr/>
            <p:nvPr/>
          </p:nvSpPr>
          <p:spPr>
            <a:xfrm>
              <a:off x="7666279" y="4848352"/>
              <a:ext cx="486409" cy="422909"/>
            </a:xfrm>
            <a:custGeom>
              <a:avLst/>
              <a:gdLst/>
              <a:ahLst/>
              <a:cxnLst/>
              <a:rect l="l" t="t" r="r" b="b"/>
              <a:pathLst>
                <a:path w="486409" h="422910">
                  <a:moveTo>
                    <a:pt x="486346" y="0"/>
                  </a:moveTo>
                  <a:lnTo>
                    <a:pt x="0" y="0"/>
                  </a:lnTo>
                  <a:lnTo>
                    <a:pt x="0" y="422909"/>
                  </a:lnTo>
                  <a:lnTo>
                    <a:pt x="486346" y="422909"/>
                  </a:lnTo>
                  <a:lnTo>
                    <a:pt x="486346" y="0"/>
                  </a:lnTo>
                  <a:close/>
                </a:path>
              </a:pathLst>
            </a:custGeom>
            <a:solidFill>
              <a:srgbClr val="FFA929"/>
            </a:solidFill>
          </p:spPr>
          <p:txBody>
            <a:bodyPr wrap="square" lIns="0" tIns="0" rIns="0" bIns="0" rtlCol="0"/>
            <a:lstStyle/>
            <a:p>
              <a:endParaRPr/>
            </a:p>
          </p:txBody>
        </p:sp>
        <p:sp>
          <p:nvSpPr>
            <p:cNvPr id="7" name="object 7"/>
            <p:cNvSpPr/>
            <p:nvPr/>
          </p:nvSpPr>
          <p:spPr>
            <a:xfrm>
              <a:off x="8152625" y="4425429"/>
              <a:ext cx="486409" cy="846455"/>
            </a:xfrm>
            <a:custGeom>
              <a:avLst/>
              <a:gdLst/>
              <a:ahLst/>
              <a:cxnLst/>
              <a:rect l="l" t="t" r="r" b="b"/>
              <a:pathLst>
                <a:path w="486409" h="846454">
                  <a:moveTo>
                    <a:pt x="486346" y="0"/>
                  </a:moveTo>
                  <a:lnTo>
                    <a:pt x="0" y="0"/>
                  </a:lnTo>
                  <a:lnTo>
                    <a:pt x="0" y="845832"/>
                  </a:lnTo>
                  <a:lnTo>
                    <a:pt x="486346" y="845832"/>
                  </a:lnTo>
                  <a:lnTo>
                    <a:pt x="486346" y="0"/>
                  </a:lnTo>
                  <a:close/>
                </a:path>
              </a:pathLst>
            </a:custGeom>
            <a:solidFill>
              <a:srgbClr val="5FB257"/>
            </a:solidFill>
          </p:spPr>
          <p:txBody>
            <a:bodyPr wrap="square" lIns="0" tIns="0" rIns="0" bIns="0" rtlCol="0"/>
            <a:lstStyle/>
            <a:p>
              <a:endParaRPr/>
            </a:p>
          </p:txBody>
        </p:sp>
        <p:sp>
          <p:nvSpPr>
            <p:cNvPr id="8" name="object 8"/>
            <p:cNvSpPr/>
            <p:nvPr/>
          </p:nvSpPr>
          <p:spPr>
            <a:xfrm>
              <a:off x="8638984" y="4256265"/>
              <a:ext cx="486409" cy="1015365"/>
            </a:xfrm>
            <a:custGeom>
              <a:avLst/>
              <a:gdLst/>
              <a:ahLst/>
              <a:cxnLst/>
              <a:rect l="l" t="t" r="r" b="b"/>
              <a:pathLst>
                <a:path w="486409" h="1015364">
                  <a:moveTo>
                    <a:pt x="486346" y="0"/>
                  </a:moveTo>
                  <a:lnTo>
                    <a:pt x="0" y="0"/>
                  </a:lnTo>
                  <a:lnTo>
                    <a:pt x="0" y="1014996"/>
                  </a:lnTo>
                  <a:lnTo>
                    <a:pt x="486346" y="1014996"/>
                  </a:lnTo>
                  <a:lnTo>
                    <a:pt x="486346" y="0"/>
                  </a:lnTo>
                  <a:close/>
                </a:path>
              </a:pathLst>
            </a:custGeom>
            <a:solidFill>
              <a:srgbClr val="C4FC9F"/>
            </a:solidFill>
          </p:spPr>
          <p:txBody>
            <a:bodyPr wrap="square" lIns="0" tIns="0" rIns="0" bIns="0" rtlCol="0"/>
            <a:lstStyle/>
            <a:p>
              <a:endParaRPr/>
            </a:p>
          </p:txBody>
        </p:sp>
        <p:sp>
          <p:nvSpPr>
            <p:cNvPr id="9" name="object 9"/>
            <p:cNvSpPr/>
            <p:nvPr/>
          </p:nvSpPr>
          <p:spPr>
            <a:xfrm>
              <a:off x="9125331" y="4679175"/>
              <a:ext cx="465455" cy="592455"/>
            </a:xfrm>
            <a:custGeom>
              <a:avLst/>
              <a:gdLst/>
              <a:ahLst/>
              <a:cxnLst/>
              <a:rect l="l" t="t" r="r" b="b"/>
              <a:pathLst>
                <a:path w="465454" h="592454">
                  <a:moveTo>
                    <a:pt x="465200" y="0"/>
                  </a:moveTo>
                  <a:lnTo>
                    <a:pt x="0" y="0"/>
                  </a:lnTo>
                  <a:lnTo>
                    <a:pt x="0" y="592086"/>
                  </a:lnTo>
                  <a:lnTo>
                    <a:pt x="465200" y="592086"/>
                  </a:lnTo>
                  <a:lnTo>
                    <a:pt x="465200" y="0"/>
                  </a:lnTo>
                  <a:close/>
                </a:path>
              </a:pathLst>
            </a:custGeom>
            <a:solidFill>
              <a:srgbClr val="F5A800"/>
            </a:solidFill>
          </p:spPr>
          <p:txBody>
            <a:bodyPr wrap="square" lIns="0" tIns="0" rIns="0" bIns="0" rtlCol="0"/>
            <a:lstStyle/>
            <a:p>
              <a:endParaRPr/>
            </a:p>
          </p:txBody>
        </p:sp>
        <p:sp>
          <p:nvSpPr>
            <p:cNvPr id="10" name="object 10"/>
            <p:cNvSpPr/>
            <p:nvPr/>
          </p:nvSpPr>
          <p:spPr>
            <a:xfrm>
              <a:off x="9590544" y="3833355"/>
              <a:ext cx="486409" cy="1438275"/>
            </a:xfrm>
            <a:custGeom>
              <a:avLst/>
              <a:gdLst/>
              <a:ahLst/>
              <a:cxnLst/>
              <a:rect l="l" t="t" r="r" b="b"/>
              <a:pathLst>
                <a:path w="486409" h="1438275">
                  <a:moveTo>
                    <a:pt x="486346" y="0"/>
                  </a:moveTo>
                  <a:lnTo>
                    <a:pt x="0" y="0"/>
                  </a:lnTo>
                  <a:lnTo>
                    <a:pt x="0" y="1437906"/>
                  </a:lnTo>
                  <a:lnTo>
                    <a:pt x="486346" y="1437906"/>
                  </a:lnTo>
                  <a:lnTo>
                    <a:pt x="486346" y="0"/>
                  </a:lnTo>
                  <a:close/>
                </a:path>
              </a:pathLst>
            </a:custGeom>
            <a:solidFill>
              <a:srgbClr val="00ABC8"/>
            </a:solidFill>
          </p:spPr>
          <p:txBody>
            <a:bodyPr wrap="square" lIns="0" tIns="0" rIns="0" bIns="0" rtlCol="0"/>
            <a:lstStyle/>
            <a:p>
              <a:endParaRPr/>
            </a:p>
          </p:txBody>
        </p:sp>
        <p:sp>
          <p:nvSpPr>
            <p:cNvPr id="11" name="object 11"/>
            <p:cNvSpPr/>
            <p:nvPr/>
          </p:nvSpPr>
          <p:spPr>
            <a:xfrm>
              <a:off x="10076890" y="4002519"/>
              <a:ext cx="486409" cy="1269365"/>
            </a:xfrm>
            <a:custGeom>
              <a:avLst/>
              <a:gdLst/>
              <a:ahLst/>
              <a:cxnLst/>
              <a:rect l="l" t="t" r="r" b="b"/>
              <a:pathLst>
                <a:path w="486409" h="1269364">
                  <a:moveTo>
                    <a:pt x="486346" y="0"/>
                  </a:moveTo>
                  <a:lnTo>
                    <a:pt x="0" y="0"/>
                  </a:lnTo>
                  <a:lnTo>
                    <a:pt x="0" y="1268742"/>
                  </a:lnTo>
                  <a:lnTo>
                    <a:pt x="486346" y="1268742"/>
                  </a:lnTo>
                  <a:lnTo>
                    <a:pt x="486346" y="0"/>
                  </a:lnTo>
                  <a:close/>
                </a:path>
              </a:pathLst>
            </a:custGeom>
            <a:solidFill>
              <a:srgbClr val="2C8646"/>
            </a:solidFill>
          </p:spPr>
          <p:txBody>
            <a:bodyPr wrap="square" lIns="0" tIns="0" rIns="0" bIns="0" rtlCol="0"/>
            <a:lstStyle/>
            <a:p>
              <a:endParaRPr/>
            </a:p>
          </p:txBody>
        </p:sp>
        <p:sp>
          <p:nvSpPr>
            <p:cNvPr id="12" name="object 12"/>
            <p:cNvSpPr/>
            <p:nvPr/>
          </p:nvSpPr>
          <p:spPr>
            <a:xfrm>
              <a:off x="645972" y="5273776"/>
              <a:ext cx="9926320" cy="71755"/>
            </a:xfrm>
            <a:custGeom>
              <a:avLst/>
              <a:gdLst/>
              <a:ahLst/>
              <a:cxnLst/>
              <a:rect l="l" t="t" r="r" b="b"/>
              <a:pathLst>
                <a:path w="9926320" h="71754">
                  <a:moveTo>
                    <a:pt x="9925697" y="0"/>
                  </a:moveTo>
                  <a:lnTo>
                    <a:pt x="0" y="0"/>
                  </a:lnTo>
                  <a:lnTo>
                    <a:pt x="0" y="71716"/>
                  </a:lnTo>
                  <a:lnTo>
                    <a:pt x="9925697" y="71716"/>
                  </a:lnTo>
                  <a:lnTo>
                    <a:pt x="9925697" y="0"/>
                  </a:lnTo>
                  <a:close/>
                </a:path>
              </a:pathLst>
            </a:custGeom>
            <a:solidFill>
              <a:srgbClr val="00ABC8"/>
            </a:solidFill>
          </p:spPr>
          <p:txBody>
            <a:bodyPr wrap="square" lIns="0" tIns="0" rIns="0" bIns="0" rtlCol="0"/>
            <a:lstStyle/>
            <a:p>
              <a:endParaRPr/>
            </a:p>
          </p:txBody>
        </p:sp>
      </p:grpSp>
      <p:grpSp>
        <p:nvGrpSpPr>
          <p:cNvPr id="13" name="object 13"/>
          <p:cNvGrpSpPr/>
          <p:nvPr/>
        </p:nvGrpSpPr>
        <p:grpSpPr>
          <a:xfrm>
            <a:off x="645972" y="1564462"/>
            <a:ext cx="9926320" cy="1593850"/>
            <a:chOff x="645972" y="1564462"/>
            <a:chExt cx="9926320" cy="1593850"/>
          </a:xfrm>
        </p:grpSpPr>
        <p:sp>
          <p:nvSpPr>
            <p:cNvPr id="14" name="object 14"/>
            <p:cNvSpPr/>
            <p:nvPr/>
          </p:nvSpPr>
          <p:spPr>
            <a:xfrm>
              <a:off x="6690423" y="2241118"/>
              <a:ext cx="782955" cy="846455"/>
            </a:xfrm>
            <a:custGeom>
              <a:avLst/>
              <a:gdLst/>
              <a:ahLst/>
              <a:cxnLst/>
              <a:rect l="l" t="t" r="r" b="b"/>
              <a:pathLst>
                <a:path w="782954" h="846455">
                  <a:moveTo>
                    <a:pt x="782396" y="0"/>
                  </a:moveTo>
                  <a:lnTo>
                    <a:pt x="0" y="0"/>
                  </a:lnTo>
                  <a:lnTo>
                    <a:pt x="0" y="845832"/>
                  </a:lnTo>
                  <a:lnTo>
                    <a:pt x="782396" y="845832"/>
                  </a:lnTo>
                  <a:lnTo>
                    <a:pt x="782396" y="0"/>
                  </a:lnTo>
                  <a:close/>
                </a:path>
              </a:pathLst>
            </a:custGeom>
            <a:solidFill>
              <a:srgbClr val="005CB9"/>
            </a:solidFill>
          </p:spPr>
          <p:txBody>
            <a:bodyPr wrap="square" lIns="0" tIns="0" rIns="0" bIns="0" rtlCol="0"/>
            <a:lstStyle/>
            <a:p>
              <a:endParaRPr/>
            </a:p>
          </p:txBody>
        </p:sp>
        <p:sp>
          <p:nvSpPr>
            <p:cNvPr id="15" name="object 15"/>
            <p:cNvSpPr/>
            <p:nvPr/>
          </p:nvSpPr>
          <p:spPr>
            <a:xfrm>
              <a:off x="7472819" y="1564462"/>
              <a:ext cx="782955" cy="1522730"/>
            </a:xfrm>
            <a:custGeom>
              <a:avLst/>
              <a:gdLst/>
              <a:ahLst/>
              <a:cxnLst/>
              <a:rect l="l" t="t" r="r" b="b"/>
              <a:pathLst>
                <a:path w="782954" h="1522730">
                  <a:moveTo>
                    <a:pt x="782396" y="0"/>
                  </a:moveTo>
                  <a:lnTo>
                    <a:pt x="0" y="0"/>
                  </a:lnTo>
                  <a:lnTo>
                    <a:pt x="0" y="1522488"/>
                  </a:lnTo>
                  <a:lnTo>
                    <a:pt x="782396" y="1522488"/>
                  </a:lnTo>
                  <a:lnTo>
                    <a:pt x="782396" y="0"/>
                  </a:lnTo>
                  <a:close/>
                </a:path>
              </a:pathLst>
            </a:custGeom>
            <a:solidFill>
              <a:srgbClr val="00ABC8"/>
            </a:solidFill>
          </p:spPr>
          <p:txBody>
            <a:bodyPr wrap="square" lIns="0" tIns="0" rIns="0" bIns="0" rtlCol="0"/>
            <a:lstStyle/>
            <a:p>
              <a:endParaRPr/>
            </a:p>
          </p:txBody>
        </p:sp>
        <p:sp>
          <p:nvSpPr>
            <p:cNvPr id="16" name="object 16"/>
            <p:cNvSpPr/>
            <p:nvPr/>
          </p:nvSpPr>
          <p:spPr>
            <a:xfrm>
              <a:off x="8255216" y="1987372"/>
              <a:ext cx="761365" cy="1099820"/>
            </a:xfrm>
            <a:custGeom>
              <a:avLst/>
              <a:gdLst/>
              <a:ahLst/>
              <a:cxnLst/>
              <a:rect l="l" t="t" r="r" b="b"/>
              <a:pathLst>
                <a:path w="761365" h="1099820">
                  <a:moveTo>
                    <a:pt x="761250" y="0"/>
                  </a:moveTo>
                  <a:lnTo>
                    <a:pt x="0" y="0"/>
                  </a:lnTo>
                  <a:lnTo>
                    <a:pt x="0" y="1099578"/>
                  </a:lnTo>
                  <a:lnTo>
                    <a:pt x="761250" y="1099578"/>
                  </a:lnTo>
                  <a:lnTo>
                    <a:pt x="761250" y="0"/>
                  </a:lnTo>
                  <a:close/>
                </a:path>
              </a:pathLst>
            </a:custGeom>
            <a:solidFill>
              <a:srgbClr val="F5A800"/>
            </a:solidFill>
          </p:spPr>
          <p:txBody>
            <a:bodyPr wrap="square" lIns="0" tIns="0" rIns="0" bIns="0" rtlCol="0"/>
            <a:lstStyle/>
            <a:p>
              <a:endParaRPr/>
            </a:p>
          </p:txBody>
        </p:sp>
        <p:sp>
          <p:nvSpPr>
            <p:cNvPr id="17" name="object 17"/>
            <p:cNvSpPr/>
            <p:nvPr/>
          </p:nvSpPr>
          <p:spPr>
            <a:xfrm>
              <a:off x="9016466" y="2664040"/>
              <a:ext cx="782955" cy="422909"/>
            </a:xfrm>
            <a:custGeom>
              <a:avLst/>
              <a:gdLst/>
              <a:ahLst/>
              <a:cxnLst/>
              <a:rect l="l" t="t" r="r" b="b"/>
              <a:pathLst>
                <a:path w="782954" h="422910">
                  <a:moveTo>
                    <a:pt x="782396" y="0"/>
                  </a:moveTo>
                  <a:lnTo>
                    <a:pt x="0" y="0"/>
                  </a:lnTo>
                  <a:lnTo>
                    <a:pt x="0" y="422910"/>
                  </a:lnTo>
                  <a:lnTo>
                    <a:pt x="782396" y="422910"/>
                  </a:lnTo>
                  <a:lnTo>
                    <a:pt x="782396" y="0"/>
                  </a:lnTo>
                  <a:close/>
                </a:path>
              </a:pathLst>
            </a:custGeom>
            <a:solidFill>
              <a:srgbClr val="45A59D"/>
            </a:solidFill>
          </p:spPr>
          <p:txBody>
            <a:bodyPr wrap="square" lIns="0" tIns="0" rIns="0" bIns="0" rtlCol="0"/>
            <a:lstStyle/>
            <a:p>
              <a:endParaRPr/>
            </a:p>
          </p:txBody>
        </p:sp>
        <p:sp>
          <p:nvSpPr>
            <p:cNvPr id="18" name="object 18"/>
            <p:cNvSpPr/>
            <p:nvPr/>
          </p:nvSpPr>
          <p:spPr>
            <a:xfrm>
              <a:off x="9798849" y="2156536"/>
              <a:ext cx="761365" cy="930910"/>
            </a:xfrm>
            <a:custGeom>
              <a:avLst/>
              <a:gdLst/>
              <a:ahLst/>
              <a:cxnLst/>
              <a:rect l="l" t="t" r="r" b="b"/>
              <a:pathLst>
                <a:path w="761365" h="930910">
                  <a:moveTo>
                    <a:pt x="761250" y="0"/>
                  </a:moveTo>
                  <a:lnTo>
                    <a:pt x="0" y="0"/>
                  </a:lnTo>
                  <a:lnTo>
                    <a:pt x="0" y="930414"/>
                  </a:lnTo>
                  <a:lnTo>
                    <a:pt x="761250" y="930414"/>
                  </a:lnTo>
                  <a:lnTo>
                    <a:pt x="761250" y="0"/>
                  </a:lnTo>
                  <a:close/>
                </a:path>
              </a:pathLst>
            </a:custGeom>
            <a:solidFill>
              <a:srgbClr val="5FB257"/>
            </a:solidFill>
          </p:spPr>
          <p:txBody>
            <a:bodyPr wrap="square" lIns="0" tIns="0" rIns="0" bIns="0" rtlCol="0"/>
            <a:lstStyle/>
            <a:p>
              <a:endParaRPr/>
            </a:p>
          </p:txBody>
        </p:sp>
        <p:sp>
          <p:nvSpPr>
            <p:cNvPr id="19" name="object 19"/>
            <p:cNvSpPr/>
            <p:nvPr/>
          </p:nvSpPr>
          <p:spPr>
            <a:xfrm>
              <a:off x="645972" y="3086392"/>
              <a:ext cx="9926320" cy="71755"/>
            </a:xfrm>
            <a:custGeom>
              <a:avLst/>
              <a:gdLst/>
              <a:ahLst/>
              <a:cxnLst/>
              <a:rect l="l" t="t" r="r" b="b"/>
              <a:pathLst>
                <a:path w="9926320" h="71755">
                  <a:moveTo>
                    <a:pt x="9925697" y="0"/>
                  </a:moveTo>
                  <a:lnTo>
                    <a:pt x="0" y="0"/>
                  </a:lnTo>
                  <a:lnTo>
                    <a:pt x="0" y="71716"/>
                  </a:lnTo>
                  <a:lnTo>
                    <a:pt x="9925697" y="71716"/>
                  </a:lnTo>
                  <a:lnTo>
                    <a:pt x="9925697" y="0"/>
                  </a:lnTo>
                  <a:close/>
                </a:path>
              </a:pathLst>
            </a:custGeom>
            <a:solidFill>
              <a:srgbClr val="005CB9"/>
            </a:solidFill>
          </p:spPr>
          <p:txBody>
            <a:bodyPr wrap="square" lIns="0" tIns="0" rIns="0" bIns="0" rtlCol="0"/>
            <a:lstStyle/>
            <a:p>
              <a:endParaRPr/>
            </a:p>
          </p:txBody>
        </p:sp>
      </p:grpSp>
      <p:sp>
        <p:nvSpPr>
          <p:cNvPr id="20" name="object 20"/>
          <p:cNvSpPr txBox="1"/>
          <p:nvPr/>
        </p:nvSpPr>
        <p:spPr>
          <a:xfrm>
            <a:off x="583027" y="2229638"/>
            <a:ext cx="9755505" cy="2249170"/>
          </a:xfrm>
          <a:prstGeom prst="rect">
            <a:avLst/>
          </a:prstGeom>
        </p:spPr>
        <p:txBody>
          <a:bodyPr vert="horz" wrap="square" lIns="0" tIns="12700" rIns="0" bIns="0" rtlCol="0">
            <a:spAutoFit/>
          </a:bodyPr>
          <a:lstStyle/>
          <a:p>
            <a:pPr marL="62230" marR="4187190">
              <a:lnSpc>
                <a:spcPct val="100000"/>
              </a:lnSpc>
              <a:spcBef>
                <a:spcPts val="100"/>
              </a:spcBef>
            </a:pPr>
            <a:r>
              <a:rPr sz="1200" dirty="0">
                <a:solidFill>
                  <a:srgbClr val="005CB9"/>
                </a:solidFill>
                <a:latin typeface="Arial"/>
                <a:cs typeface="Arial"/>
              </a:rPr>
              <a:t>Lorem</a:t>
            </a:r>
            <a:r>
              <a:rPr sz="1200" spc="-5" dirty="0">
                <a:solidFill>
                  <a:srgbClr val="005CB9"/>
                </a:solidFill>
                <a:latin typeface="Arial"/>
                <a:cs typeface="Arial"/>
              </a:rPr>
              <a:t> </a:t>
            </a:r>
            <a:r>
              <a:rPr sz="1200" dirty="0">
                <a:solidFill>
                  <a:srgbClr val="005CB9"/>
                </a:solidFill>
                <a:latin typeface="Arial"/>
                <a:cs typeface="Arial"/>
              </a:rPr>
              <a:t>ipsum</a:t>
            </a:r>
            <a:r>
              <a:rPr sz="1200" spc="-5" dirty="0">
                <a:solidFill>
                  <a:srgbClr val="005CB9"/>
                </a:solidFill>
                <a:latin typeface="Arial"/>
                <a:cs typeface="Arial"/>
              </a:rPr>
              <a:t> </a:t>
            </a:r>
            <a:r>
              <a:rPr sz="1200" dirty="0">
                <a:solidFill>
                  <a:srgbClr val="005CB9"/>
                </a:solidFill>
                <a:latin typeface="Arial"/>
                <a:cs typeface="Arial"/>
              </a:rPr>
              <a:t>dolor</a:t>
            </a:r>
            <a:r>
              <a:rPr sz="1200" spc="-5" dirty="0">
                <a:solidFill>
                  <a:srgbClr val="005CB9"/>
                </a:solidFill>
                <a:latin typeface="Arial"/>
                <a:cs typeface="Arial"/>
              </a:rPr>
              <a:t> </a:t>
            </a:r>
            <a:r>
              <a:rPr sz="1200" dirty="0">
                <a:solidFill>
                  <a:srgbClr val="005CB9"/>
                </a:solidFill>
                <a:latin typeface="Arial"/>
                <a:cs typeface="Arial"/>
              </a:rPr>
              <a:t>sit</a:t>
            </a:r>
            <a:r>
              <a:rPr sz="1200" spc="-5" dirty="0">
                <a:solidFill>
                  <a:srgbClr val="005CB9"/>
                </a:solidFill>
                <a:latin typeface="Arial"/>
                <a:cs typeface="Arial"/>
              </a:rPr>
              <a:t> </a:t>
            </a:r>
            <a:r>
              <a:rPr sz="1200" dirty="0">
                <a:solidFill>
                  <a:srgbClr val="005CB9"/>
                </a:solidFill>
                <a:latin typeface="Arial"/>
                <a:cs typeface="Arial"/>
              </a:rPr>
              <a:t>amet,</a:t>
            </a:r>
            <a:r>
              <a:rPr sz="1200" spc="-5" dirty="0">
                <a:solidFill>
                  <a:srgbClr val="005CB9"/>
                </a:solidFill>
                <a:latin typeface="Arial"/>
                <a:cs typeface="Arial"/>
              </a:rPr>
              <a:t> </a:t>
            </a:r>
            <a:r>
              <a:rPr sz="1200" dirty="0">
                <a:solidFill>
                  <a:srgbClr val="005CB9"/>
                </a:solidFill>
                <a:latin typeface="Arial"/>
                <a:cs typeface="Arial"/>
              </a:rPr>
              <a:t>consectetuer</a:t>
            </a:r>
            <a:r>
              <a:rPr sz="1200" spc="-5" dirty="0">
                <a:solidFill>
                  <a:srgbClr val="005CB9"/>
                </a:solidFill>
                <a:latin typeface="Arial"/>
                <a:cs typeface="Arial"/>
              </a:rPr>
              <a:t> </a:t>
            </a:r>
            <a:r>
              <a:rPr sz="1200" dirty="0">
                <a:solidFill>
                  <a:srgbClr val="005CB9"/>
                </a:solidFill>
                <a:latin typeface="Arial"/>
                <a:cs typeface="Arial"/>
              </a:rPr>
              <a:t>adipiscing</a:t>
            </a:r>
            <a:r>
              <a:rPr sz="1200" spc="-5" dirty="0">
                <a:solidFill>
                  <a:srgbClr val="005CB9"/>
                </a:solidFill>
                <a:latin typeface="Arial"/>
                <a:cs typeface="Arial"/>
              </a:rPr>
              <a:t> </a:t>
            </a:r>
            <a:r>
              <a:rPr sz="1200" dirty="0">
                <a:solidFill>
                  <a:srgbClr val="005CB9"/>
                </a:solidFill>
                <a:latin typeface="Arial"/>
                <a:cs typeface="Arial"/>
              </a:rPr>
              <a:t>elit,</a:t>
            </a:r>
            <a:r>
              <a:rPr sz="1200" spc="-5" dirty="0">
                <a:solidFill>
                  <a:srgbClr val="005CB9"/>
                </a:solidFill>
                <a:latin typeface="Arial"/>
                <a:cs typeface="Arial"/>
              </a:rPr>
              <a:t> </a:t>
            </a:r>
            <a:r>
              <a:rPr sz="1200" dirty="0">
                <a:solidFill>
                  <a:srgbClr val="005CB9"/>
                </a:solidFill>
                <a:latin typeface="Arial"/>
                <a:cs typeface="Arial"/>
              </a:rPr>
              <a:t>sed</a:t>
            </a:r>
            <a:r>
              <a:rPr sz="1200" spc="-5" dirty="0">
                <a:solidFill>
                  <a:srgbClr val="005CB9"/>
                </a:solidFill>
                <a:latin typeface="Arial"/>
                <a:cs typeface="Arial"/>
              </a:rPr>
              <a:t> </a:t>
            </a:r>
            <a:r>
              <a:rPr sz="1200" dirty="0">
                <a:solidFill>
                  <a:srgbClr val="005CB9"/>
                </a:solidFill>
                <a:latin typeface="Arial"/>
                <a:cs typeface="Arial"/>
              </a:rPr>
              <a:t>diam</a:t>
            </a:r>
            <a:r>
              <a:rPr sz="1200" spc="-5" dirty="0">
                <a:solidFill>
                  <a:srgbClr val="005CB9"/>
                </a:solidFill>
                <a:latin typeface="Arial"/>
                <a:cs typeface="Arial"/>
              </a:rPr>
              <a:t> </a:t>
            </a:r>
            <a:r>
              <a:rPr sz="1200" dirty="0">
                <a:solidFill>
                  <a:srgbClr val="005CB9"/>
                </a:solidFill>
                <a:latin typeface="Arial"/>
                <a:cs typeface="Arial"/>
              </a:rPr>
              <a:t>nonummy</a:t>
            </a:r>
            <a:r>
              <a:rPr sz="1200" spc="-5" dirty="0">
                <a:solidFill>
                  <a:srgbClr val="005CB9"/>
                </a:solidFill>
                <a:latin typeface="Arial"/>
                <a:cs typeface="Arial"/>
              </a:rPr>
              <a:t> </a:t>
            </a:r>
            <a:r>
              <a:rPr sz="1200" spc="-20" dirty="0">
                <a:solidFill>
                  <a:srgbClr val="005CB9"/>
                </a:solidFill>
                <a:latin typeface="Arial"/>
                <a:cs typeface="Arial"/>
              </a:rPr>
              <a:t>nibh </a:t>
            </a:r>
            <a:r>
              <a:rPr sz="1200" dirty="0">
                <a:solidFill>
                  <a:srgbClr val="005CB9"/>
                </a:solidFill>
                <a:latin typeface="Arial"/>
                <a:cs typeface="Arial"/>
              </a:rPr>
              <a:t>euismod</a:t>
            </a:r>
            <a:r>
              <a:rPr sz="1200" spc="-10" dirty="0">
                <a:solidFill>
                  <a:srgbClr val="005CB9"/>
                </a:solidFill>
                <a:latin typeface="Arial"/>
                <a:cs typeface="Arial"/>
              </a:rPr>
              <a:t> </a:t>
            </a:r>
            <a:r>
              <a:rPr sz="1200" dirty="0">
                <a:solidFill>
                  <a:srgbClr val="005CB9"/>
                </a:solidFill>
                <a:latin typeface="Arial"/>
                <a:cs typeface="Arial"/>
              </a:rPr>
              <a:t>tincidunt</a:t>
            </a:r>
            <a:r>
              <a:rPr sz="1200" spc="-5" dirty="0">
                <a:solidFill>
                  <a:srgbClr val="005CB9"/>
                </a:solidFill>
                <a:latin typeface="Arial"/>
                <a:cs typeface="Arial"/>
              </a:rPr>
              <a:t> </a:t>
            </a:r>
            <a:r>
              <a:rPr sz="1200" dirty="0">
                <a:solidFill>
                  <a:srgbClr val="005CB9"/>
                </a:solidFill>
                <a:latin typeface="Arial"/>
                <a:cs typeface="Arial"/>
              </a:rPr>
              <a:t>ut</a:t>
            </a:r>
            <a:r>
              <a:rPr sz="1200" spc="-10" dirty="0">
                <a:solidFill>
                  <a:srgbClr val="005CB9"/>
                </a:solidFill>
                <a:latin typeface="Arial"/>
                <a:cs typeface="Arial"/>
              </a:rPr>
              <a:t> </a:t>
            </a:r>
            <a:r>
              <a:rPr sz="1200" dirty="0">
                <a:solidFill>
                  <a:srgbClr val="005CB9"/>
                </a:solidFill>
                <a:latin typeface="Arial"/>
                <a:cs typeface="Arial"/>
              </a:rPr>
              <a:t>laoreet</a:t>
            </a:r>
            <a:r>
              <a:rPr sz="1200" spc="-5" dirty="0">
                <a:solidFill>
                  <a:srgbClr val="005CB9"/>
                </a:solidFill>
                <a:latin typeface="Arial"/>
                <a:cs typeface="Arial"/>
              </a:rPr>
              <a:t> </a:t>
            </a:r>
            <a:r>
              <a:rPr sz="1200" dirty="0">
                <a:solidFill>
                  <a:srgbClr val="005CB9"/>
                </a:solidFill>
                <a:latin typeface="Arial"/>
                <a:cs typeface="Arial"/>
              </a:rPr>
              <a:t>dolore</a:t>
            </a:r>
            <a:r>
              <a:rPr sz="1200" spc="-5" dirty="0">
                <a:solidFill>
                  <a:srgbClr val="005CB9"/>
                </a:solidFill>
                <a:latin typeface="Arial"/>
                <a:cs typeface="Arial"/>
              </a:rPr>
              <a:t> </a:t>
            </a:r>
            <a:r>
              <a:rPr sz="1200" dirty="0">
                <a:solidFill>
                  <a:srgbClr val="005CB9"/>
                </a:solidFill>
                <a:latin typeface="Arial"/>
                <a:cs typeface="Arial"/>
              </a:rPr>
              <a:t>magna</a:t>
            </a:r>
            <a:r>
              <a:rPr sz="1200" spc="-10" dirty="0">
                <a:solidFill>
                  <a:srgbClr val="005CB9"/>
                </a:solidFill>
                <a:latin typeface="Arial"/>
                <a:cs typeface="Arial"/>
              </a:rPr>
              <a:t> </a:t>
            </a:r>
            <a:r>
              <a:rPr sz="1200" dirty="0">
                <a:solidFill>
                  <a:srgbClr val="005CB9"/>
                </a:solidFill>
                <a:latin typeface="Arial"/>
                <a:cs typeface="Arial"/>
              </a:rPr>
              <a:t>aliquam</a:t>
            </a:r>
            <a:r>
              <a:rPr sz="1200" spc="-5" dirty="0">
                <a:solidFill>
                  <a:srgbClr val="005CB9"/>
                </a:solidFill>
                <a:latin typeface="Arial"/>
                <a:cs typeface="Arial"/>
              </a:rPr>
              <a:t> </a:t>
            </a:r>
            <a:r>
              <a:rPr sz="1200" dirty="0">
                <a:solidFill>
                  <a:srgbClr val="005CB9"/>
                </a:solidFill>
                <a:latin typeface="Arial"/>
                <a:cs typeface="Arial"/>
              </a:rPr>
              <a:t>erat</a:t>
            </a:r>
            <a:r>
              <a:rPr sz="1200" spc="-5" dirty="0">
                <a:solidFill>
                  <a:srgbClr val="005CB9"/>
                </a:solidFill>
                <a:latin typeface="Arial"/>
                <a:cs typeface="Arial"/>
              </a:rPr>
              <a:t> </a:t>
            </a:r>
            <a:r>
              <a:rPr sz="1200" dirty="0">
                <a:solidFill>
                  <a:srgbClr val="005CB9"/>
                </a:solidFill>
                <a:latin typeface="Arial"/>
                <a:cs typeface="Arial"/>
              </a:rPr>
              <a:t>volutpat.</a:t>
            </a:r>
            <a:r>
              <a:rPr sz="1200" spc="-10" dirty="0">
                <a:solidFill>
                  <a:srgbClr val="005CB9"/>
                </a:solidFill>
                <a:latin typeface="Arial"/>
                <a:cs typeface="Arial"/>
              </a:rPr>
              <a:t> </a:t>
            </a:r>
            <a:r>
              <a:rPr sz="1200" dirty="0">
                <a:solidFill>
                  <a:srgbClr val="005CB9"/>
                </a:solidFill>
                <a:latin typeface="Arial"/>
                <a:cs typeface="Arial"/>
              </a:rPr>
              <a:t>Ut</a:t>
            </a:r>
            <a:r>
              <a:rPr sz="1200" spc="-5" dirty="0">
                <a:solidFill>
                  <a:srgbClr val="005CB9"/>
                </a:solidFill>
                <a:latin typeface="Arial"/>
                <a:cs typeface="Arial"/>
              </a:rPr>
              <a:t> </a:t>
            </a:r>
            <a:r>
              <a:rPr sz="1200" dirty="0">
                <a:solidFill>
                  <a:srgbClr val="005CB9"/>
                </a:solidFill>
                <a:latin typeface="Arial"/>
                <a:cs typeface="Arial"/>
              </a:rPr>
              <a:t>lorem</a:t>
            </a:r>
            <a:r>
              <a:rPr sz="1200" spc="-5" dirty="0">
                <a:solidFill>
                  <a:srgbClr val="005CB9"/>
                </a:solidFill>
                <a:latin typeface="Arial"/>
                <a:cs typeface="Arial"/>
              </a:rPr>
              <a:t> </a:t>
            </a:r>
            <a:r>
              <a:rPr sz="1200" spc="-10" dirty="0">
                <a:solidFill>
                  <a:srgbClr val="005CB9"/>
                </a:solidFill>
                <a:latin typeface="Arial"/>
                <a:cs typeface="Arial"/>
              </a:rPr>
              <a:t>ipsum </a:t>
            </a:r>
            <a:r>
              <a:rPr sz="1200" dirty="0">
                <a:solidFill>
                  <a:srgbClr val="005CB9"/>
                </a:solidFill>
                <a:latin typeface="Arial"/>
                <a:cs typeface="Arial"/>
              </a:rPr>
              <a:t>dolor</a:t>
            </a:r>
            <a:r>
              <a:rPr sz="1200" spc="-10" dirty="0">
                <a:solidFill>
                  <a:srgbClr val="005CB9"/>
                </a:solidFill>
                <a:latin typeface="Arial"/>
                <a:cs typeface="Arial"/>
              </a:rPr>
              <a:t> </a:t>
            </a:r>
            <a:r>
              <a:rPr sz="1200" dirty="0">
                <a:solidFill>
                  <a:srgbClr val="005CB9"/>
                </a:solidFill>
                <a:latin typeface="Arial"/>
                <a:cs typeface="Arial"/>
              </a:rPr>
              <a:t>sit</a:t>
            </a:r>
            <a:r>
              <a:rPr sz="1200" spc="-5" dirty="0">
                <a:solidFill>
                  <a:srgbClr val="005CB9"/>
                </a:solidFill>
                <a:latin typeface="Arial"/>
                <a:cs typeface="Arial"/>
              </a:rPr>
              <a:t> </a:t>
            </a:r>
            <a:r>
              <a:rPr sz="1200" dirty="0">
                <a:solidFill>
                  <a:srgbClr val="005CB9"/>
                </a:solidFill>
                <a:latin typeface="Arial"/>
                <a:cs typeface="Arial"/>
              </a:rPr>
              <a:t>amet,</a:t>
            </a:r>
            <a:r>
              <a:rPr sz="1200" spc="-10" dirty="0">
                <a:solidFill>
                  <a:srgbClr val="005CB9"/>
                </a:solidFill>
                <a:latin typeface="Arial"/>
                <a:cs typeface="Arial"/>
              </a:rPr>
              <a:t> </a:t>
            </a:r>
            <a:r>
              <a:rPr sz="1200" dirty="0">
                <a:solidFill>
                  <a:srgbClr val="005CB9"/>
                </a:solidFill>
                <a:latin typeface="Arial"/>
                <a:cs typeface="Arial"/>
              </a:rPr>
              <a:t>consectetuer</a:t>
            </a:r>
            <a:r>
              <a:rPr sz="1200" spc="-5" dirty="0">
                <a:solidFill>
                  <a:srgbClr val="005CB9"/>
                </a:solidFill>
                <a:latin typeface="Arial"/>
                <a:cs typeface="Arial"/>
              </a:rPr>
              <a:t> </a:t>
            </a:r>
            <a:r>
              <a:rPr sz="1200" dirty="0">
                <a:solidFill>
                  <a:srgbClr val="005CB9"/>
                </a:solidFill>
                <a:latin typeface="Arial"/>
                <a:cs typeface="Arial"/>
              </a:rPr>
              <a:t>adipiscing</a:t>
            </a:r>
            <a:r>
              <a:rPr sz="1200" spc="-5" dirty="0">
                <a:solidFill>
                  <a:srgbClr val="005CB9"/>
                </a:solidFill>
                <a:latin typeface="Arial"/>
                <a:cs typeface="Arial"/>
              </a:rPr>
              <a:t> </a:t>
            </a:r>
            <a:r>
              <a:rPr sz="1200" dirty="0">
                <a:solidFill>
                  <a:srgbClr val="005CB9"/>
                </a:solidFill>
                <a:latin typeface="Arial"/>
                <a:cs typeface="Arial"/>
              </a:rPr>
              <a:t>elit,</a:t>
            </a:r>
            <a:r>
              <a:rPr sz="1200" spc="-10" dirty="0">
                <a:solidFill>
                  <a:srgbClr val="005CB9"/>
                </a:solidFill>
                <a:latin typeface="Arial"/>
                <a:cs typeface="Arial"/>
              </a:rPr>
              <a:t> </a:t>
            </a:r>
            <a:r>
              <a:rPr sz="1200" dirty="0">
                <a:solidFill>
                  <a:srgbClr val="005CB9"/>
                </a:solidFill>
                <a:latin typeface="Arial"/>
                <a:cs typeface="Arial"/>
              </a:rPr>
              <a:t>sed</a:t>
            </a:r>
            <a:r>
              <a:rPr sz="1200" spc="-5" dirty="0">
                <a:solidFill>
                  <a:srgbClr val="005CB9"/>
                </a:solidFill>
                <a:latin typeface="Arial"/>
                <a:cs typeface="Arial"/>
              </a:rPr>
              <a:t> </a:t>
            </a:r>
            <a:r>
              <a:rPr sz="1200" dirty="0">
                <a:solidFill>
                  <a:srgbClr val="005CB9"/>
                </a:solidFill>
                <a:latin typeface="Arial"/>
                <a:cs typeface="Arial"/>
              </a:rPr>
              <a:t>diam</a:t>
            </a:r>
            <a:r>
              <a:rPr sz="1200" spc="-10" dirty="0">
                <a:solidFill>
                  <a:srgbClr val="005CB9"/>
                </a:solidFill>
                <a:latin typeface="Arial"/>
                <a:cs typeface="Arial"/>
              </a:rPr>
              <a:t> </a:t>
            </a:r>
            <a:r>
              <a:rPr sz="1200" dirty="0">
                <a:solidFill>
                  <a:srgbClr val="005CB9"/>
                </a:solidFill>
                <a:latin typeface="Arial"/>
                <a:cs typeface="Arial"/>
              </a:rPr>
              <a:t>nonummy</a:t>
            </a:r>
            <a:r>
              <a:rPr sz="1200" spc="-5" dirty="0">
                <a:solidFill>
                  <a:srgbClr val="005CB9"/>
                </a:solidFill>
                <a:latin typeface="Arial"/>
                <a:cs typeface="Arial"/>
              </a:rPr>
              <a:t> </a:t>
            </a:r>
            <a:r>
              <a:rPr sz="1200" dirty="0">
                <a:solidFill>
                  <a:srgbClr val="005CB9"/>
                </a:solidFill>
                <a:latin typeface="Arial"/>
                <a:cs typeface="Arial"/>
              </a:rPr>
              <a:t>nibh</a:t>
            </a:r>
            <a:r>
              <a:rPr sz="1200" spc="-5" dirty="0">
                <a:solidFill>
                  <a:srgbClr val="005CB9"/>
                </a:solidFill>
                <a:latin typeface="Arial"/>
                <a:cs typeface="Arial"/>
              </a:rPr>
              <a:t> </a:t>
            </a:r>
            <a:r>
              <a:rPr sz="1200" spc="-10" dirty="0">
                <a:solidFill>
                  <a:srgbClr val="005CB9"/>
                </a:solidFill>
                <a:latin typeface="Arial"/>
                <a:cs typeface="Arial"/>
              </a:rPr>
              <a:t>euismod </a:t>
            </a:r>
            <a:r>
              <a:rPr sz="1200" dirty="0">
                <a:solidFill>
                  <a:srgbClr val="005CB9"/>
                </a:solidFill>
                <a:latin typeface="Arial"/>
                <a:cs typeface="Arial"/>
              </a:rPr>
              <a:t>tincidunt</a:t>
            </a:r>
            <a:r>
              <a:rPr sz="1200" spc="-10" dirty="0">
                <a:solidFill>
                  <a:srgbClr val="005CB9"/>
                </a:solidFill>
                <a:latin typeface="Arial"/>
                <a:cs typeface="Arial"/>
              </a:rPr>
              <a:t> </a:t>
            </a:r>
            <a:r>
              <a:rPr sz="1200" dirty="0">
                <a:solidFill>
                  <a:srgbClr val="005CB9"/>
                </a:solidFill>
                <a:latin typeface="Arial"/>
                <a:cs typeface="Arial"/>
              </a:rPr>
              <a:t>ut</a:t>
            </a:r>
            <a:r>
              <a:rPr sz="1200" spc="-10" dirty="0">
                <a:solidFill>
                  <a:srgbClr val="005CB9"/>
                </a:solidFill>
                <a:latin typeface="Arial"/>
                <a:cs typeface="Arial"/>
              </a:rPr>
              <a:t> </a:t>
            </a:r>
            <a:r>
              <a:rPr sz="1200" dirty="0">
                <a:solidFill>
                  <a:srgbClr val="005CB9"/>
                </a:solidFill>
                <a:latin typeface="Arial"/>
                <a:cs typeface="Arial"/>
              </a:rPr>
              <a:t>laoreet</a:t>
            </a:r>
            <a:r>
              <a:rPr sz="1200" spc="-10" dirty="0">
                <a:solidFill>
                  <a:srgbClr val="005CB9"/>
                </a:solidFill>
                <a:latin typeface="Arial"/>
                <a:cs typeface="Arial"/>
              </a:rPr>
              <a:t> </a:t>
            </a:r>
            <a:r>
              <a:rPr sz="1200" dirty="0">
                <a:solidFill>
                  <a:srgbClr val="005CB9"/>
                </a:solidFill>
                <a:latin typeface="Arial"/>
                <a:cs typeface="Arial"/>
              </a:rPr>
              <a:t>dolore</a:t>
            </a:r>
            <a:r>
              <a:rPr sz="1200" spc="-10" dirty="0">
                <a:solidFill>
                  <a:srgbClr val="005CB9"/>
                </a:solidFill>
                <a:latin typeface="Arial"/>
                <a:cs typeface="Arial"/>
              </a:rPr>
              <a:t> </a:t>
            </a:r>
            <a:r>
              <a:rPr sz="1200" dirty="0">
                <a:solidFill>
                  <a:srgbClr val="005CB9"/>
                </a:solidFill>
                <a:latin typeface="Arial"/>
                <a:cs typeface="Arial"/>
              </a:rPr>
              <a:t>magna</a:t>
            </a:r>
            <a:r>
              <a:rPr sz="1200" spc="-5" dirty="0">
                <a:solidFill>
                  <a:srgbClr val="005CB9"/>
                </a:solidFill>
                <a:latin typeface="Arial"/>
                <a:cs typeface="Arial"/>
              </a:rPr>
              <a:t> </a:t>
            </a:r>
            <a:r>
              <a:rPr sz="1200" spc="-10" dirty="0">
                <a:solidFill>
                  <a:srgbClr val="005CB9"/>
                </a:solidFill>
                <a:latin typeface="Arial"/>
                <a:cs typeface="Arial"/>
              </a:rPr>
              <a:t>volutpat.</a:t>
            </a:r>
            <a:endParaRPr sz="1200">
              <a:latin typeface="Arial"/>
              <a:cs typeface="Arial"/>
            </a:endParaRPr>
          </a:p>
          <a:p>
            <a:pPr>
              <a:lnSpc>
                <a:spcPct val="100000"/>
              </a:lnSpc>
              <a:spcBef>
                <a:spcPts val="535"/>
              </a:spcBef>
            </a:pPr>
            <a:endParaRPr sz="1200">
              <a:latin typeface="Arial"/>
              <a:cs typeface="Arial"/>
            </a:endParaRPr>
          </a:p>
          <a:p>
            <a:pPr marL="6113145">
              <a:lnSpc>
                <a:spcPct val="100000"/>
              </a:lnSpc>
              <a:spcBef>
                <a:spcPts val="5"/>
              </a:spcBef>
            </a:pPr>
            <a:r>
              <a:rPr sz="1000" i="1" dirty="0">
                <a:solidFill>
                  <a:srgbClr val="221F20"/>
                </a:solidFill>
                <a:latin typeface="Arial"/>
                <a:cs typeface="Arial"/>
              </a:rPr>
              <a:t>Euismod</a:t>
            </a:r>
            <a:r>
              <a:rPr sz="1000" i="1" spc="-10" dirty="0">
                <a:solidFill>
                  <a:srgbClr val="221F20"/>
                </a:solidFill>
                <a:latin typeface="Arial"/>
                <a:cs typeface="Arial"/>
              </a:rPr>
              <a:t> </a:t>
            </a:r>
            <a:r>
              <a:rPr sz="1000" i="1" dirty="0">
                <a:solidFill>
                  <a:srgbClr val="221F20"/>
                </a:solidFill>
                <a:latin typeface="Arial"/>
                <a:cs typeface="Arial"/>
              </a:rPr>
              <a:t>tincidunt</a:t>
            </a:r>
            <a:r>
              <a:rPr sz="1000" i="1" spc="-10" dirty="0">
                <a:solidFill>
                  <a:srgbClr val="221F20"/>
                </a:solidFill>
                <a:latin typeface="Arial"/>
                <a:cs typeface="Arial"/>
              </a:rPr>
              <a:t> </a:t>
            </a:r>
            <a:r>
              <a:rPr sz="1000" i="1" dirty="0">
                <a:solidFill>
                  <a:srgbClr val="221F20"/>
                </a:solidFill>
                <a:latin typeface="Arial"/>
                <a:cs typeface="Arial"/>
              </a:rPr>
              <a:t>ut</a:t>
            </a:r>
            <a:r>
              <a:rPr sz="1000" i="1" spc="-5" dirty="0">
                <a:solidFill>
                  <a:srgbClr val="221F20"/>
                </a:solidFill>
                <a:latin typeface="Arial"/>
                <a:cs typeface="Arial"/>
              </a:rPr>
              <a:t> </a:t>
            </a:r>
            <a:r>
              <a:rPr sz="1000" i="1" dirty="0">
                <a:solidFill>
                  <a:srgbClr val="221F20"/>
                </a:solidFill>
                <a:latin typeface="Arial"/>
                <a:cs typeface="Arial"/>
              </a:rPr>
              <a:t>laoreet</a:t>
            </a:r>
            <a:r>
              <a:rPr sz="1000" i="1" spc="-10" dirty="0">
                <a:solidFill>
                  <a:srgbClr val="221F20"/>
                </a:solidFill>
                <a:latin typeface="Arial"/>
                <a:cs typeface="Arial"/>
              </a:rPr>
              <a:t> </a:t>
            </a:r>
            <a:r>
              <a:rPr sz="1000" i="1" dirty="0">
                <a:solidFill>
                  <a:srgbClr val="221F20"/>
                </a:solidFill>
                <a:latin typeface="Arial"/>
                <a:cs typeface="Arial"/>
              </a:rPr>
              <a:t>dolore</a:t>
            </a:r>
            <a:r>
              <a:rPr sz="1000" i="1" spc="-10" dirty="0">
                <a:solidFill>
                  <a:srgbClr val="221F20"/>
                </a:solidFill>
                <a:latin typeface="Arial"/>
                <a:cs typeface="Arial"/>
              </a:rPr>
              <a:t> </a:t>
            </a:r>
            <a:r>
              <a:rPr sz="1000" i="1" dirty="0">
                <a:solidFill>
                  <a:srgbClr val="221F20"/>
                </a:solidFill>
                <a:latin typeface="Arial"/>
                <a:cs typeface="Arial"/>
              </a:rPr>
              <a:t>magna</a:t>
            </a:r>
            <a:r>
              <a:rPr sz="1000" i="1" spc="-10" dirty="0">
                <a:solidFill>
                  <a:srgbClr val="221F20"/>
                </a:solidFill>
                <a:latin typeface="Arial"/>
                <a:cs typeface="Arial"/>
              </a:rPr>
              <a:t> </a:t>
            </a:r>
            <a:r>
              <a:rPr sz="1000" i="1" dirty="0">
                <a:solidFill>
                  <a:srgbClr val="221F20"/>
                </a:solidFill>
                <a:latin typeface="Arial"/>
                <a:cs typeface="Arial"/>
              </a:rPr>
              <a:t>aliquam</a:t>
            </a:r>
            <a:r>
              <a:rPr sz="1000" i="1" spc="-5" dirty="0">
                <a:solidFill>
                  <a:srgbClr val="221F20"/>
                </a:solidFill>
                <a:latin typeface="Arial"/>
                <a:cs typeface="Arial"/>
              </a:rPr>
              <a:t> </a:t>
            </a:r>
            <a:r>
              <a:rPr sz="1000" i="1" dirty="0">
                <a:solidFill>
                  <a:srgbClr val="221F20"/>
                </a:solidFill>
                <a:latin typeface="Arial"/>
                <a:cs typeface="Arial"/>
              </a:rPr>
              <a:t>erat</a:t>
            </a:r>
            <a:r>
              <a:rPr sz="1000" i="1" spc="-10" dirty="0">
                <a:solidFill>
                  <a:srgbClr val="221F20"/>
                </a:solidFill>
                <a:latin typeface="Arial"/>
                <a:cs typeface="Arial"/>
              </a:rPr>
              <a:t> volutpat.</a:t>
            </a:r>
            <a:endParaRPr sz="1000">
              <a:latin typeface="Arial"/>
              <a:cs typeface="Arial"/>
            </a:endParaRPr>
          </a:p>
          <a:p>
            <a:pPr>
              <a:lnSpc>
                <a:spcPct val="100000"/>
              </a:lnSpc>
            </a:pPr>
            <a:endParaRPr sz="1000">
              <a:latin typeface="Arial"/>
              <a:cs typeface="Arial"/>
            </a:endParaRPr>
          </a:p>
          <a:p>
            <a:pPr>
              <a:lnSpc>
                <a:spcPct val="100000"/>
              </a:lnSpc>
              <a:spcBef>
                <a:spcPts val="565"/>
              </a:spcBef>
            </a:pPr>
            <a:endParaRPr sz="1000">
              <a:latin typeface="Arial"/>
              <a:cs typeface="Arial"/>
            </a:endParaRPr>
          </a:p>
          <a:p>
            <a:pPr marL="12700" marR="4237355">
              <a:lnSpc>
                <a:spcPct val="100000"/>
              </a:lnSpc>
            </a:pPr>
            <a:r>
              <a:rPr sz="1200" dirty="0">
                <a:solidFill>
                  <a:srgbClr val="00ABC8"/>
                </a:solidFill>
                <a:latin typeface="Arial"/>
                <a:cs typeface="Arial"/>
              </a:rPr>
              <a:t>Lorem</a:t>
            </a:r>
            <a:r>
              <a:rPr sz="1200" spc="-5" dirty="0">
                <a:solidFill>
                  <a:srgbClr val="00ABC8"/>
                </a:solidFill>
                <a:latin typeface="Arial"/>
                <a:cs typeface="Arial"/>
              </a:rPr>
              <a:t> </a:t>
            </a:r>
            <a:r>
              <a:rPr sz="1200" dirty="0">
                <a:solidFill>
                  <a:srgbClr val="00ABC8"/>
                </a:solidFill>
                <a:latin typeface="Arial"/>
                <a:cs typeface="Arial"/>
              </a:rPr>
              <a:t>ipsum</a:t>
            </a:r>
            <a:r>
              <a:rPr sz="1200" spc="-5" dirty="0">
                <a:solidFill>
                  <a:srgbClr val="00ABC8"/>
                </a:solidFill>
                <a:latin typeface="Arial"/>
                <a:cs typeface="Arial"/>
              </a:rPr>
              <a:t> </a:t>
            </a:r>
            <a:r>
              <a:rPr sz="1200" dirty="0">
                <a:solidFill>
                  <a:srgbClr val="00ABC8"/>
                </a:solidFill>
                <a:latin typeface="Arial"/>
                <a:cs typeface="Arial"/>
              </a:rPr>
              <a:t>dolor</a:t>
            </a:r>
            <a:r>
              <a:rPr sz="1200" spc="-5" dirty="0">
                <a:solidFill>
                  <a:srgbClr val="00ABC8"/>
                </a:solidFill>
                <a:latin typeface="Arial"/>
                <a:cs typeface="Arial"/>
              </a:rPr>
              <a:t> </a:t>
            </a:r>
            <a:r>
              <a:rPr sz="1200" dirty="0">
                <a:solidFill>
                  <a:srgbClr val="00ABC8"/>
                </a:solidFill>
                <a:latin typeface="Arial"/>
                <a:cs typeface="Arial"/>
              </a:rPr>
              <a:t>sit</a:t>
            </a:r>
            <a:r>
              <a:rPr sz="1200" spc="-5" dirty="0">
                <a:solidFill>
                  <a:srgbClr val="00ABC8"/>
                </a:solidFill>
                <a:latin typeface="Arial"/>
                <a:cs typeface="Arial"/>
              </a:rPr>
              <a:t> </a:t>
            </a:r>
            <a:r>
              <a:rPr sz="1200" dirty="0">
                <a:solidFill>
                  <a:srgbClr val="00ABC8"/>
                </a:solidFill>
                <a:latin typeface="Arial"/>
                <a:cs typeface="Arial"/>
              </a:rPr>
              <a:t>amet,</a:t>
            </a:r>
            <a:r>
              <a:rPr sz="1200" spc="-5" dirty="0">
                <a:solidFill>
                  <a:srgbClr val="00ABC8"/>
                </a:solidFill>
                <a:latin typeface="Arial"/>
                <a:cs typeface="Arial"/>
              </a:rPr>
              <a:t> </a:t>
            </a:r>
            <a:r>
              <a:rPr sz="1200" dirty="0">
                <a:solidFill>
                  <a:srgbClr val="00ABC8"/>
                </a:solidFill>
                <a:latin typeface="Arial"/>
                <a:cs typeface="Arial"/>
              </a:rPr>
              <a:t>consectetuer</a:t>
            </a:r>
            <a:r>
              <a:rPr sz="1200" spc="-5" dirty="0">
                <a:solidFill>
                  <a:srgbClr val="00ABC8"/>
                </a:solidFill>
                <a:latin typeface="Arial"/>
                <a:cs typeface="Arial"/>
              </a:rPr>
              <a:t> </a:t>
            </a:r>
            <a:r>
              <a:rPr sz="1200" dirty="0">
                <a:solidFill>
                  <a:srgbClr val="00ABC8"/>
                </a:solidFill>
                <a:latin typeface="Arial"/>
                <a:cs typeface="Arial"/>
              </a:rPr>
              <a:t>adipiscing</a:t>
            </a:r>
            <a:r>
              <a:rPr sz="1200" spc="-5" dirty="0">
                <a:solidFill>
                  <a:srgbClr val="00ABC8"/>
                </a:solidFill>
                <a:latin typeface="Arial"/>
                <a:cs typeface="Arial"/>
              </a:rPr>
              <a:t> </a:t>
            </a:r>
            <a:r>
              <a:rPr sz="1200" dirty="0">
                <a:solidFill>
                  <a:srgbClr val="00ABC8"/>
                </a:solidFill>
                <a:latin typeface="Arial"/>
                <a:cs typeface="Arial"/>
              </a:rPr>
              <a:t>elit,</a:t>
            </a:r>
            <a:r>
              <a:rPr sz="1200" spc="-5" dirty="0">
                <a:solidFill>
                  <a:srgbClr val="00ABC8"/>
                </a:solidFill>
                <a:latin typeface="Arial"/>
                <a:cs typeface="Arial"/>
              </a:rPr>
              <a:t> </a:t>
            </a:r>
            <a:r>
              <a:rPr sz="1200" dirty="0">
                <a:solidFill>
                  <a:srgbClr val="00ABC8"/>
                </a:solidFill>
                <a:latin typeface="Arial"/>
                <a:cs typeface="Arial"/>
              </a:rPr>
              <a:t>sed</a:t>
            </a:r>
            <a:r>
              <a:rPr sz="1200" spc="-5" dirty="0">
                <a:solidFill>
                  <a:srgbClr val="00ABC8"/>
                </a:solidFill>
                <a:latin typeface="Arial"/>
                <a:cs typeface="Arial"/>
              </a:rPr>
              <a:t> </a:t>
            </a:r>
            <a:r>
              <a:rPr sz="1200" dirty="0">
                <a:solidFill>
                  <a:srgbClr val="00ABC8"/>
                </a:solidFill>
                <a:latin typeface="Arial"/>
                <a:cs typeface="Arial"/>
              </a:rPr>
              <a:t>diam</a:t>
            </a:r>
            <a:r>
              <a:rPr sz="1200" spc="-5" dirty="0">
                <a:solidFill>
                  <a:srgbClr val="00ABC8"/>
                </a:solidFill>
                <a:latin typeface="Arial"/>
                <a:cs typeface="Arial"/>
              </a:rPr>
              <a:t> </a:t>
            </a:r>
            <a:r>
              <a:rPr sz="1200" dirty="0">
                <a:solidFill>
                  <a:srgbClr val="00ABC8"/>
                </a:solidFill>
                <a:latin typeface="Arial"/>
                <a:cs typeface="Arial"/>
              </a:rPr>
              <a:t>nonummy</a:t>
            </a:r>
            <a:r>
              <a:rPr sz="1200" spc="-5" dirty="0">
                <a:solidFill>
                  <a:srgbClr val="00ABC8"/>
                </a:solidFill>
                <a:latin typeface="Arial"/>
                <a:cs typeface="Arial"/>
              </a:rPr>
              <a:t> </a:t>
            </a:r>
            <a:r>
              <a:rPr sz="1200" spc="-20" dirty="0">
                <a:solidFill>
                  <a:srgbClr val="00ABC8"/>
                </a:solidFill>
                <a:latin typeface="Arial"/>
                <a:cs typeface="Arial"/>
              </a:rPr>
              <a:t>nibh </a:t>
            </a:r>
            <a:r>
              <a:rPr sz="1200" dirty="0">
                <a:solidFill>
                  <a:srgbClr val="00ABC8"/>
                </a:solidFill>
                <a:latin typeface="Arial"/>
                <a:cs typeface="Arial"/>
              </a:rPr>
              <a:t>euismod</a:t>
            </a:r>
            <a:r>
              <a:rPr sz="1200" spc="-10" dirty="0">
                <a:solidFill>
                  <a:srgbClr val="00ABC8"/>
                </a:solidFill>
                <a:latin typeface="Arial"/>
                <a:cs typeface="Arial"/>
              </a:rPr>
              <a:t> </a:t>
            </a:r>
            <a:r>
              <a:rPr sz="1200" dirty="0">
                <a:solidFill>
                  <a:srgbClr val="00ABC8"/>
                </a:solidFill>
                <a:latin typeface="Arial"/>
                <a:cs typeface="Arial"/>
              </a:rPr>
              <a:t>tincidunt</a:t>
            </a:r>
            <a:r>
              <a:rPr sz="1200" spc="-5" dirty="0">
                <a:solidFill>
                  <a:srgbClr val="00ABC8"/>
                </a:solidFill>
                <a:latin typeface="Arial"/>
                <a:cs typeface="Arial"/>
              </a:rPr>
              <a:t> </a:t>
            </a:r>
            <a:r>
              <a:rPr sz="1200" dirty="0">
                <a:solidFill>
                  <a:srgbClr val="00ABC8"/>
                </a:solidFill>
                <a:latin typeface="Arial"/>
                <a:cs typeface="Arial"/>
              </a:rPr>
              <a:t>ut</a:t>
            </a:r>
            <a:r>
              <a:rPr sz="1200" spc="-10" dirty="0">
                <a:solidFill>
                  <a:srgbClr val="00ABC8"/>
                </a:solidFill>
                <a:latin typeface="Arial"/>
                <a:cs typeface="Arial"/>
              </a:rPr>
              <a:t> </a:t>
            </a:r>
            <a:r>
              <a:rPr sz="1200" dirty="0">
                <a:solidFill>
                  <a:srgbClr val="00ABC8"/>
                </a:solidFill>
                <a:latin typeface="Arial"/>
                <a:cs typeface="Arial"/>
              </a:rPr>
              <a:t>laoreet</a:t>
            </a:r>
            <a:r>
              <a:rPr sz="1200" spc="-5" dirty="0">
                <a:solidFill>
                  <a:srgbClr val="00ABC8"/>
                </a:solidFill>
                <a:latin typeface="Arial"/>
                <a:cs typeface="Arial"/>
              </a:rPr>
              <a:t> </a:t>
            </a:r>
            <a:r>
              <a:rPr sz="1200" dirty="0">
                <a:solidFill>
                  <a:srgbClr val="00ABC8"/>
                </a:solidFill>
                <a:latin typeface="Arial"/>
                <a:cs typeface="Arial"/>
              </a:rPr>
              <a:t>dolore</a:t>
            </a:r>
            <a:r>
              <a:rPr sz="1200" spc="-5" dirty="0">
                <a:solidFill>
                  <a:srgbClr val="00ABC8"/>
                </a:solidFill>
                <a:latin typeface="Arial"/>
                <a:cs typeface="Arial"/>
              </a:rPr>
              <a:t> </a:t>
            </a:r>
            <a:r>
              <a:rPr sz="1200" dirty="0">
                <a:solidFill>
                  <a:srgbClr val="00ABC8"/>
                </a:solidFill>
                <a:latin typeface="Arial"/>
                <a:cs typeface="Arial"/>
              </a:rPr>
              <a:t>magna</a:t>
            </a:r>
            <a:r>
              <a:rPr sz="1200" spc="-10" dirty="0">
                <a:solidFill>
                  <a:srgbClr val="00ABC8"/>
                </a:solidFill>
                <a:latin typeface="Arial"/>
                <a:cs typeface="Arial"/>
              </a:rPr>
              <a:t> </a:t>
            </a:r>
            <a:r>
              <a:rPr sz="1200" dirty="0">
                <a:solidFill>
                  <a:srgbClr val="00ABC8"/>
                </a:solidFill>
                <a:latin typeface="Arial"/>
                <a:cs typeface="Arial"/>
              </a:rPr>
              <a:t>aliquam</a:t>
            </a:r>
            <a:r>
              <a:rPr sz="1200" spc="-5" dirty="0">
                <a:solidFill>
                  <a:srgbClr val="00ABC8"/>
                </a:solidFill>
                <a:latin typeface="Arial"/>
                <a:cs typeface="Arial"/>
              </a:rPr>
              <a:t> </a:t>
            </a:r>
            <a:r>
              <a:rPr sz="1200" dirty="0">
                <a:solidFill>
                  <a:srgbClr val="00ABC8"/>
                </a:solidFill>
                <a:latin typeface="Arial"/>
                <a:cs typeface="Arial"/>
              </a:rPr>
              <a:t>erat</a:t>
            </a:r>
            <a:r>
              <a:rPr sz="1200" spc="-5" dirty="0">
                <a:solidFill>
                  <a:srgbClr val="00ABC8"/>
                </a:solidFill>
                <a:latin typeface="Arial"/>
                <a:cs typeface="Arial"/>
              </a:rPr>
              <a:t> </a:t>
            </a:r>
            <a:r>
              <a:rPr sz="1200" dirty="0">
                <a:solidFill>
                  <a:srgbClr val="00ABC8"/>
                </a:solidFill>
                <a:latin typeface="Arial"/>
                <a:cs typeface="Arial"/>
              </a:rPr>
              <a:t>volutpat.</a:t>
            </a:r>
            <a:r>
              <a:rPr sz="1200" spc="-10" dirty="0">
                <a:solidFill>
                  <a:srgbClr val="00ABC8"/>
                </a:solidFill>
                <a:latin typeface="Arial"/>
                <a:cs typeface="Arial"/>
              </a:rPr>
              <a:t> </a:t>
            </a:r>
            <a:r>
              <a:rPr sz="1200" dirty="0">
                <a:solidFill>
                  <a:srgbClr val="00ABC8"/>
                </a:solidFill>
                <a:latin typeface="Arial"/>
                <a:cs typeface="Arial"/>
              </a:rPr>
              <a:t>Ut</a:t>
            </a:r>
            <a:r>
              <a:rPr sz="1200" spc="-5" dirty="0">
                <a:solidFill>
                  <a:srgbClr val="00ABC8"/>
                </a:solidFill>
                <a:latin typeface="Arial"/>
                <a:cs typeface="Arial"/>
              </a:rPr>
              <a:t> </a:t>
            </a:r>
            <a:r>
              <a:rPr sz="1200" dirty="0">
                <a:solidFill>
                  <a:srgbClr val="00ABC8"/>
                </a:solidFill>
                <a:latin typeface="Arial"/>
                <a:cs typeface="Arial"/>
              </a:rPr>
              <a:t>lorem</a:t>
            </a:r>
            <a:r>
              <a:rPr sz="1200" spc="-5" dirty="0">
                <a:solidFill>
                  <a:srgbClr val="00ABC8"/>
                </a:solidFill>
                <a:latin typeface="Arial"/>
                <a:cs typeface="Arial"/>
              </a:rPr>
              <a:t> </a:t>
            </a:r>
            <a:r>
              <a:rPr sz="1200" spc="-10" dirty="0">
                <a:solidFill>
                  <a:srgbClr val="00ABC8"/>
                </a:solidFill>
                <a:latin typeface="Arial"/>
                <a:cs typeface="Arial"/>
              </a:rPr>
              <a:t>ipsum </a:t>
            </a:r>
            <a:r>
              <a:rPr sz="1200" dirty="0">
                <a:solidFill>
                  <a:srgbClr val="00ABC8"/>
                </a:solidFill>
                <a:latin typeface="Arial"/>
                <a:cs typeface="Arial"/>
              </a:rPr>
              <a:t>dolor</a:t>
            </a:r>
            <a:r>
              <a:rPr sz="1200" spc="-10" dirty="0">
                <a:solidFill>
                  <a:srgbClr val="00ABC8"/>
                </a:solidFill>
                <a:latin typeface="Arial"/>
                <a:cs typeface="Arial"/>
              </a:rPr>
              <a:t> </a:t>
            </a:r>
            <a:r>
              <a:rPr sz="1200" dirty="0">
                <a:solidFill>
                  <a:srgbClr val="00ABC8"/>
                </a:solidFill>
                <a:latin typeface="Arial"/>
                <a:cs typeface="Arial"/>
              </a:rPr>
              <a:t>sit</a:t>
            </a:r>
            <a:r>
              <a:rPr sz="1200" spc="-5" dirty="0">
                <a:solidFill>
                  <a:srgbClr val="00ABC8"/>
                </a:solidFill>
                <a:latin typeface="Arial"/>
                <a:cs typeface="Arial"/>
              </a:rPr>
              <a:t> </a:t>
            </a:r>
            <a:r>
              <a:rPr sz="1200" dirty="0">
                <a:solidFill>
                  <a:srgbClr val="00ABC8"/>
                </a:solidFill>
                <a:latin typeface="Arial"/>
                <a:cs typeface="Arial"/>
              </a:rPr>
              <a:t>amet,</a:t>
            </a:r>
            <a:r>
              <a:rPr sz="1200" spc="-10" dirty="0">
                <a:solidFill>
                  <a:srgbClr val="00ABC8"/>
                </a:solidFill>
                <a:latin typeface="Arial"/>
                <a:cs typeface="Arial"/>
              </a:rPr>
              <a:t> </a:t>
            </a:r>
            <a:r>
              <a:rPr sz="1200" dirty="0">
                <a:solidFill>
                  <a:srgbClr val="00ABC8"/>
                </a:solidFill>
                <a:latin typeface="Arial"/>
                <a:cs typeface="Arial"/>
              </a:rPr>
              <a:t>consectetuer</a:t>
            </a:r>
            <a:r>
              <a:rPr sz="1200" spc="-5" dirty="0">
                <a:solidFill>
                  <a:srgbClr val="00ABC8"/>
                </a:solidFill>
                <a:latin typeface="Arial"/>
                <a:cs typeface="Arial"/>
              </a:rPr>
              <a:t> </a:t>
            </a:r>
            <a:r>
              <a:rPr sz="1200" dirty="0">
                <a:solidFill>
                  <a:srgbClr val="00ABC8"/>
                </a:solidFill>
                <a:latin typeface="Arial"/>
                <a:cs typeface="Arial"/>
              </a:rPr>
              <a:t>adipiscing</a:t>
            </a:r>
            <a:r>
              <a:rPr sz="1200" spc="-5" dirty="0">
                <a:solidFill>
                  <a:srgbClr val="00ABC8"/>
                </a:solidFill>
                <a:latin typeface="Arial"/>
                <a:cs typeface="Arial"/>
              </a:rPr>
              <a:t> </a:t>
            </a:r>
            <a:r>
              <a:rPr sz="1200" dirty="0">
                <a:solidFill>
                  <a:srgbClr val="00ABC8"/>
                </a:solidFill>
                <a:latin typeface="Arial"/>
                <a:cs typeface="Arial"/>
              </a:rPr>
              <a:t>elit,</a:t>
            </a:r>
            <a:r>
              <a:rPr sz="1200" spc="-10" dirty="0">
                <a:solidFill>
                  <a:srgbClr val="00ABC8"/>
                </a:solidFill>
                <a:latin typeface="Arial"/>
                <a:cs typeface="Arial"/>
              </a:rPr>
              <a:t> </a:t>
            </a:r>
            <a:r>
              <a:rPr sz="1200" dirty="0">
                <a:solidFill>
                  <a:srgbClr val="00ABC8"/>
                </a:solidFill>
                <a:latin typeface="Arial"/>
                <a:cs typeface="Arial"/>
              </a:rPr>
              <a:t>sed</a:t>
            </a:r>
            <a:r>
              <a:rPr sz="1200" spc="-5" dirty="0">
                <a:solidFill>
                  <a:srgbClr val="00ABC8"/>
                </a:solidFill>
                <a:latin typeface="Arial"/>
                <a:cs typeface="Arial"/>
              </a:rPr>
              <a:t> </a:t>
            </a:r>
            <a:r>
              <a:rPr sz="1200" dirty="0">
                <a:solidFill>
                  <a:srgbClr val="00ABC8"/>
                </a:solidFill>
                <a:latin typeface="Arial"/>
                <a:cs typeface="Arial"/>
              </a:rPr>
              <a:t>diam</a:t>
            </a:r>
            <a:r>
              <a:rPr sz="1200" spc="-10" dirty="0">
                <a:solidFill>
                  <a:srgbClr val="00ABC8"/>
                </a:solidFill>
                <a:latin typeface="Arial"/>
                <a:cs typeface="Arial"/>
              </a:rPr>
              <a:t> </a:t>
            </a:r>
            <a:r>
              <a:rPr sz="1200" dirty="0">
                <a:solidFill>
                  <a:srgbClr val="00ABC8"/>
                </a:solidFill>
                <a:latin typeface="Arial"/>
                <a:cs typeface="Arial"/>
              </a:rPr>
              <a:t>nonummy</a:t>
            </a:r>
            <a:r>
              <a:rPr sz="1200" spc="-5" dirty="0">
                <a:solidFill>
                  <a:srgbClr val="00ABC8"/>
                </a:solidFill>
                <a:latin typeface="Arial"/>
                <a:cs typeface="Arial"/>
              </a:rPr>
              <a:t> </a:t>
            </a:r>
            <a:r>
              <a:rPr sz="1200" dirty="0">
                <a:solidFill>
                  <a:srgbClr val="00ABC8"/>
                </a:solidFill>
                <a:latin typeface="Arial"/>
                <a:cs typeface="Arial"/>
              </a:rPr>
              <a:t>nibh</a:t>
            </a:r>
            <a:r>
              <a:rPr sz="1200" spc="-5" dirty="0">
                <a:solidFill>
                  <a:srgbClr val="00ABC8"/>
                </a:solidFill>
                <a:latin typeface="Arial"/>
                <a:cs typeface="Arial"/>
              </a:rPr>
              <a:t> </a:t>
            </a:r>
            <a:r>
              <a:rPr sz="1200" spc="-10" dirty="0">
                <a:solidFill>
                  <a:srgbClr val="00ABC8"/>
                </a:solidFill>
                <a:latin typeface="Arial"/>
                <a:cs typeface="Arial"/>
              </a:rPr>
              <a:t>euismod </a:t>
            </a:r>
            <a:r>
              <a:rPr sz="1200" dirty="0">
                <a:solidFill>
                  <a:srgbClr val="00ABC8"/>
                </a:solidFill>
                <a:latin typeface="Arial"/>
                <a:cs typeface="Arial"/>
              </a:rPr>
              <a:t>tincidunt</a:t>
            </a:r>
            <a:r>
              <a:rPr sz="1200" spc="-10" dirty="0">
                <a:solidFill>
                  <a:srgbClr val="00ABC8"/>
                </a:solidFill>
                <a:latin typeface="Arial"/>
                <a:cs typeface="Arial"/>
              </a:rPr>
              <a:t> </a:t>
            </a:r>
            <a:r>
              <a:rPr sz="1200" dirty="0">
                <a:solidFill>
                  <a:srgbClr val="00ABC8"/>
                </a:solidFill>
                <a:latin typeface="Arial"/>
                <a:cs typeface="Arial"/>
              </a:rPr>
              <a:t>ut</a:t>
            </a:r>
            <a:r>
              <a:rPr sz="1200" spc="-10" dirty="0">
                <a:solidFill>
                  <a:srgbClr val="00ABC8"/>
                </a:solidFill>
                <a:latin typeface="Arial"/>
                <a:cs typeface="Arial"/>
              </a:rPr>
              <a:t> </a:t>
            </a:r>
            <a:r>
              <a:rPr sz="1200" dirty="0">
                <a:solidFill>
                  <a:srgbClr val="00ABC8"/>
                </a:solidFill>
                <a:latin typeface="Arial"/>
                <a:cs typeface="Arial"/>
              </a:rPr>
              <a:t>laoreet</a:t>
            </a:r>
            <a:r>
              <a:rPr sz="1200" spc="-10" dirty="0">
                <a:solidFill>
                  <a:srgbClr val="00ABC8"/>
                </a:solidFill>
                <a:latin typeface="Arial"/>
                <a:cs typeface="Arial"/>
              </a:rPr>
              <a:t> </a:t>
            </a:r>
            <a:r>
              <a:rPr sz="1200" dirty="0">
                <a:solidFill>
                  <a:srgbClr val="00ABC8"/>
                </a:solidFill>
                <a:latin typeface="Arial"/>
                <a:cs typeface="Arial"/>
              </a:rPr>
              <a:t>dolore</a:t>
            </a:r>
            <a:r>
              <a:rPr sz="1200" spc="-10" dirty="0">
                <a:solidFill>
                  <a:srgbClr val="00ABC8"/>
                </a:solidFill>
                <a:latin typeface="Arial"/>
                <a:cs typeface="Arial"/>
              </a:rPr>
              <a:t> </a:t>
            </a:r>
            <a:r>
              <a:rPr sz="1200" dirty="0">
                <a:solidFill>
                  <a:srgbClr val="00ABC8"/>
                </a:solidFill>
                <a:latin typeface="Arial"/>
                <a:cs typeface="Arial"/>
              </a:rPr>
              <a:t>magna</a:t>
            </a:r>
            <a:r>
              <a:rPr sz="1200" spc="-5" dirty="0">
                <a:solidFill>
                  <a:srgbClr val="00ABC8"/>
                </a:solidFill>
                <a:latin typeface="Arial"/>
                <a:cs typeface="Arial"/>
              </a:rPr>
              <a:t> </a:t>
            </a:r>
            <a:r>
              <a:rPr sz="1200" spc="-10" dirty="0">
                <a:solidFill>
                  <a:srgbClr val="00ABC8"/>
                </a:solidFill>
                <a:latin typeface="Arial"/>
                <a:cs typeface="Arial"/>
              </a:rPr>
              <a:t>volutpat.</a:t>
            </a:r>
            <a:endParaRPr sz="1200">
              <a:latin typeface="Arial"/>
              <a:cs typeface="Arial"/>
            </a:endParaRPr>
          </a:p>
        </p:txBody>
      </p:sp>
      <p:sp>
        <p:nvSpPr>
          <p:cNvPr id="21" name="object 21"/>
          <p:cNvSpPr txBox="1"/>
          <p:nvPr/>
        </p:nvSpPr>
        <p:spPr>
          <a:xfrm>
            <a:off x="6629834" y="5399525"/>
            <a:ext cx="3681729" cy="330200"/>
          </a:xfrm>
          <a:prstGeom prst="rect">
            <a:avLst/>
          </a:prstGeom>
        </p:spPr>
        <p:txBody>
          <a:bodyPr vert="horz" wrap="square" lIns="0" tIns="12700" rIns="0" bIns="0" rtlCol="0">
            <a:spAutoFit/>
          </a:bodyPr>
          <a:lstStyle/>
          <a:p>
            <a:pPr marL="12700" marR="5080">
              <a:lnSpc>
                <a:spcPct val="100000"/>
              </a:lnSpc>
              <a:spcBef>
                <a:spcPts val="100"/>
              </a:spcBef>
            </a:pPr>
            <a:r>
              <a:rPr sz="1000" i="1" dirty="0">
                <a:solidFill>
                  <a:srgbClr val="221F20"/>
                </a:solidFill>
                <a:latin typeface="Arial"/>
                <a:cs typeface="Arial"/>
              </a:rPr>
              <a:t>Tincidunt</a:t>
            </a:r>
            <a:r>
              <a:rPr sz="1000" i="1" spc="-10" dirty="0">
                <a:solidFill>
                  <a:srgbClr val="221F20"/>
                </a:solidFill>
                <a:latin typeface="Arial"/>
                <a:cs typeface="Arial"/>
              </a:rPr>
              <a:t> </a:t>
            </a:r>
            <a:r>
              <a:rPr sz="1000" i="1" dirty="0">
                <a:solidFill>
                  <a:srgbClr val="221F20"/>
                </a:solidFill>
                <a:latin typeface="Arial"/>
                <a:cs typeface="Arial"/>
              </a:rPr>
              <a:t>ut</a:t>
            </a:r>
            <a:r>
              <a:rPr sz="1000" i="1" spc="-5" dirty="0">
                <a:solidFill>
                  <a:srgbClr val="221F20"/>
                </a:solidFill>
                <a:latin typeface="Arial"/>
                <a:cs typeface="Arial"/>
              </a:rPr>
              <a:t> </a:t>
            </a:r>
            <a:r>
              <a:rPr sz="1000" i="1" dirty="0">
                <a:solidFill>
                  <a:srgbClr val="221F20"/>
                </a:solidFill>
                <a:latin typeface="Arial"/>
                <a:cs typeface="Arial"/>
              </a:rPr>
              <a:t>laoreet</a:t>
            </a:r>
            <a:r>
              <a:rPr sz="1000" i="1" spc="-5" dirty="0">
                <a:solidFill>
                  <a:srgbClr val="221F20"/>
                </a:solidFill>
                <a:latin typeface="Arial"/>
                <a:cs typeface="Arial"/>
              </a:rPr>
              <a:t> </a:t>
            </a:r>
            <a:r>
              <a:rPr sz="1000" i="1" dirty="0">
                <a:solidFill>
                  <a:srgbClr val="221F20"/>
                </a:solidFill>
                <a:latin typeface="Arial"/>
                <a:cs typeface="Arial"/>
              </a:rPr>
              <a:t>dolore</a:t>
            </a:r>
            <a:r>
              <a:rPr sz="1000" i="1" spc="-5" dirty="0">
                <a:solidFill>
                  <a:srgbClr val="221F20"/>
                </a:solidFill>
                <a:latin typeface="Arial"/>
                <a:cs typeface="Arial"/>
              </a:rPr>
              <a:t> </a:t>
            </a:r>
            <a:r>
              <a:rPr sz="1000" i="1" dirty="0">
                <a:solidFill>
                  <a:srgbClr val="221F20"/>
                </a:solidFill>
                <a:latin typeface="Arial"/>
                <a:cs typeface="Arial"/>
              </a:rPr>
              <a:t>magna</a:t>
            </a:r>
            <a:r>
              <a:rPr sz="1000" i="1" spc="-5" dirty="0">
                <a:solidFill>
                  <a:srgbClr val="221F20"/>
                </a:solidFill>
                <a:latin typeface="Arial"/>
                <a:cs typeface="Arial"/>
              </a:rPr>
              <a:t> </a:t>
            </a:r>
            <a:r>
              <a:rPr sz="1000" i="1" dirty="0">
                <a:solidFill>
                  <a:srgbClr val="221F20"/>
                </a:solidFill>
                <a:latin typeface="Arial"/>
                <a:cs typeface="Arial"/>
              </a:rPr>
              <a:t>aliquam</a:t>
            </a:r>
            <a:r>
              <a:rPr sz="1000" i="1" spc="-10" dirty="0">
                <a:solidFill>
                  <a:srgbClr val="221F20"/>
                </a:solidFill>
                <a:latin typeface="Arial"/>
                <a:cs typeface="Arial"/>
              </a:rPr>
              <a:t> </a:t>
            </a:r>
            <a:r>
              <a:rPr sz="1000" i="1" dirty="0">
                <a:solidFill>
                  <a:srgbClr val="221F20"/>
                </a:solidFill>
                <a:latin typeface="Arial"/>
                <a:cs typeface="Arial"/>
              </a:rPr>
              <a:t>erat</a:t>
            </a:r>
            <a:r>
              <a:rPr sz="1000" i="1" spc="-5" dirty="0">
                <a:solidFill>
                  <a:srgbClr val="221F20"/>
                </a:solidFill>
                <a:latin typeface="Arial"/>
                <a:cs typeface="Arial"/>
              </a:rPr>
              <a:t> </a:t>
            </a:r>
            <a:r>
              <a:rPr sz="1000" i="1" dirty="0">
                <a:solidFill>
                  <a:srgbClr val="221F20"/>
                </a:solidFill>
                <a:latin typeface="Arial"/>
                <a:cs typeface="Arial"/>
              </a:rPr>
              <a:t>volutpat.</a:t>
            </a:r>
            <a:r>
              <a:rPr sz="1000" i="1" spc="-5" dirty="0">
                <a:solidFill>
                  <a:srgbClr val="221F20"/>
                </a:solidFill>
                <a:latin typeface="Arial"/>
                <a:cs typeface="Arial"/>
              </a:rPr>
              <a:t> </a:t>
            </a:r>
            <a:r>
              <a:rPr sz="1000" i="1" dirty="0">
                <a:solidFill>
                  <a:srgbClr val="221F20"/>
                </a:solidFill>
                <a:latin typeface="Arial"/>
                <a:cs typeface="Arial"/>
              </a:rPr>
              <a:t>Ut</a:t>
            </a:r>
            <a:r>
              <a:rPr sz="1000" i="1" spc="-5" dirty="0">
                <a:solidFill>
                  <a:srgbClr val="221F20"/>
                </a:solidFill>
                <a:latin typeface="Arial"/>
                <a:cs typeface="Arial"/>
              </a:rPr>
              <a:t> </a:t>
            </a:r>
            <a:r>
              <a:rPr sz="1000" i="1" spc="-10" dirty="0">
                <a:solidFill>
                  <a:srgbClr val="221F20"/>
                </a:solidFill>
                <a:latin typeface="Arial"/>
                <a:cs typeface="Arial"/>
              </a:rPr>
              <a:t>lorem </a:t>
            </a:r>
            <a:r>
              <a:rPr sz="1000" i="1" dirty="0">
                <a:solidFill>
                  <a:srgbClr val="221F20"/>
                </a:solidFill>
                <a:latin typeface="Arial"/>
                <a:cs typeface="Arial"/>
              </a:rPr>
              <a:t>ipsum dolor sit </a:t>
            </a:r>
            <a:r>
              <a:rPr sz="1000" i="1" spc="-10" dirty="0">
                <a:solidFill>
                  <a:srgbClr val="221F20"/>
                </a:solidFill>
                <a:latin typeface="Arial"/>
                <a:cs typeface="Arial"/>
              </a:rPr>
              <a:t>amet.</a:t>
            </a:r>
            <a:endParaRPr sz="100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240260" cy="6876415"/>
          </a:xfrm>
          <a:custGeom>
            <a:avLst/>
            <a:gdLst/>
            <a:ahLst/>
            <a:cxnLst/>
            <a:rect l="l" t="t" r="r" b="b"/>
            <a:pathLst>
              <a:path w="12240260" h="6876415">
                <a:moveTo>
                  <a:pt x="12239993" y="0"/>
                </a:moveTo>
                <a:lnTo>
                  <a:pt x="0" y="0"/>
                </a:lnTo>
                <a:lnTo>
                  <a:pt x="0" y="6875995"/>
                </a:lnTo>
                <a:lnTo>
                  <a:pt x="12239993" y="6875995"/>
                </a:lnTo>
                <a:lnTo>
                  <a:pt x="12239993" y="0"/>
                </a:lnTo>
                <a:close/>
              </a:path>
            </a:pathLst>
          </a:custGeom>
          <a:solidFill>
            <a:srgbClr val="74C3D5"/>
          </a:solidFill>
        </p:spPr>
        <p:txBody>
          <a:bodyPr wrap="square" lIns="0" tIns="0" rIns="0" bIns="0" rtlCol="0"/>
          <a:lstStyle/>
          <a:p>
            <a:endParaRPr/>
          </a:p>
        </p:txBody>
      </p:sp>
      <p:sp>
        <p:nvSpPr>
          <p:cNvPr id="3" name="object 3"/>
          <p:cNvSpPr txBox="1">
            <a:spLocks noGrp="1"/>
          </p:cNvSpPr>
          <p:nvPr>
            <p:ph type="title"/>
          </p:nvPr>
        </p:nvSpPr>
        <p:spPr>
          <a:xfrm>
            <a:off x="601477" y="364149"/>
            <a:ext cx="5053330" cy="894080"/>
          </a:xfrm>
          <a:prstGeom prst="rect">
            <a:avLst/>
          </a:prstGeom>
        </p:spPr>
        <p:txBody>
          <a:bodyPr vert="horz" wrap="square" lIns="0" tIns="12700" rIns="0" bIns="0" rtlCol="0">
            <a:spAutoFit/>
          </a:bodyPr>
          <a:lstStyle/>
          <a:p>
            <a:pPr marL="12700">
              <a:lnSpc>
                <a:spcPct val="100000"/>
              </a:lnSpc>
              <a:spcBef>
                <a:spcPts val="100"/>
              </a:spcBef>
            </a:pPr>
            <a:r>
              <a:rPr dirty="0">
                <a:solidFill>
                  <a:srgbClr val="FFFFFF"/>
                </a:solidFill>
              </a:rPr>
              <a:t>Laoreet</a:t>
            </a:r>
            <a:r>
              <a:rPr spc="-210" dirty="0">
                <a:solidFill>
                  <a:srgbClr val="FFFFFF"/>
                </a:solidFill>
              </a:rPr>
              <a:t> </a:t>
            </a:r>
            <a:r>
              <a:rPr spc="-10" dirty="0">
                <a:solidFill>
                  <a:srgbClr val="FFFFFF"/>
                </a:solidFill>
              </a:rPr>
              <a:t>dolore</a:t>
            </a:r>
          </a:p>
        </p:txBody>
      </p:sp>
      <p:sp>
        <p:nvSpPr>
          <p:cNvPr id="13" name="object 13"/>
          <p:cNvSpPr txBox="1"/>
          <p:nvPr/>
        </p:nvSpPr>
        <p:spPr>
          <a:xfrm>
            <a:off x="482240" y="87788"/>
            <a:ext cx="10191115" cy="6121400"/>
          </a:xfrm>
          <a:prstGeom prst="rect">
            <a:avLst/>
          </a:prstGeom>
        </p:spPr>
        <p:txBody>
          <a:bodyPr vert="horz" wrap="square" lIns="0" tIns="12700" rIns="0" bIns="0" rtlCol="0">
            <a:spAutoFit/>
          </a:bodyPr>
          <a:lstStyle/>
          <a:p>
            <a:pPr marL="12700">
              <a:lnSpc>
                <a:spcPct val="100000"/>
              </a:lnSpc>
              <a:spcBef>
                <a:spcPts val="100"/>
              </a:spcBef>
            </a:pPr>
            <a:r>
              <a:rPr sz="40000" spc="-305" dirty="0">
                <a:solidFill>
                  <a:srgbClr val="00ABC8"/>
                </a:solidFill>
                <a:latin typeface="Arial"/>
                <a:cs typeface="Arial"/>
              </a:rPr>
              <a:t>%65</a:t>
            </a:r>
            <a:endParaRPr sz="40000">
              <a:latin typeface="Arial"/>
              <a:cs typeface="Arial"/>
            </a:endParaRPr>
          </a:p>
        </p:txBody>
      </p:sp>
      <p:sp>
        <p:nvSpPr>
          <p:cNvPr id="14" name="object 14"/>
          <p:cNvSpPr txBox="1"/>
          <p:nvPr/>
        </p:nvSpPr>
        <p:spPr>
          <a:xfrm>
            <a:off x="559408" y="1610281"/>
            <a:ext cx="3787140"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Lorem</a:t>
            </a:r>
            <a:r>
              <a:rPr sz="2400" spc="-50" dirty="0">
                <a:solidFill>
                  <a:srgbClr val="FFFFFF"/>
                </a:solidFill>
                <a:latin typeface="Arial"/>
                <a:cs typeface="Arial"/>
              </a:rPr>
              <a:t> </a:t>
            </a:r>
            <a:r>
              <a:rPr sz="2400" dirty="0">
                <a:solidFill>
                  <a:srgbClr val="FFFFFF"/>
                </a:solidFill>
                <a:latin typeface="Arial"/>
                <a:cs typeface="Arial"/>
              </a:rPr>
              <a:t>ipsum</a:t>
            </a:r>
            <a:r>
              <a:rPr sz="2400" spc="-45" dirty="0">
                <a:solidFill>
                  <a:srgbClr val="FFFFFF"/>
                </a:solidFill>
                <a:latin typeface="Arial"/>
                <a:cs typeface="Arial"/>
              </a:rPr>
              <a:t> </a:t>
            </a:r>
            <a:r>
              <a:rPr sz="2400" dirty="0">
                <a:solidFill>
                  <a:srgbClr val="FFFFFF"/>
                </a:solidFill>
                <a:latin typeface="Arial"/>
                <a:cs typeface="Arial"/>
              </a:rPr>
              <a:t>dolor</a:t>
            </a:r>
            <a:r>
              <a:rPr sz="2400" spc="-45" dirty="0">
                <a:solidFill>
                  <a:srgbClr val="FFFFFF"/>
                </a:solidFill>
                <a:latin typeface="Arial"/>
                <a:cs typeface="Arial"/>
              </a:rPr>
              <a:t> </a:t>
            </a:r>
            <a:r>
              <a:rPr sz="2400" dirty="0">
                <a:solidFill>
                  <a:srgbClr val="FFFFFF"/>
                </a:solidFill>
                <a:latin typeface="Arial"/>
                <a:cs typeface="Arial"/>
              </a:rPr>
              <a:t>sit</a:t>
            </a:r>
            <a:r>
              <a:rPr sz="2400" spc="-50" dirty="0">
                <a:solidFill>
                  <a:srgbClr val="FFFFFF"/>
                </a:solidFill>
                <a:latin typeface="Arial"/>
                <a:cs typeface="Arial"/>
              </a:rPr>
              <a:t> </a:t>
            </a:r>
            <a:r>
              <a:rPr sz="2400" spc="-10" dirty="0">
                <a:solidFill>
                  <a:srgbClr val="FFFFFF"/>
                </a:solidFill>
                <a:latin typeface="Arial"/>
                <a:cs typeface="Arial"/>
              </a:rPr>
              <a:t>amet,</a:t>
            </a:r>
            <a:endParaRPr sz="2400">
              <a:latin typeface="Arial"/>
              <a:cs typeface="Arial"/>
            </a:endParaRPr>
          </a:p>
        </p:txBody>
      </p:sp>
      <p:sp>
        <p:nvSpPr>
          <p:cNvPr id="15" name="object 15"/>
          <p:cNvSpPr txBox="1"/>
          <p:nvPr/>
        </p:nvSpPr>
        <p:spPr>
          <a:xfrm>
            <a:off x="559408" y="1976041"/>
            <a:ext cx="4345940"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consectetuer</a:t>
            </a:r>
            <a:r>
              <a:rPr sz="2400" spc="-110" dirty="0">
                <a:solidFill>
                  <a:srgbClr val="FFFFFF"/>
                </a:solidFill>
                <a:latin typeface="Arial"/>
                <a:cs typeface="Arial"/>
              </a:rPr>
              <a:t> </a:t>
            </a:r>
            <a:r>
              <a:rPr sz="2400" dirty="0">
                <a:solidFill>
                  <a:srgbClr val="FFFFFF"/>
                </a:solidFill>
                <a:latin typeface="Arial"/>
                <a:cs typeface="Arial"/>
              </a:rPr>
              <a:t>adipiscing</a:t>
            </a:r>
            <a:r>
              <a:rPr sz="2400" spc="-110" dirty="0">
                <a:solidFill>
                  <a:srgbClr val="FFFFFF"/>
                </a:solidFill>
                <a:latin typeface="Arial"/>
                <a:cs typeface="Arial"/>
              </a:rPr>
              <a:t> </a:t>
            </a:r>
            <a:r>
              <a:rPr sz="2400" dirty="0">
                <a:solidFill>
                  <a:srgbClr val="FFFFFF"/>
                </a:solidFill>
                <a:latin typeface="Arial"/>
                <a:cs typeface="Arial"/>
              </a:rPr>
              <a:t>elit,</a:t>
            </a:r>
            <a:r>
              <a:rPr sz="2400" spc="-110" dirty="0">
                <a:solidFill>
                  <a:srgbClr val="FFFFFF"/>
                </a:solidFill>
                <a:latin typeface="Arial"/>
                <a:cs typeface="Arial"/>
              </a:rPr>
              <a:t> </a:t>
            </a:r>
            <a:r>
              <a:rPr sz="2400" spc="-25" dirty="0">
                <a:solidFill>
                  <a:srgbClr val="FFFFFF"/>
                </a:solidFill>
                <a:latin typeface="Arial"/>
                <a:cs typeface="Arial"/>
              </a:rPr>
              <a:t>sed</a:t>
            </a:r>
            <a:endParaRPr sz="2400">
              <a:latin typeface="Arial"/>
              <a:cs typeface="Arial"/>
            </a:endParaRPr>
          </a:p>
        </p:txBody>
      </p:sp>
      <p:sp>
        <p:nvSpPr>
          <p:cNvPr id="16" name="object 16"/>
          <p:cNvSpPr txBox="1"/>
          <p:nvPr/>
        </p:nvSpPr>
        <p:spPr>
          <a:xfrm>
            <a:off x="559408" y="2341801"/>
            <a:ext cx="4006850"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diam</a:t>
            </a:r>
            <a:r>
              <a:rPr sz="2400" spc="-75" dirty="0">
                <a:solidFill>
                  <a:srgbClr val="FFFFFF"/>
                </a:solidFill>
                <a:latin typeface="Arial"/>
                <a:cs typeface="Arial"/>
              </a:rPr>
              <a:t> </a:t>
            </a:r>
            <a:r>
              <a:rPr sz="2400" dirty="0">
                <a:solidFill>
                  <a:srgbClr val="FFFFFF"/>
                </a:solidFill>
                <a:latin typeface="Arial"/>
                <a:cs typeface="Arial"/>
              </a:rPr>
              <a:t>nonummy</a:t>
            </a:r>
            <a:r>
              <a:rPr sz="2400" spc="-75" dirty="0">
                <a:solidFill>
                  <a:srgbClr val="FFFFFF"/>
                </a:solidFill>
                <a:latin typeface="Arial"/>
                <a:cs typeface="Arial"/>
              </a:rPr>
              <a:t> </a:t>
            </a:r>
            <a:r>
              <a:rPr sz="2400" dirty="0">
                <a:solidFill>
                  <a:srgbClr val="FFFFFF"/>
                </a:solidFill>
                <a:latin typeface="Arial"/>
                <a:cs typeface="Arial"/>
              </a:rPr>
              <a:t>nibh</a:t>
            </a:r>
            <a:r>
              <a:rPr sz="2400" spc="-70" dirty="0">
                <a:solidFill>
                  <a:srgbClr val="FFFFFF"/>
                </a:solidFill>
                <a:latin typeface="Arial"/>
                <a:cs typeface="Arial"/>
              </a:rPr>
              <a:t> </a:t>
            </a:r>
            <a:r>
              <a:rPr sz="2400" spc="-10" dirty="0">
                <a:solidFill>
                  <a:srgbClr val="FFFFFF"/>
                </a:solidFill>
                <a:latin typeface="Arial"/>
                <a:cs typeface="Arial"/>
              </a:rPr>
              <a:t>euismod</a:t>
            </a:r>
            <a:endParaRPr sz="2400">
              <a:latin typeface="Arial"/>
              <a:cs typeface="Arial"/>
            </a:endParaRPr>
          </a:p>
        </p:txBody>
      </p:sp>
      <p:sp>
        <p:nvSpPr>
          <p:cNvPr id="17" name="object 17"/>
          <p:cNvSpPr txBox="1"/>
          <p:nvPr/>
        </p:nvSpPr>
        <p:spPr>
          <a:xfrm>
            <a:off x="559408" y="2707561"/>
            <a:ext cx="4465955"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tincidunt</a:t>
            </a:r>
            <a:r>
              <a:rPr sz="2400" spc="-65" dirty="0">
                <a:solidFill>
                  <a:srgbClr val="FFFFFF"/>
                </a:solidFill>
                <a:latin typeface="Arial"/>
                <a:cs typeface="Arial"/>
              </a:rPr>
              <a:t> </a:t>
            </a:r>
            <a:r>
              <a:rPr sz="2400" dirty="0">
                <a:solidFill>
                  <a:srgbClr val="FFFFFF"/>
                </a:solidFill>
                <a:latin typeface="Arial"/>
                <a:cs typeface="Arial"/>
              </a:rPr>
              <a:t>ut</a:t>
            </a:r>
            <a:r>
              <a:rPr sz="2400" spc="-65" dirty="0">
                <a:solidFill>
                  <a:srgbClr val="FFFFFF"/>
                </a:solidFill>
                <a:latin typeface="Arial"/>
                <a:cs typeface="Arial"/>
              </a:rPr>
              <a:t> </a:t>
            </a:r>
            <a:r>
              <a:rPr sz="2400" dirty="0">
                <a:solidFill>
                  <a:srgbClr val="FFFFFF"/>
                </a:solidFill>
                <a:latin typeface="Arial"/>
                <a:cs typeface="Arial"/>
              </a:rPr>
              <a:t>laoreet</a:t>
            </a:r>
            <a:r>
              <a:rPr sz="2400" spc="-65" dirty="0">
                <a:solidFill>
                  <a:srgbClr val="FFFFFF"/>
                </a:solidFill>
                <a:latin typeface="Arial"/>
                <a:cs typeface="Arial"/>
              </a:rPr>
              <a:t> </a:t>
            </a:r>
            <a:r>
              <a:rPr sz="2400" dirty="0">
                <a:solidFill>
                  <a:srgbClr val="FFFFFF"/>
                </a:solidFill>
                <a:latin typeface="Arial"/>
                <a:cs typeface="Arial"/>
              </a:rPr>
              <a:t>dolore</a:t>
            </a:r>
            <a:r>
              <a:rPr sz="2400" spc="-60" dirty="0">
                <a:solidFill>
                  <a:srgbClr val="FFFFFF"/>
                </a:solidFill>
                <a:latin typeface="Arial"/>
                <a:cs typeface="Arial"/>
              </a:rPr>
              <a:t> </a:t>
            </a:r>
            <a:r>
              <a:rPr sz="2400" spc="-10" dirty="0">
                <a:solidFill>
                  <a:srgbClr val="FFFFFF"/>
                </a:solidFill>
                <a:latin typeface="Arial"/>
                <a:cs typeface="Arial"/>
              </a:rPr>
              <a:t>magna</a:t>
            </a:r>
            <a:endParaRPr sz="2400">
              <a:latin typeface="Arial"/>
              <a:cs typeface="Arial"/>
            </a:endParaRPr>
          </a:p>
        </p:txBody>
      </p:sp>
      <p:sp>
        <p:nvSpPr>
          <p:cNvPr id="18" name="object 18"/>
          <p:cNvSpPr txBox="1"/>
          <p:nvPr/>
        </p:nvSpPr>
        <p:spPr>
          <a:xfrm>
            <a:off x="559408" y="3073321"/>
            <a:ext cx="4177029"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aliquam</a:t>
            </a:r>
            <a:r>
              <a:rPr sz="2400" spc="-55" dirty="0">
                <a:solidFill>
                  <a:srgbClr val="FFFFFF"/>
                </a:solidFill>
                <a:latin typeface="Arial"/>
                <a:cs typeface="Arial"/>
              </a:rPr>
              <a:t> </a:t>
            </a:r>
            <a:r>
              <a:rPr sz="2400" dirty="0">
                <a:solidFill>
                  <a:srgbClr val="FFFFFF"/>
                </a:solidFill>
                <a:latin typeface="Arial"/>
                <a:cs typeface="Arial"/>
              </a:rPr>
              <a:t>erat</a:t>
            </a:r>
            <a:r>
              <a:rPr sz="2400" spc="-55" dirty="0">
                <a:solidFill>
                  <a:srgbClr val="FFFFFF"/>
                </a:solidFill>
                <a:latin typeface="Arial"/>
                <a:cs typeface="Arial"/>
              </a:rPr>
              <a:t> </a:t>
            </a:r>
            <a:r>
              <a:rPr sz="2400" dirty="0">
                <a:solidFill>
                  <a:srgbClr val="FFFFFF"/>
                </a:solidFill>
                <a:latin typeface="Arial"/>
                <a:cs typeface="Arial"/>
              </a:rPr>
              <a:t>volutpat.</a:t>
            </a:r>
            <a:r>
              <a:rPr sz="2400" spc="-55" dirty="0">
                <a:solidFill>
                  <a:srgbClr val="FFFFFF"/>
                </a:solidFill>
                <a:latin typeface="Arial"/>
                <a:cs typeface="Arial"/>
              </a:rPr>
              <a:t> </a:t>
            </a:r>
            <a:r>
              <a:rPr sz="2400" dirty="0">
                <a:solidFill>
                  <a:srgbClr val="FFFFFF"/>
                </a:solidFill>
                <a:latin typeface="Arial"/>
                <a:cs typeface="Arial"/>
              </a:rPr>
              <a:t>Ut</a:t>
            </a:r>
            <a:r>
              <a:rPr sz="2400" spc="-55" dirty="0">
                <a:solidFill>
                  <a:srgbClr val="FFFFFF"/>
                </a:solidFill>
                <a:latin typeface="Arial"/>
                <a:cs typeface="Arial"/>
              </a:rPr>
              <a:t> </a:t>
            </a:r>
            <a:r>
              <a:rPr sz="2400" spc="-10" dirty="0">
                <a:solidFill>
                  <a:srgbClr val="FFFFFF"/>
                </a:solidFill>
                <a:latin typeface="Arial"/>
                <a:cs typeface="Arial"/>
              </a:rPr>
              <a:t>lorem</a:t>
            </a:r>
            <a:endParaRPr sz="2400">
              <a:latin typeface="Arial"/>
              <a:cs typeface="Arial"/>
            </a:endParaRPr>
          </a:p>
        </p:txBody>
      </p:sp>
      <p:sp>
        <p:nvSpPr>
          <p:cNvPr id="19" name="object 19"/>
          <p:cNvSpPr txBox="1"/>
          <p:nvPr/>
        </p:nvSpPr>
        <p:spPr>
          <a:xfrm>
            <a:off x="559408" y="3439081"/>
            <a:ext cx="4667885"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ipsum</a:t>
            </a:r>
            <a:r>
              <a:rPr sz="2400" spc="-30" dirty="0">
                <a:solidFill>
                  <a:srgbClr val="FFFFFF"/>
                </a:solidFill>
                <a:latin typeface="Arial"/>
                <a:cs typeface="Arial"/>
              </a:rPr>
              <a:t> </a:t>
            </a:r>
            <a:r>
              <a:rPr sz="2400" dirty="0">
                <a:solidFill>
                  <a:srgbClr val="FFFFFF"/>
                </a:solidFill>
                <a:latin typeface="Arial"/>
                <a:cs typeface="Arial"/>
              </a:rPr>
              <a:t>dolor</a:t>
            </a:r>
            <a:r>
              <a:rPr sz="2400" spc="-30" dirty="0">
                <a:solidFill>
                  <a:srgbClr val="FFFFFF"/>
                </a:solidFill>
                <a:latin typeface="Arial"/>
                <a:cs typeface="Arial"/>
              </a:rPr>
              <a:t> </a:t>
            </a:r>
            <a:r>
              <a:rPr sz="2400" dirty="0">
                <a:solidFill>
                  <a:srgbClr val="FFFFFF"/>
                </a:solidFill>
                <a:latin typeface="Arial"/>
                <a:cs typeface="Arial"/>
              </a:rPr>
              <a:t>sit</a:t>
            </a:r>
            <a:r>
              <a:rPr sz="2400" spc="-30" dirty="0">
                <a:solidFill>
                  <a:srgbClr val="FFFFFF"/>
                </a:solidFill>
                <a:latin typeface="Arial"/>
                <a:cs typeface="Arial"/>
              </a:rPr>
              <a:t> </a:t>
            </a:r>
            <a:r>
              <a:rPr sz="2400" dirty="0">
                <a:solidFill>
                  <a:srgbClr val="FFFFFF"/>
                </a:solidFill>
                <a:latin typeface="Arial"/>
                <a:cs typeface="Arial"/>
              </a:rPr>
              <a:t>amet,</a:t>
            </a:r>
            <a:r>
              <a:rPr sz="2400" spc="-30" dirty="0">
                <a:solidFill>
                  <a:srgbClr val="FFFFFF"/>
                </a:solidFill>
                <a:latin typeface="Arial"/>
                <a:cs typeface="Arial"/>
              </a:rPr>
              <a:t> </a:t>
            </a:r>
            <a:r>
              <a:rPr sz="2400" spc="-10" dirty="0">
                <a:solidFill>
                  <a:srgbClr val="FFFFFF"/>
                </a:solidFill>
                <a:latin typeface="Arial"/>
                <a:cs typeface="Arial"/>
              </a:rPr>
              <a:t>consectetuer</a:t>
            </a:r>
            <a:endParaRPr sz="2400">
              <a:latin typeface="Arial"/>
              <a:cs typeface="Arial"/>
            </a:endParaRPr>
          </a:p>
        </p:txBody>
      </p:sp>
      <p:sp>
        <p:nvSpPr>
          <p:cNvPr id="20" name="object 20"/>
          <p:cNvSpPr txBox="1"/>
          <p:nvPr/>
        </p:nvSpPr>
        <p:spPr>
          <a:xfrm>
            <a:off x="559408" y="3804841"/>
            <a:ext cx="4684395"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adipiscing</a:t>
            </a:r>
            <a:r>
              <a:rPr sz="2400" spc="-75" dirty="0">
                <a:solidFill>
                  <a:srgbClr val="FFFFFF"/>
                </a:solidFill>
                <a:latin typeface="Arial"/>
                <a:cs typeface="Arial"/>
              </a:rPr>
              <a:t> </a:t>
            </a:r>
            <a:r>
              <a:rPr sz="2400" dirty="0">
                <a:solidFill>
                  <a:srgbClr val="FFFFFF"/>
                </a:solidFill>
                <a:latin typeface="Arial"/>
                <a:cs typeface="Arial"/>
              </a:rPr>
              <a:t>elit,</a:t>
            </a:r>
            <a:r>
              <a:rPr sz="2400" spc="-75" dirty="0">
                <a:solidFill>
                  <a:srgbClr val="FFFFFF"/>
                </a:solidFill>
                <a:latin typeface="Arial"/>
                <a:cs typeface="Arial"/>
              </a:rPr>
              <a:t> </a:t>
            </a:r>
            <a:r>
              <a:rPr sz="2400" dirty="0">
                <a:solidFill>
                  <a:srgbClr val="FFFFFF"/>
                </a:solidFill>
                <a:latin typeface="Arial"/>
                <a:cs typeface="Arial"/>
              </a:rPr>
              <a:t>sed</a:t>
            </a:r>
            <a:r>
              <a:rPr sz="2400" spc="-70" dirty="0">
                <a:solidFill>
                  <a:srgbClr val="FFFFFF"/>
                </a:solidFill>
                <a:latin typeface="Arial"/>
                <a:cs typeface="Arial"/>
              </a:rPr>
              <a:t> </a:t>
            </a:r>
            <a:r>
              <a:rPr sz="2400" dirty="0">
                <a:solidFill>
                  <a:srgbClr val="FFFFFF"/>
                </a:solidFill>
                <a:latin typeface="Arial"/>
                <a:cs typeface="Arial"/>
              </a:rPr>
              <a:t>diam</a:t>
            </a:r>
            <a:r>
              <a:rPr sz="2400" spc="-75" dirty="0">
                <a:solidFill>
                  <a:srgbClr val="FFFFFF"/>
                </a:solidFill>
                <a:latin typeface="Arial"/>
                <a:cs typeface="Arial"/>
              </a:rPr>
              <a:t> </a:t>
            </a:r>
            <a:r>
              <a:rPr sz="2400" spc="-10" dirty="0">
                <a:solidFill>
                  <a:srgbClr val="FFFFFF"/>
                </a:solidFill>
                <a:latin typeface="Arial"/>
                <a:cs typeface="Arial"/>
              </a:rPr>
              <a:t>nonummy</a:t>
            </a:r>
            <a:endParaRPr sz="2400">
              <a:latin typeface="Arial"/>
              <a:cs typeface="Arial"/>
            </a:endParaRPr>
          </a:p>
        </p:txBody>
      </p:sp>
      <p:sp>
        <p:nvSpPr>
          <p:cNvPr id="21" name="object 21"/>
          <p:cNvSpPr txBox="1"/>
          <p:nvPr/>
        </p:nvSpPr>
        <p:spPr>
          <a:xfrm>
            <a:off x="559408" y="4170601"/>
            <a:ext cx="4414520"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nibh</a:t>
            </a:r>
            <a:r>
              <a:rPr sz="2400" spc="-70" dirty="0">
                <a:solidFill>
                  <a:srgbClr val="FFFFFF"/>
                </a:solidFill>
                <a:latin typeface="Arial"/>
                <a:cs typeface="Arial"/>
              </a:rPr>
              <a:t> </a:t>
            </a:r>
            <a:r>
              <a:rPr sz="2400" dirty="0">
                <a:solidFill>
                  <a:srgbClr val="FFFFFF"/>
                </a:solidFill>
                <a:latin typeface="Arial"/>
                <a:cs typeface="Arial"/>
              </a:rPr>
              <a:t>euismod</a:t>
            </a:r>
            <a:r>
              <a:rPr sz="2400" spc="-70" dirty="0">
                <a:solidFill>
                  <a:srgbClr val="FFFFFF"/>
                </a:solidFill>
                <a:latin typeface="Arial"/>
                <a:cs typeface="Arial"/>
              </a:rPr>
              <a:t> </a:t>
            </a:r>
            <a:r>
              <a:rPr sz="2400" dirty="0">
                <a:solidFill>
                  <a:srgbClr val="FFFFFF"/>
                </a:solidFill>
                <a:latin typeface="Arial"/>
                <a:cs typeface="Arial"/>
              </a:rPr>
              <a:t>tincidunt</a:t>
            </a:r>
            <a:r>
              <a:rPr sz="2400" spc="-65" dirty="0">
                <a:solidFill>
                  <a:srgbClr val="FFFFFF"/>
                </a:solidFill>
                <a:latin typeface="Arial"/>
                <a:cs typeface="Arial"/>
              </a:rPr>
              <a:t> </a:t>
            </a:r>
            <a:r>
              <a:rPr sz="2400" dirty="0">
                <a:solidFill>
                  <a:srgbClr val="FFFFFF"/>
                </a:solidFill>
                <a:latin typeface="Arial"/>
                <a:cs typeface="Arial"/>
              </a:rPr>
              <a:t>ut</a:t>
            </a:r>
            <a:r>
              <a:rPr sz="2400" spc="-70" dirty="0">
                <a:solidFill>
                  <a:srgbClr val="FFFFFF"/>
                </a:solidFill>
                <a:latin typeface="Arial"/>
                <a:cs typeface="Arial"/>
              </a:rPr>
              <a:t> </a:t>
            </a:r>
            <a:r>
              <a:rPr sz="2400" spc="-10" dirty="0">
                <a:solidFill>
                  <a:srgbClr val="FFFFFF"/>
                </a:solidFill>
                <a:latin typeface="Arial"/>
                <a:cs typeface="Arial"/>
              </a:rPr>
              <a:t>laoreet</a:t>
            </a:r>
            <a:endParaRPr sz="2400">
              <a:latin typeface="Arial"/>
              <a:cs typeface="Arial"/>
            </a:endParaRPr>
          </a:p>
        </p:txBody>
      </p:sp>
      <p:sp>
        <p:nvSpPr>
          <p:cNvPr id="22" name="object 22"/>
          <p:cNvSpPr txBox="1"/>
          <p:nvPr/>
        </p:nvSpPr>
        <p:spPr>
          <a:xfrm>
            <a:off x="559408" y="4536361"/>
            <a:ext cx="3126740"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dolore</a:t>
            </a:r>
            <a:r>
              <a:rPr sz="2400" spc="-95" dirty="0">
                <a:solidFill>
                  <a:srgbClr val="FFFFFF"/>
                </a:solidFill>
                <a:latin typeface="Arial"/>
                <a:cs typeface="Arial"/>
              </a:rPr>
              <a:t> </a:t>
            </a:r>
            <a:r>
              <a:rPr sz="2400" dirty="0">
                <a:solidFill>
                  <a:srgbClr val="FFFFFF"/>
                </a:solidFill>
                <a:latin typeface="Arial"/>
                <a:cs typeface="Arial"/>
              </a:rPr>
              <a:t>magna</a:t>
            </a:r>
            <a:r>
              <a:rPr sz="2400" spc="-95" dirty="0">
                <a:solidFill>
                  <a:srgbClr val="FFFFFF"/>
                </a:solidFill>
                <a:latin typeface="Arial"/>
                <a:cs typeface="Arial"/>
              </a:rPr>
              <a:t> </a:t>
            </a:r>
            <a:r>
              <a:rPr sz="2400" spc="-10" dirty="0">
                <a:solidFill>
                  <a:srgbClr val="FFFFFF"/>
                </a:solidFill>
                <a:latin typeface="Arial"/>
                <a:cs typeface="Arial"/>
              </a:rPr>
              <a:t>volutpat.</a:t>
            </a:r>
            <a:endParaRPr sz="2400">
              <a:latin typeface="Arial"/>
              <a:cs typeface="Arial"/>
            </a:endParaRPr>
          </a:p>
        </p:txBody>
      </p:sp>
      <p:grpSp>
        <p:nvGrpSpPr>
          <p:cNvPr id="23" name="object 23"/>
          <p:cNvGrpSpPr/>
          <p:nvPr/>
        </p:nvGrpSpPr>
        <p:grpSpPr>
          <a:xfrm>
            <a:off x="5892871" y="3505658"/>
            <a:ext cx="1092200" cy="1092200"/>
            <a:chOff x="5892871" y="3505658"/>
            <a:chExt cx="1092200" cy="1092200"/>
          </a:xfrm>
        </p:grpSpPr>
        <p:sp>
          <p:nvSpPr>
            <p:cNvPr id="24" name="object 24"/>
            <p:cNvSpPr/>
            <p:nvPr/>
          </p:nvSpPr>
          <p:spPr>
            <a:xfrm>
              <a:off x="6438737" y="3505658"/>
              <a:ext cx="386080" cy="353060"/>
            </a:xfrm>
            <a:custGeom>
              <a:avLst/>
              <a:gdLst/>
              <a:ahLst/>
              <a:cxnLst/>
              <a:rect l="l" t="t" r="r" b="b"/>
              <a:pathLst>
                <a:path w="386079" h="353060">
                  <a:moveTo>
                    <a:pt x="0" y="0"/>
                  </a:moveTo>
                  <a:lnTo>
                    <a:pt x="0" y="272935"/>
                  </a:lnTo>
                  <a:lnTo>
                    <a:pt x="53496" y="278228"/>
                  </a:lnTo>
                  <a:lnTo>
                    <a:pt x="104447" y="293709"/>
                  </a:lnTo>
                  <a:lnTo>
                    <a:pt x="151422" y="318787"/>
                  </a:lnTo>
                  <a:lnTo>
                    <a:pt x="192989" y="352869"/>
                  </a:lnTo>
                  <a:lnTo>
                    <a:pt x="385991" y="159880"/>
                  </a:lnTo>
                  <a:lnTo>
                    <a:pt x="350557" y="127434"/>
                  </a:lnTo>
                  <a:lnTo>
                    <a:pt x="312673" y="98416"/>
                  </a:lnTo>
                  <a:lnTo>
                    <a:pt x="272589" y="72929"/>
                  </a:lnTo>
                  <a:lnTo>
                    <a:pt x="230559" y="51079"/>
                  </a:lnTo>
                  <a:lnTo>
                    <a:pt x="186833" y="32968"/>
                  </a:lnTo>
                  <a:lnTo>
                    <a:pt x="141662" y="18700"/>
                  </a:lnTo>
                  <a:lnTo>
                    <a:pt x="95299" y="8380"/>
                  </a:lnTo>
                  <a:lnTo>
                    <a:pt x="47994" y="2112"/>
                  </a:lnTo>
                  <a:lnTo>
                    <a:pt x="0" y="0"/>
                  </a:lnTo>
                  <a:close/>
                </a:path>
              </a:pathLst>
            </a:custGeom>
            <a:solidFill>
              <a:srgbClr val="D04A02"/>
            </a:solidFill>
          </p:spPr>
          <p:txBody>
            <a:bodyPr wrap="square" lIns="0" tIns="0" rIns="0" bIns="0" rtlCol="0"/>
            <a:lstStyle/>
            <a:p>
              <a:endParaRPr/>
            </a:p>
          </p:txBody>
        </p:sp>
        <p:sp>
          <p:nvSpPr>
            <p:cNvPr id="25" name="object 25"/>
            <p:cNvSpPr/>
            <p:nvPr/>
          </p:nvSpPr>
          <p:spPr>
            <a:xfrm>
              <a:off x="6631733" y="3665540"/>
              <a:ext cx="353060" cy="386080"/>
            </a:xfrm>
            <a:custGeom>
              <a:avLst/>
              <a:gdLst/>
              <a:ahLst/>
              <a:cxnLst/>
              <a:rect l="l" t="t" r="r" b="b"/>
              <a:pathLst>
                <a:path w="353059" h="386079">
                  <a:moveTo>
                    <a:pt x="192989" y="0"/>
                  </a:moveTo>
                  <a:lnTo>
                    <a:pt x="0" y="192989"/>
                  </a:lnTo>
                  <a:lnTo>
                    <a:pt x="34081" y="234563"/>
                  </a:lnTo>
                  <a:lnTo>
                    <a:pt x="59159" y="281539"/>
                  </a:lnTo>
                  <a:lnTo>
                    <a:pt x="74641" y="332488"/>
                  </a:lnTo>
                  <a:lnTo>
                    <a:pt x="79933" y="385978"/>
                  </a:lnTo>
                  <a:lnTo>
                    <a:pt x="352869" y="385978"/>
                  </a:lnTo>
                  <a:lnTo>
                    <a:pt x="350756" y="337984"/>
                  </a:lnTo>
                  <a:lnTo>
                    <a:pt x="344488" y="290680"/>
                  </a:lnTo>
                  <a:lnTo>
                    <a:pt x="334168" y="244318"/>
                  </a:lnTo>
                  <a:lnTo>
                    <a:pt x="319901" y="199150"/>
                  </a:lnTo>
                  <a:lnTo>
                    <a:pt x="301790" y="155426"/>
                  </a:lnTo>
                  <a:lnTo>
                    <a:pt x="279939" y="113397"/>
                  </a:lnTo>
                  <a:lnTo>
                    <a:pt x="254453" y="73316"/>
                  </a:lnTo>
                  <a:lnTo>
                    <a:pt x="225434" y="35433"/>
                  </a:lnTo>
                  <a:lnTo>
                    <a:pt x="192989" y="0"/>
                  </a:lnTo>
                  <a:close/>
                </a:path>
              </a:pathLst>
            </a:custGeom>
            <a:solidFill>
              <a:srgbClr val="FFB600"/>
            </a:solidFill>
          </p:spPr>
          <p:txBody>
            <a:bodyPr wrap="square" lIns="0" tIns="0" rIns="0" bIns="0" rtlCol="0"/>
            <a:lstStyle/>
            <a:p>
              <a:endParaRPr/>
            </a:p>
          </p:txBody>
        </p:sp>
        <p:sp>
          <p:nvSpPr>
            <p:cNvPr id="26" name="object 26"/>
            <p:cNvSpPr/>
            <p:nvPr/>
          </p:nvSpPr>
          <p:spPr>
            <a:xfrm>
              <a:off x="6631733" y="4051524"/>
              <a:ext cx="353060" cy="386080"/>
            </a:xfrm>
            <a:custGeom>
              <a:avLst/>
              <a:gdLst/>
              <a:ahLst/>
              <a:cxnLst/>
              <a:rect l="l" t="t" r="r" b="b"/>
              <a:pathLst>
                <a:path w="353059" h="386079">
                  <a:moveTo>
                    <a:pt x="352869" y="0"/>
                  </a:moveTo>
                  <a:lnTo>
                    <a:pt x="79933" y="0"/>
                  </a:lnTo>
                  <a:lnTo>
                    <a:pt x="74641" y="53496"/>
                  </a:lnTo>
                  <a:lnTo>
                    <a:pt x="59159" y="104447"/>
                  </a:lnTo>
                  <a:lnTo>
                    <a:pt x="34081" y="151422"/>
                  </a:lnTo>
                  <a:lnTo>
                    <a:pt x="0" y="192989"/>
                  </a:lnTo>
                  <a:lnTo>
                    <a:pt x="192989" y="385991"/>
                  </a:lnTo>
                  <a:lnTo>
                    <a:pt x="225434" y="350557"/>
                  </a:lnTo>
                  <a:lnTo>
                    <a:pt x="254453" y="312673"/>
                  </a:lnTo>
                  <a:lnTo>
                    <a:pt x="279939" y="272589"/>
                  </a:lnTo>
                  <a:lnTo>
                    <a:pt x="301790" y="230559"/>
                  </a:lnTo>
                  <a:lnTo>
                    <a:pt x="319901" y="186833"/>
                  </a:lnTo>
                  <a:lnTo>
                    <a:pt x="334168" y="141662"/>
                  </a:lnTo>
                  <a:lnTo>
                    <a:pt x="344488" y="95299"/>
                  </a:lnTo>
                  <a:lnTo>
                    <a:pt x="350756" y="47994"/>
                  </a:lnTo>
                  <a:lnTo>
                    <a:pt x="352869" y="0"/>
                  </a:lnTo>
                  <a:close/>
                </a:path>
              </a:pathLst>
            </a:custGeom>
            <a:solidFill>
              <a:srgbClr val="E0301E"/>
            </a:solidFill>
          </p:spPr>
          <p:txBody>
            <a:bodyPr wrap="square" lIns="0" tIns="0" rIns="0" bIns="0" rtlCol="0"/>
            <a:lstStyle/>
            <a:p>
              <a:endParaRPr/>
            </a:p>
          </p:txBody>
        </p:sp>
        <p:sp>
          <p:nvSpPr>
            <p:cNvPr id="27" name="object 27"/>
            <p:cNvSpPr/>
            <p:nvPr/>
          </p:nvSpPr>
          <p:spPr>
            <a:xfrm>
              <a:off x="6438731" y="4244521"/>
              <a:ext cx="386080" cy="353060"/>
            </a:xfrm>
            <a:custGeom>
              <a:avLst/>
              <a:gdLst/>
              <a:ahLst/>
              <a:cxnLst/>
              <a:rect l="l" t="t" r="r" b="b"/>
              <a:pathLst>
                <a:path w="386079" h="353060">
                  <a:moveTo>
                    <a:pt x="193001" y="0"/>
                  </a:moveTo>
                  <a:lnTo>
                    <a:pt x="151427" y="34081"/>
                  </a:lnTo>
                  <a:lnTo>
                    <a:pt x="104449" y="59159"/>
                  </a:lnTo>
                  <a:lnTo>
                    <a:pt x="53496" y="74641"/>
                  </a:lnTo>
                  <a:lnTo>
                    <a:pt x="0" y="79933"/>
                  </a:lnTo>
                  <a:lnTo>
                    <a:pt x="0" y="352869"/>
                  </a:lnTo>
                  <a:lnTo>
                    <a:pt x="47998" y="350756"/>
                  </a:lnTo>
                  <a:lnTo>
                    <a:pt x="95304" y="344488"/>
                  </a:lnTo>
                  <a:lnTo>
                    <a:pt x="141668" y="334168"/>
                  </a:lnTo>
                  <a:lnTo>
                    <a:pt x="186838" y="319901"/>
                  </a:lnTo>
                  <a:lnTo>
                    <a:pt x="230563" y="301790"/>
                  </a:lnTo>
                  <a:lnTo>
                    <a:pt x="272592" y="279939"/>
                  </a:lnTo>
                  <a:lnTo>
                    <a:pt x="312674" y="254453"/>
                  </a:lnTo>
                  <a:lnTo>
                    <a:pt x="350557" y="225434"/>
                  </a:lnTo>
                  <a:lnTo>
                    <a:pt x="385991" y="192989"/>
                  </a:lnTo>
                  <a:lnTo>
                    <a:pt x="193001" y="0"/>
                  </a:lnTo>
                  <a:close/>
                </a:path>
              </a:pathLst>
            </a:custGeom>
            <a:solidFill>
              <a:srgbClr val="EB8C00"/>
            </a:solidFill>
          </p:spPr>
          <p:txBody>
            <a:bodyPr wrap="square" lIns="0" tIns="0" rIns="0" bIns="0" rtlCol="0"/>
            <a:lstStyle/>
            <a:p>
              <a:endParaRPr/>
            </a:p>
          </p:txBody>
        </p:sp>
        <p:sp>
          <p:nvSpPr>
            <p:cNvPr id="28" name="object 28"/>
            <p:cNvSpPr/>
            <p:nvPr/>
          </p:nvSpPr>
          <p:spPr>
            <a:xfrm>
              <a:off x="6052746" y="4244521"/>
              <a:ext cx="386080" cy="353060"/>
            </a:xfrm>
            <a:custGeom>
              <a:avLst/>
              <a:gdLst/>
              <a:ahLst/>
              <a:cxnLst/>
              <a:rect l="l" t="t" r="r" b="b"/>
              <a:pathLst>
                <a:path w="386079" h="353060">
                  <a:moveTo>
                    <a:pt x="193001" y="0"/>
                  </a:moveTo>
                  <a:lnTo>
                    <a:pt x="0" y="192989"/>
                  </a:lnTo>
                  <a:lnTo>
                    <a:pt x="35433" y="225434"/>
                  </a:lnTo>
                  <a:lnTo>
                    <a:pt x="73318" y="254453"/>
                  </a:lnTo>
                  <a:lnTo>
                    <a:pt x="113401" y="279939"/>
                  </a:lnTo>
                  <a:lnTo>
                    <a:pt x="155431" y="301790"/>
                  </a:lnTo>
                  <a:lnTo>
                    <a:pt x="199157" y="319901"/>
                  </a:lnTo>
                  <a:lnTo>
                    <a:pt x="244328" y="334168"/>
                  </a:lnTo>
                  <a:lnTo>
                    <a:pt x="290691" y="344488"/>
                  </a:lnTo>
                  <a:lnTo>
                    <a:pt x="337996" y="350756"/>
                  </a:lnTo>
                  <a:lnTo>
                    <a:pt x="385991" y="352869"/>
                  </a:lnTo>
                  <a:lnTo>
                    <a:pt x="385991" y="79933"/>
                  </a:lnTo>
                  <a:lnTo>
                    <a:pt x="332494" y="74641"/>
                  </a:lnTo>
                  <a:lnTo>
                    <a:pt x="281543" y="59159"/>
                  </a:lnTo>
                  <a:lnTo>
                    <a:pt x="234568" y="34081"/>
                  </a:lnTo>
                  <a:lnTo>
                    <a:pt x="193001" y="0"/>
                  </a:lnTo>
                  <a:close/>
                </a:path>
              </a:pathLst>
            </a:custGeom>
            <a:solidFill>
              <a:srgbClr val="DB536A"/>
            </a:solidFill>
          </p:spPr>
          <p:txBody>
            <a:bodyPr wrap="square" lIns="0" tIns="0" rIns="0" bIns="0" rtlCol="0"/>
            <a:lstStyle/>
            <a:p>
              <a:endParaRPr/>
            </a:p>
          </p:txBody>
        </p:sp>
        <p:sp>
          <p:nvSpPr>
            <p:cNvPr id="29" name="object 29"/>
            <p:cNvSpPr/>
            <p:nvPr/>
          </p:nvSpPr>
          <p:spPr>
            <a:xfrm>
              <a:off x="5892871" y="4051519"/>
              <a:ext cx="353060" cy="386080"/>
            </a:xfrm>
            <a:custGeom>
              <a:avLst/>
              <a:gdLst/>
              <a:ahLst/>
              <a:cxnLst/>
              <a:rect l="l" t="t" r="r" b="b"/>
              <a:pathLst>
                <a:path w="353060" h="386079">
                  <a:moveTo>
                    <a:pt x="272935" y="0"/>
                  </a:moveTo>
                  <a:lnTo>
                    <a:pt x="0" y="0"/>
                  </a:lnTo>
                  <a:lnTo>
                    <a:pt x="2112" y="47998"/>
                  </a:lnTo>
                  <a:lnTo>
                    <a:pt x="8380" y="95304"/>
                  </a:lnTo>
                  <a:lnTo>
                    <a:pt x="18700" y="141668"/>
                  </a:lnTo>
                  <a:lnTo>
                    <a:pt x="32968" y="186838"/>
                  </a:lnTo>
                  <a:lnTo>
                    <a:pt x="51079" y="230563"/>
                  </a:lnTo>
                  <a:lnTo>
                    <a:pt x="72929" y="272592"/>
                  </a:lnTo>
                  <a:lnTo>
                    <a:pt x="98416" y="312674"/>
                  </a:lnTo>
                  <a:lnTo>
                    <a:pt x="127434" y="350557"/>
                  </a:lnTo>
                  <a:lnTo>
                    <a:pt x="159880" y="385991"/>
                  </a:lnTo>
                  <a:lnTo>
                    <a:pt x="352869" y="193001"/>
                  </a:lnTo>
                  <a:lnTo>
                    <a:pt x="318787" y="151427"/>
                  </a:lnTo>
                  <a:lnTo>
                    <a:pt x="293709" y="104449"/>
                  </a:lnTo>
                  <a:lnTo>
                    <a:pt x="278228" y="53496"/>
                  </a:lnTo>
                  <a:lnTo>
                    <a:pt x="272935" y="0"/>
                  </a:lnTo>
                  <a:close/>
                </a:path>
              </a:pathLst>
            </a:custGeom>
            <a:solidFill>
              <a:srgbClr val="464646"/>
            </a:solidFill>
          </p:spPr>
          <p:txBody>
            <a:bodyPr wrap="square" lIns="0" tIns="0" rIns="0" bIns="0" rtlCol="0"/>
            <a:lstStyle/>
            <a:p>
              <a:endParaRPr/>
            </a:p>
          </p:txBody>
        </p:sp>
        <p:sp>
          <p:nvSpPr>
            <p:cNvPr id="30" name="object 30"/>
            <p:cNvSpPr/>
            <p:nvPr/>
          </p:nvSpPr>
          <p:spPr>
            <a:xfrm>
              <a:off x="5892871" y="3665546"/>
              <a:ext cx="353060" cy="386080"/>
            </a:xfrm>
            <a:custGeom>
              <a:avLst/>
              <a:gdLst/>
              <a:ahLst/>
              <a:cxnLst/>
              <a:rect l="l" t="t" r="r" b="b"/>
              <a:pathLst>
                <a:path w="353060" h="386079">
                  <a:moveTo>
                    <a:pt x="159880" y="0"/>
                  </a:moveTo>
                  <a:lnTo>
                    <a:pt x="127434" y="35430"/>
                  </a:lnTo>
                  <a:lnTo>
                    <a:pt x="98416" y="73311"/>
                  </a:lnTo>
                  <a:lnTo>
                    <a:pt x="72929" y="113392"/>
                  </a:lnTo>
                  <a:lnTo>
                    <a:pt x="51079" y="155420"/>
                  </a:lnTo>
                  <a:lnTo>
                    <a:pt x="32968" y="199146"/>
                  </a:lnTo>
                  <a:lnTo>
                    <a:pt x="18700" y="244316"/>
                  </a:lnTo>
                  <a:lnTo>
                    <a:pt x="8380" y="290679"/>
                  </a:lnTo>
                  <a:lnTo>
                    <a:pt x="2112" y="337983"/>
                  </a:lnTo>
                  <a:lnTo>
                    <a:pt x="0" y="385978"/>
                  </a:lnTo>
                  <a:lnTo>
                    <a:pt x="272935" y="385978"/>
                  </a:lnTo>
                  <a:lnTo>
                    <a:pt x="278228" y="332481"/>
                  </a:lnTo>
                  <a:lnTo>
                    <a:pt x="293709" y="281530"/>
                  </a:lnTo>
                  <a:lnTo>
                    <a:pt x="318787" y="234555"/>
                  </a:lnTo>
                  <a:lnTo>
                    <a:pt x="352869" y="192989"/>
                  </a:lnTo>
                  <a:lnTo>
                    <a:pt x="159880" y="0"/>
                  </a:lnTo>
                  <a:close/>
                </a:path>
              </a:pathLst>
            </a:custGeom>
            <a:solidFill>
              <a:srgbClr val="7D7D7D"/>
            </a:solidFill>
          </p:spPr>
          <p:txBody>
            <a:bodyPr wrap="square" lIns="0" tIns="0" rIns="0" bIns="0" rtlCol="0"/>
            <a:lstStyle/>
            <a:p>
              <a:endParaRPr/>
            </a:p>
          </p:txBody>
        </p:sp>
        <p:sp>
          <p:nvSpPr>
            <p:cNvPr id="31" name="object 31"/>
            <p:cNvSpPr/>
            <p:nvPr/>
          </p:nvSpPr>
          <p:spPr>
            <a:xfrm>
              <a:off x="6052751" y="3505659"/>
              <a:ext cx="386080" cy="353060"/>
            </a:xfrm>
            <a:custGeom>
              <a:avLst/>
              <a:gdLst/>
              <a:ahLst/>
              <a:cxnLst/>
              <a:rect l="l" t="t" r="r" b="b"/>
              <a:pathLst>
                <a:path w="386079" h="353060">
                  <a:moveTo>
                    <a:pt x="385991" y="0"/>
                  </a:moveTo>
                  <a:lnTo>
                    <a:pt x="337993" y="2112"/>
                  </a:lnTo>
                  <a:lnTo>
                    <a:pt x="290686" y="8380"/>
                  </a:lnTo>
                  <a:lnTo>
                    <a:pt x="244322" y="18700"/>
                  </a:lnTo>
                  <a:lnTo>
                    <a:pt x="199152" y="32968"/>
                  </a:lnTo>
                  <a:lnTo>
                    <a:pt x="155427" y="51079"/>
                  </a:lnTo>
                  <a:lnTo>
                    <a:pt x="113398" y="72929"/>
                  </a:lnTo>
                  <a:lnTo>
                    <a:pt x="73316" y="98416"/>
                  </a:lnTo>
                  <a:lnTo>
                    <a:pt x="35433" y="127434"/>
                  </a:lnTo>
                  <a:lnTo>
                    <a:pt x="0" y="159880"/>
                  </a:lnTo>
                  <a:lnTo>
                    <a:pt x="192989" y="352869"/>
                  </a:lnTo>
                  <a:lnTo>
                    <a:pt x="234563" y="318787"/>
                  </a:lnTo>
                  <a:lnTo>
                    <a:pt x="281541" y="293709"/>
                  </a:lnTo>
                  <a:lnTo>
                    <a:pt x="332494" y="278228"/>
                  </a:lnTo>
                  <a:lnTo>
                    <a:pt x="385991" y="272935"/>
                  </a:lnTo>
                  <a:lnTo>
                    <a:pt x="385991" y="0"/>
                  </a:lnTo>
                  <a:close/>
                </a:path>
              </a:pathLst>
            </a:custGeom>
            <a:solidFill>
              <a:srgbClr val="DEDEDE"/>
            </a:solidFill>
          </p:spPr>
          <p:txBody>
            <a:bodyPr wrap="square" lIns="0" tIns="0" rIns="0" bIns="0" rtlCol="0"/>
            <a:lstStyle/>
            <a:p>
              <a:endParaRPr/>
            </a:p>
          </p:txBody>
        </p:sp>
      </p:grpSp>
      <p:grpSp>
        <p:nvGrpSpPr>
          <p:cNvPr id="32" name="object 32"/>
          <p:cNvGrpSpPr/>
          <p:nvPr/>
        </p:nvGrpSpPr>
        <p:grpSpPr>
          <a:xfrm>
            <a:off x="8657580" y="3483831"/>
            <a:ext cx="1092200" cy="1092200"/>
            <a:chOff x="8657580" y="3483831"/>
            <a:chExt cx="1092200" cy="1092200"/>
          </a:xfrm>
        </p:grpSpPr>
        <p:sp>
          <p:nvSpPr>
            <p:cNvPr id="33" name="object 33"/>
            <p:cNvSpPr/>
            <p:nvPr/>
          </p:nvSpPr>
          <p:spPr>
            <a:xfrm>
              <a:off x="9203445" y="3483831"/>
              <a:ext cx="386080" cy="353060"/>
            </a:xfrm>
            <a:custGeom>
              <a:avLst/>
              <a:gdLst/>
              <a:ahLst/>
              <a:cxnLst/>
              <a:rect l="l" t="t" r="r" b="b"/>
              <a:pathLst>
                <a:path w="386079" h="353060">
                  <a:moveTo>
                    <a:pt x="0" y="0"/>
                  </a:moveTo>
                  <a:lnTo>
                    <a:pt x="0" y="272935"/>
                  </a:lnTo>
                  <a:lnTo>
                    <a:pt x="53496" y="278228"/>
                  </a:lnTo>
                  <a:lnTo>
                    <a:pt x="104447" y="293709"/>
                  </a:lnTo>
                  <a:lnTo>
                    <a:pt x="151422" y="318787"/>
                  </a:lnTo>
                  <a:lnTo>
                    <a:pt x="192989" y="352869"/>
                  </a:lnTo>
                  <a:lnTo>
                    <a:pt x="385991" y="159880"/>
                  </a:lnTo>
                  <a:lnTo>
                    <a:pt x="350557" y="127434"/>
                  </a:lnTo>
                  <a:lnTo>
                    <a:pt x="312673" y="98416"/>
                  </a:lnTo>
                  <a:lnTo>
                    <a:pt x="272589" y="72929"/>
                  </a:lnTo>
                  <a:lnTo>
                    <a:pt x="230559" y="51079"/>
                  </a:lnTo>
                  <a:lnTo>
                    <a:pt x="186833" y="32968"/>
                  </a:lnTo>
                  <a:lnTo>
                    <a:pt x="141662" y="18700"/>
                  </a:lnTo>
                  <a:lnTo>
                    <a:pt x="95299" y="8380"/>
                  </a:lnTo>
                  <a:lnTo>
                    <a:pt x="47994" y="2112"/>
                  </a:lnTo>
                  <a:lnTo>
                    <a:pt x="0" y="0"/>
                  </a:lnTo>
                  <a:close/>
                </a:path>
              </a:pathLst>
            </a:custGeom>
            <a:solidFill>
              <a:srgbClr val="0060D7"/>
            </a:solidFill>
          </p:spPr>
          <p:txBody>
            <a:bodyPr wrap="square" lIns="0" tIns="0" rIns="0" bIns="0" rtlCol="0"/>
            <a:lstStyle/>
            <a:p>
              <a:endParaRPr/>
            </a:p>
          </p:txBody>
        </p:sp>
        <p:sp>
          <p:nvSpPr>
            <p:cNvPr id="34" name="object 34"/>
            <p:cNvSpPr/>
            <p:nvPr/>
          </p:nvSpPr>
          <p:spPr>
            <a:xfrm>
              <a:off x="9396442" y="3643711"/>
              <a:ext cx="353060" cy="386080"/>
            </a:xfrm>
            <a:custGeom>
              <a:avLst/>
              <a:gdLst/>
              <a:ahLst/>
              <a:cxnLst/>
              <a:rect l="l" t="t" r="r" b="b"/>
              <a:pathLst>
                <a:path w="353059" h="386079">
                  <a:moveTo>
                    <a:pt x="192989" y="0"/>
                  </a:moveTo>
                  <a:lnTo>
                    <a:pt x="0" y="192989"/>
                  </a:lnTo>
                  <a:lnTo>
                    <a:pt x="34081" y="234563"/>
                  </a:lnTo>
                  <a:lnTo>
                    <a:pt x="59159" y="281541"/>
                  </a:lnTo>
                  <a:lnTo>
                    <a:pt x="74641" y="332494"/>
                  </a:lnTo>
                  <a:lnTo>
                    <a:pt x="79933" y="385991"/>
                  </a:lnTo>
                  <a:lnTo>
                    <a:pt x="352869" y="385991"/>
                  </a:lnTo>
                  <a:lnTo>
                    <a:pt x="350756" y="337993"/>
                  </a:lnTo>
                  <a:lnTo>
                    <a:pt x="344488" y="290686"/>
                  </a:lnTo>
                  <a:lnTo>
                    <a:pt x="334168" y="244322"/>
                  </a:lnTo>
                  <a:lnTo>
                    <a:pt x="319901" y="199152"/>
                  </a:lnTo>
                  <a:lnTo>
                    <a:pt x="301790" y="155427"/>
                  </a:lnTo>
                  <a:lnTo>
                    <a:pt x="279939" y="113398"/>
                  </a:lnTo>
                  <a:lnTo>
                    <a:pt x="254453" y="73316"/>
                  </a:lnTo>
                  <a:lnTo>
                    <a:pt x="225434" y="35433"/>
                  </a:lnTo>
                  <a:lnTo>
                    <a:pt x="192989" y="0"/>
                  </a:lnTo>
                  <a:close/>
                </a:path>
              </a:pathLst>
            </a:custGeom>
            <a:solidFill>
              <a:srgbClr val="0089EB"/>
            </a:solidFill>
          </p:spPr>
          <p:txBody>
            <a:bodyPr wrap="square" lIns="0" tIns="0" rIns="0" bIns="0" rtlCol="0"/>
            <a:lstStyle/>
            <a:p>
              <a:endParaRPr/>
            </a:p>
          </p:txBody>
        </p:sp>
        <p:sp>
          <p:nvSpPr>
            <p:cNvPr id="35" name="object 35"/>
            <p:cNvSpPr/>
            <p:nvPr/>
          </p:nvSpPr>
          <p:spPr>
            <a:xfrm>
              <a:off x="9396442" y="4029697"/>
              <a:ext cx="353060" cy="386080"/>
            </a:xfrm>
            <a:custGeom>
              <a:avLst/>
              <a:gdLst/>
              <a:ahLst/>
              <a:cxnLst/>
              <a:rect l="l" t="t" r="r" b="b"/>
              <a:pathLst>
                <a:path w="353059" h="386079">
                  <a:moveTo>
                    <a:pt x="352869" y="0"/>
                  </a:moveTo>
                  <a:lnTo>
                    <a:pt x="79933" y="0"/>
                  </a:lnTo>
                  <a:lnTo>
                    <a:pt x="74641" y="53496"/>
                  </a:lnTo>
                  <a:lnTo>
                    <a:pt x="59159" y="104447"/>
                  </a:lnTo>
                  <a:lnTo>
                    <a:pt x="34081" y="151422"/>
                  </a:lnTo>
                  <a:lnTo>
                    <a:pt x="0" y="192989"/>
                  </a:lnTo>
                  <a:lnTo>
                    <a:pt x="192989" y="385991"/>
                  </a:lnTo>
                  <a:lnTo>
                    <a:pt x="225434" y="350557"/>
                  </a:lnTo>
                  <a:lnTo>
                    <a:pt x="254453" y="312673"/>
                  </a:lnTo>
                  <a:lnTo>
                    <a:pt x="279939" y="272589"/>
                  </a:lnTo>
                  <a:lnTo>
                    <a:pt x="301790" y="230559"/>
                  </a:lnTo>
                  <a:lnTo>
                    <a:pt x="319901" y="186833"/>
                  </a:lnTo>
                  <a:lnTo>
                    <a:pt x="334168" y="141662"/>
                  </a:lnTo>
                  <a:lnTo>
                    <a:pt x="344488" y="95299"/>
                  </a:lnTo>
                  <a:lnTo>
                    <a:pt x="350756" y="47994"/>
                  </a:lnTo>
                  <a:lnTo>
                    <a:pt x="352869" y="0"/>
                  </a:lnTo>
                  <a:close/>
                </a:path>
              </a:pathLst>
            </a:custGeom>
            <a:solidFill>
              <a:srgbClr val="4DACF1"/>
            </a:solidFill>
          </p:spPr>
          <p:txBody>
            <a:bodyPr wrap="square" lIns="0" tIns="0" rIns="0" bIns="0" rtlCol="0"/>
            <a:lstStyle/>
            <a:p>
              <a:endParaRPr/>
            </a:p>
          </p:txBody>
        </p:sp>
        <p:sp>
          <p:nvSpPr>
            <p:cNvPr id="36" name="object 36"/>
            <p:cNvSpPr/>
            <p:nvPr/>
          </p:nvSpPr>
          <p:spPr>
            <a:xfrm>
              <a:off x="9203440" y="4222693"/>
              <a:ext cx="386080" cy="353060"/>
            </a:xfrm>
            <a:custGeom>
              <a:avLst/>
              <a:gdLst/>
              <a:ahLst/>
              <a:cxnLst/>
              <a:rect l="l" t="t" r="r" b="b"/>
              <a:pathLst>
                <a:path w="386079" h="353060">
                  <a:moveTo>
                    <a:pt x="193001" y="0"/>
                  </a:moveTo>
                  <a:lnTo>
                    <a:pt x="151427" y="34081"/>
                  </a:lnTo>
                  <a:lnTo>
                    <a:pt x="104449" y="59159"/>
                  </a:lnTo>
                  <a:lnTo>
                    <a:pt x="53496" y="74641"/>
                  </a:lnTo>
                  <a:lnTo>
                    <a:pt x="0" y="79933"/>
                  </a:lnTo>
                  <a:lnTo>
                    <a:pt x="0" y="352869"/>
                  </a:lnTo>
                  <a:lnTo>
                    <a:pt x="47998" y="350756"/>
                  </a:lnTo>
                  <a:lnTo>
                    <a:pt x="95304" y="344488"/>
                  </a:lnTo>
                  <a:lnTo>
                    <a:pt x="141668" y="334168"/>
                  </a:lnTo>
                  <a:lnTo>
                    <a:pt x="186838" y="319901"/>
                  </a:lnTo>
                  <a:lnTo>
                    <a:pt x="230563" y="301790"/>
                  </a:lnTo>
                  <a:lnTo>
                    <a:pt x="272592" y="279939"/>
                  </a:lnTo>
                  <a:lnTo>
                    <a:pt x="312674" y="254453"/>
                  </a:lnTo>
                  <a:lnTo>
                    <a:pt x="350557" y="225434"/>
                  </a:lnTo>
                  <a:lnTo>
                    <a:pt x="385991" y="192989"/>
                  </a:lnTo>
                  <a:lnTo>
                    <a:pt x="193001" y="0"/>
                  </a:lnTo>
                  <a:close/>
                </a:path>
              </a:pathLst>
            </a:custGeom>
            <a:solidFill>
              <a:srgbClr val="B3DCF9"/>
            </a:solidFill>
          </p:spPr>
          <p:txBody>
            <a:bodyPr wrap="square" lIns="0" tIns="0" rIns="0" bIns="0" rtlCol="0"/>
            <a:lstStyle/>
            <a:p>
              <a:endParaRPr/>
            </a:p>
          </p:txBody>
        </p:sp>
        <p:sp>
          <p:nvSpPr>
            <p:cNvPr id="37" name="object 37"/>
            <p:cNvSpPr/>
            <p:nvPr/>
          </p:nvSpPr>
          <p:spPr>
            <a:xfrm>
              <a:off x="8817454" y="4222694"/>
              <a:ext cx="386080" cy="353060"/>
            </a:xfrm>
            <a:custGeom>
              <a:avLst/>
              <a:gdLst/>
              <a:ahLst/>
              <a:cxnLst/>
              <a:rect l="l" t="t" r="r" b="b"/>
              <a:pathLst>
                <a:path w="386079" h="353060">
                  <a:moveTo>
                    <a:pt x="193001" y="0"/>
                  </a:moveTo>
                  <a:lnTo>
                    <a:pt x="0" y="192989"/>
                  </a:lnTo>
                  <a:lnTo>
                    <a:pt x="35433" y="225434"/>
                  </a:lnTo>
                  <a:lnTo>
                    <a:pt x="73318" y="254453"/>
                  </a:lnTo>
                  <a:lnTo>
                    <a:pt x="113401" y="279939"/>
                  </a:lnTo>
                  <a:lnTo>
                    <a:pt x="155431" y="301790"/>
                  </a:lnTo>
                  <a:lnTo>
                    <a:pt x="199157" y="319901"/>
                  </a:lnTo>
                  <a:lnTo>
                    <a:pt x="244328" y="334168"/>
                  </a:lnTo>
                  <a:lnTo>
                    <a:pt x="290691" y="344488"/>
                  </a:lnTo>
                  <a:lnTo>
                    <a:pt x="337996" y="350756"/>
                  </a:lnTo>
                  <a:lnTo>
                    <a:pt x="385991" y="352869"/>
                  </a:lnTo>
                  <a:lnTo>
                    <a:pt x="385991" y="79933"/>
                  </a:lnTo>
                  <a:lnTo>
                    <a:pt x="332494" y="74641"/>
                  </a:lnTo>
                  <a:lnTo>
                    <a:pt x="281543" y="59159"/>
                  </a:lnTo>
                  <a:lnTo>
                    <a:pt x="234568" y="34081"/>
                  </a:lnTo>
                  <a:lnTo>
                    <a:pt x="193001" y="0"/>
                  </a:lnTo>
                  <a:close/>
                </a:path>
              </a:pathLst>
            </a:custGeom>
            <a:solidFill>
              <a:srgbClr val="A43E50"/>
            </a:solidFill>
          </p:spPr>
          <p:txBody>
            <a:bodyPr wrap="square" lIns="0" tIns="0" rIns="0" bIns="0" rtlCol="0"/>
            <a:lstStyle/>
            <a:p>
              <a:endParaRPr/>
            </a:p>
          </p:txBody>
        </p:sp>
        <p:sp>
          <p:nvSpPr>
            <p:cNvPr id="38" name="object 38"/>
            <p:cNvSpPr/>
            <p:nvPr/>
          </p:nvSpPr>
          <p:spPr>
            <a:xfrm>
              <a:off x="8657580" y="4029691"/>
              <a:ext cx="353060" cy="386080"/>
            </a:xfrm>
            <a:custGeom>
              <a:avLst/>
              <a:gdLst/>
              <a:ahLst/>
              <a:cxnLst/>
              <a:rect l="l" t="t" r="r" b="b"/>
              <a:pathLst>
                <a:path w="353059" h="386079">
                  <a:moveTo>
                    <a:pt x="272935" y="0"/>
                  </a:moveTo>
                  <a:lnTo>
                    <a:pt x="0" y="0"/>
                  </a:lnTo>
                  <a:lnTo>
                    <a:pt x="2112" y="47998"/>
                  </a:lnTo>
                  <a:lnTo>
                    <a:pt x="8380" y="95304"/>
                  </a:lnTo>
                  <a:lnTo>
                    <a:pt x="18700" y="141668"/>
                  </a:lnTo>
                  <a:lnTo>
                    <a:pt x="32968" y="186838"/>
                  </a:lnTo>
                  <a:lnTo>
                    <a:pt x="51079" y="230563"/>
                  </a:lnTo>
                  <a:lnTo>
                    <a:pt x="72929" y="272592"/>
                  </a:lnTo>
                  <a:lnTo>
                    <a:pt x="98416" y="312674"/>
                  </a:lnTo>
                  <a:lnTo>
                    <a:pt x="127434" y="350557"/>
                  </a:lnTo>
                  <a:lnTo>
                    <a:pt x="159880" y="385991"/>
                  </a:lnTo>
                  <a:lnTo>
                    <a:pt x="352869" y="193001"/>
                  </a:lnTo>
                  <a:lnTo>
                    <a:pt x="318787" y="151427"/>
                  </a:lnTo>
                  <a:lnTo>
                    <a:pt x="293709" y="104449"/>
                  </a:lnTo>
                  <a:lnTo>
                    <a:pt x="278228" y="53496"/>
                  </a:lnTo>
                  <a:lnTo>
                    <a:pt x="272935" y="0"/>
                  </a:lnTo>
                  <a:close/>
                </a:path>
              </a:pathLst>
            </a:custGeom>
            <a:solidFill>
              <a:srgbClr val="DB536A"/>
            </a:solidFill>
          </p:spPr>
          <p:txBody>
            <a:bodyPr wrap="square" lIns="0" tIns="0" rIns="0" bIns="0" rtlCol="0"/>
            <a:lstStyle/>
            <a:p>
              <a:endParaRPr/>
            </a:p>
          </p:txBody>
        </p:sp>
        <p:sp>
          <p:nvSpPr>
            <p:cNvPr id="39" name="object 39"/>
            <p:cNvSpPr/>
            <p:nvPr/>
          </p:nvSpPr>
          <p:spPr>
            <a:xfrm>
              <a:off x="8657580" y="3643706"/>
              <a:ext cx="353060" cy="386080"/>
            </a:xfrm>
            <a:custGeom>
              <a:avLst/>
              <a:gdLst/>
              <a:ahLst/>
              <a:cxnLst/>
              <a:rect l="l" t="t" r="r" b="b"/>
              <a:pathLst>
                <a:path w="353059" h="386079">
                  <a:moveTo>
                    <a:pt x="159880" y="0"/>
                  </a:moveTo>
                  <a:lnTo>
                    <a:pt x="127434" y="35433"/>
                  </a:lnTo>
                  <a:lnTo>
                    <a:pt x="98416" y="73318"/>
                  </a:lnTo>
                  <a:lnTo>
                    <a:pt x="72929" y="113401"/>
                  </a:lnTo>
                  <a:lnTo>
                    <a:pt x="51079" y="155431"/>
                  </a:lnTo>
                  <a:lnTo>
                    <a:pt x="32968" y="199157"/>
                  </a:lnTo>
                  <a:lnTo>
                    <a:pt x="18700" y="244328"/>
                  </a:lnTo>
                  <a:lnTo>
                    <a:pt x="8380" y="290691"/>
                  </a:lnTo>
                  <a:lnTo>
                    <a:pt x="2112" y="337996"/>
                  </a:lnTo>
                  <a:lnTo>
                    <a:pt x="0" y="385991"/>
                  </a:lnTo>
                  <a:lnTo>
                    <a:pt x="272935" y="385991"/>
                  </a:lnTo>
                  <a:lnTo>
                    <a:pt x="278228" y="332494"/>
                  </a:lnTo>
                  <a:lnTo>
                    <a:pt x="293709" y="281543"/>
                  </a:lnTo>
                  <a:lnTo>
                    <a:pt x="318787" y="234568"/>
                  </a:lnTo>
                  <a:lnTo>
                    <a:pt x="352869" y="193001"/>
                  </a:lnTo>
                  <a:lnTo>
                    <a:pt x="159880" y="0"/>
                  </a:lnTo>
                  <a:close/>
                </a:path>
              </a:pathLst>
            </a:custGeom>
            <a:solidFill>
              <a:srgbClr val="E27588"/>
            </a:solidFill>
          </p:spPr>
          <p:txBody>
            <a:bodyPr wrap="square" lIns="0" tIns="0" rIns="0" bIns="0" rtlCol="0"/>
            <a:lstStyle/>
            <a:p>
              <a:endParaRPr/>
            </a:p>
          </p:txBody>
        </p:sp>
        <p:sp>
          <p:nvSpPr>
            <p:cNvPr id="40" name="object 40"/>
            <p:cNvSpPr/>
            <p:nvPr/>
          </p:nvSpPr>
          <p:spPr>
            <a:xfrm>
              <a:off x="8817461" y="3483831"/>
              <a:ext cx="386080" cy="353060"/>
            </a:xfrm>
            <a:custGeom>
              <a:avLst/>
              <a:gdLst/>
              <a:ahLst/>
              <a:cxnLst/>
              <a:rect l="l" t="t" r="r" b="b"/>
              <a:pathLst>
                <a:path w="386079" h="353060">
                  <a:moveTo>
                    <a:pt x="385991" y="0"/>
                  </a:moveTo>
                  <a:lnTo>
                    <a:pt x="337993" y="2112"/>
                  </a:lnTo>
                  <a:lnTo>
                    <a:pt x="290686" y="8380"/>
                  </a:lnTo>
                  <a:lnTo>
                    <a:pt x="244322" y="18700"/>
                  </a:lnTo>
                  <a:lnTo>
                    <a:pt x="199152" y="32968"/>
                  </a:lnTo>
                  <a:lnTo>
                    <a:pt x="155427" y="51079"/>
                  </a:lnTo>
                  <a:lnTo>
                    <a:pt x="113398" y="72929"/>
                  </a:lnTo>
                  <a:lnTo>
                    <a:pt x="73316" y="98416"/>
                  </a:lnTo>
                  <a:lnTo>
                    <a:pt x="35433" y="127434"/>
                  </a:lnTo>
                  <a:lnTo>
                    <a:pt x="0" y="159880"/>
                  </a:lnTo>
                  <a:lnTo>
                    <a:pt x="192989" y="352869"/>
                  </a:lnTo>
                  <a:lnTo>
                    <a:pt x="234563" y="318787"/>
                  </a:lnTo>
                  <a:lnTo>
                    <a:pt x="281541" y="293709"/>
                  </a:lnTo>
                  <a:lnTo>
                    <a:pt x="332494" y="278228"/>
                  </a:lnTo>
                  <a:lnTo>
                    <a:pt x="385991" y="272935"/>
                  </a:lnTo>
                  <a:lnTo>
                    <a:pt x="385991" y="0"/>
                  </a:lnTo>
                  <a:close/>
                </a:path>
              </a:pathLst>
            </a:custGeom>
            <a:solidFill>
              <a:srgbClr val="F1BAC3"/>
            </a:solidFill>
          </p:spPr>
          <p:txBody>
            <a:bodyPr wrap="square" lIns="0" tIns="0" rIns="0" bIns="0" rtlCol="0"/>
            <a:lstStyle/>
            <a:p>
              <a:endParaRPr/>
            </a:p>
          </p:txBody>
        </p:sp>
      </p:grpSp>
      <p:sp>
        <p:nvSpPr>
          <p:cNvPr id="41" name="object 41"/>
          <p:cNvSpPr txBox="1"/>
          <p:nvPr/>
        </p:nvSpPr>
        <p:spPr>
          <a:xfrm>
            <a:off x="4834668" y="6048261"/>
            <a:ext cx="783590" cy="177800"/>
          </a:xfrm>
          <a:prstGeom prst="rect">
            <a:avLst/>
          </a:prstGeom>
        </p:spPr>
        <p:txBody>
          <a:bodyPr vert="horz" wrap="square" lIns="0" tIns="12700" rIns="0" bIns="0" rtlCol="0">
            <a:spAutoFit/>
          </a:bodyPr>
          <a:lstStyle/>
          <a:p>
            <a:pPr marL="12700">
              <a:lnSpc>
                <a:spcPct val="100000"/>
              </a:lnSpc>
              <a:spcBef>
                <a:spcPts val="100"/>
              </a:spcBef>
            </a:pPr>
            <a:r>
              <a:rPr sz="1000" i="1" spc="-10" dirty="0">
                <a:solidFill>
                  <a:srgbClr val="FFFFFF"/>
                </a:solidFill>
                <a:latin typeface="Arial"/>
                <a:cs typeface="Arial"/>
              </a:rPr>
              <a:t>consectetuer.</a:t>
            </a:r>
            <a:endParaRPr sz="1000">
              <a:latin typeface="Arial"/>
              <a:cs typeface="Arial"/>
            </a:endParaRPr>
          </a:p>
        </p:txBody>
      </p:sp>
      <p:sp>
        <p:nvSpPr>
          <p:cNvPr id="42" name="object 42"/>
          <p:cNvSpPr txBox="1"/>
          <p:nvPr/>
        </p:nvSpPr>
        <p:spPr>
          <a:xfrm>
            <a:off x="6033930" y="5906656"/>
            <a:ext cx="1663700" cy="177800"/>
          </a:xfrm>
          <a:prstGeom prst="rect">
            <a:avLst/>
          </a:prstGeom>
        </p:spPr>
        <p:txBody>
          <a:bodyPr vert="horz" wrap="square" lIns="0" tIns="12700" rIns="0" bIns="0" rtlCol="0">
            <a:spAutoFit/>
          </a:bodyPr>
          <a:lstStyle/>
          <a:p>
            <a:pPr marL="12700">
              <a:lnSpc>
                <a:spcPct val="100000"/>
              </a:lnSpc>
              <a:spcBef>
                <a:spcPts val="100"/>
              </a:spcBef>
            </a:pPr>
            <a:r>
              <a:rPr sz="1000" i="1" dirty="0">
                <a:solidFill>
                  <a:srgbClr val="FFFFFF"/>
                </a:solidFill>
                <a:latin typeface="Arial"/>
                <a:cs typeface="Arial"/>
              </a:rPr>
              <a:t>magna</a:t>
            </a:r>
            <a:r>
              <a:rPr sz="1000" i="1" spc="-20" dirty="0">
                <a:solidFill>
                  <a:srgbClr val="FFFFFF"/>
                </a:solidFill>
                <a:latin typeface="Arial"/>
                <a:cs typeface="Arial"/>
              </a:rPr>
              <a:t> </a:t>
            </a:r>
            <a:r>
              <a:rPr sz="1000" i="1" dirty="0">
                <a:solidFill>
                  <a:srgbClr val="FFFFFF"/>
                </a:solidFill>
                <a:latin typeface="Arial"/>
                <a:cs typeface="Arial"/>
              </a:rPr>
              <a:t>aliquam</a:t>
            </a:r>
            <a:r>
              <a:rPr sz="1000" i="1" spc="-5" dirty="0">
                <a:solidFill>
                  <a:srgbClr val="FFFFFF"/>
                </a:solidFill>
                <a:latin typeface="Arial"/>
                <a:cs typeface="Arial"/>
              </a:rPr>
              <a:t> </a:t>
            </a:r>
            <a:r>
              <a:rPr sz="1000" i="1" dirty="0">
                <a:solidFill>
                  <a:srgbClr val="FFFFFF"/>
                </a:solidFill>
                <a:latin typeface="Arial"/>
                <a:cs typeface="Arial"/>
              </a:rPr>
              <a:t>erat</a:t>
            </a:r>
            <a:r>
              <a:rPr sz="1000" i="1" spc="-5" dirty="0">
                <a:solidFill>
                  <a:srgbClr val="FFFFFF"/>
                </a:solidFill>
                <a:latin typeface="Arial"/>
                <a:cs typeface="Arial"/>
              </a:rPr>
              <a:t> </a:t>
            </a:r>
            <a:r>
              <a:rPr sz="1000" i="1" spc="-10" dirty="0">
                <a:solidFill>
                  <a:srgbClr val="FFFFFF"/>
                </a:solidFill>
                <a:latin typeface="Arial"/>
                <a:cs typeface="Arial"/>
              </a:rPr>
              <a:t>volutpat.</a:t>
            </a:r>
            <a:endParaRPr sz="1000">
              <a:latin typeface="Arial"/>
              <a:cs typeface="Arial"/>
            </a:endParaRPr>
          </a:p>
        </p:txBody>
      </p:sp>
      <p:sp>
        <p:nvSpPr>
          <p:cNvPr id="43" name="object 43"/>
          <p:cNvSpPr txBox="1"/>
          <p:nvPr/>
        </p:nvSpPr>
        <p:spPr>
          <a:xfrm>
            <a:off x="6033930" y="6059056"/>
            <a:ext cx="1712595" cy="177800"/>
          </a:xfrm>
          <a:prstGeom prst="rect">
            <a:avLst/>
          </a:prstGeom>
        </p:spPr>
        <p:txBody>
          <a:bodyPr vert="horz" wrap="square" lIns="0" tIns="12700" rIns="0" bIns="0" rtlCol="0">
            <a:spAutoFit/>
          </a:bodyPr>
          <a:lstStyle/>
          <a:p>
            <a:pPr marL="12700">
              <a:lnSpc>
                <a:spcPct val="100000"/>
              </a:lnSpc>
              <a:spcBef>
                <a:spcPts val="100"/>
              </a:spcBef>
            </a:pPr>
            <a:r>
              <a:rPr sz="1000" i="1" dirty="0">
                <a:solidFill>
                  <a:srgbClr val="FFFFFF"/>
                </a:solidFill>
                <a:latin typeface="Arial"/>
                <a:cs typeface="Arial"/>
              </a:rPr>
              <a:t>Ut lorem ipsum dolor sit </a:t>
            </a:r>
            <a:r>
              <a:rPr sz="1000" i="1" spc="-10" dirty="0">
                <a:solidFill>
                  <a:srgbClr val="FFFFFF"/>
                </a:solidFill>
                <a:latin typeface="Arial"/>
                <a:cs typeface="Arial"/>
              </a:rPr>
              <a:t>amet.</a:t>
            </a:r>
            <a:endParaRPr sz="1000">
              <a:latin typeface="Arial"/>
              <a:cs typeface="Arial"/>
            </a:endParaRPr>
          </a:p>
        </p:txBody>
      </p:sp>
      <p:sp>
        <p:nvSpPr>
          <p:cNvPr id="44" name="object 44"/>
          <p:cNvSpPr txBox="1"/>
          <p:nvPr/>
        </p:nvSpPr>
        <p:spPr>
          <a:xfrm>
            <a:off x="4834668" y="5754256"/>
            <a:ext cx="5085080" cy="177800"/>
          </a:xfrm>
          <a:prstGeom prst="rect">
            <a:avLst/>
          </a:prstGeom>
        </p:spPr>
        <p:txBody>
          <a:bodyPr vert="horz" wrap="square" lIns="0" tIns="12700" rIns="0" bIns="0" rtlCol="0">
            <a:spAutoFit/>
          </a:bodyPr>
          <a:lstStyle/>
          <a:p>
            <a:pPr marL="12700">
              <a:lnSpc>
                <a:spcPct val="100000"/>
              </a:lnSpc>
              <a:spcBef>
                <a:spcPts val="100"/>
              </a:spcBef>
              <a:tabLst>
                <a:tab pos="1211580" algn="l"/>
                <a:tab pos="3115945" algn="l"/>
              </a:tabLst>
            </a:pPr>
            <a:r>
              <a:rPr sz="1500" i="1" baseline="5555" dirty="0">
                <a:solidFill>
                  <a:srgbClr val="FFFFFF"/>
                </a:solidFill>
                <a:latin typeface="Arial"/>
                <a:cs typeface="Arial"/>
              </a:rPr>
              <a:t>Lorem ipsum </a:t>
            </a:r>
            <a:r>
              <a:rPr sz="1500" i="1" spc="-15" baseline="5555" dirty="0">
                <a:solidFill>
                  <a:srgbClr val="FFFFFF"/>
                </a:solidFill>
                <a:latin typeface="Arial"/>
                <a:cs typeface="Arial"/>
              </a:rPr>
              <a:t>dolor</a:t>
            </a:r>
            <a:r>
              <a:rPr sz="1500" i="1" baseline="5555" dirty="0">
                <a:solidFill>
                  <a:srgbClr val="FFFFFF"/>
                </a:solidFill>
                <a:latin typeface="Arial"/>
                <a:cs typeface="Arial"/>
              </a:rPr>
              <a:t>	</a:t>
            </a:r>
            <a:r>
              <a:rPr sz="1000" i="1" dirty="0">
                <a:solidFill>
                  <a:srgbClr val="FFFFFF"/>
                </a:solidFill>
                <a:latin typeface="Arial"/>
                <a:cs typeface="Arial"/>
              </a:rPr>
              <a:t>Tincidunt</a:t>
            </a:r>
            <a:r>
              <a:rPr sz="1000" i="1" spc="-5" dirty="0">
                <a:solidFill>
                  <a:srgbClr val="FFFFFF"/>
                </a:solidFill>
                <a:latin typeface="Arial"/>
                <a:cs typeface="Arial"/>
              </a:rPr>
              <a:t> </a:t>
            </a:r>
            <a:r>
              <a:rPr sz="1000" i="1" dirty="0">
                <a:solidFill>
                  <a:srgbClr val="FFFFFF"/>
                </a:solidFill>
                <a:latin typeface="Arial"/>
                <a:cs typeface="Arial"/>
              </a:rPr>
              <a:t>ut</a:t>
            </a:r>
            <a:r>
              <a:rPr sz="1000" i="1" spc="-5" dirty="0">
                <a:solidFill>
                  <a:srgbClr val="FFFFFF"/>
                </a:solidFill>
                <a:latin typeface="Arial"/>
                <a:cs typeface="Arial"/>
              </a:rPr>
              <a:t> </a:t>
            </a:r>
            <a:r>
              <a:rPr sz="1000" i="1" dirty="0">
                <a:solidFill>
                  <a:srgbClr val="FFFFFF"/>
                </a:solidFill>
                <a:latin typeface="Arial"/>
                <a:cs typeface="Arial"/>
              </a:rPr>
              <a:t>laoreet </a:t>
            </a:r>
            <a:r>
              <a:rPr sz="1000" i="1" spc="-10" dirty="0">
                <a:solidFill>
                  <a:srgbClr val="FFFFFF"/>
                </a:solidFill>
                <a:latin typeface="Arial"/>
                <a:cs typeface="Arial"/>
              </a:rPr>
              <a:t>dolore</a:t>
            </a:r>
            <a:r>
              <a:rPr sz="1000" i="1" dirty="0">
                <a:solidFill>
                  <a:srgbClr val="FFFFFF"/>
                </a:solidFill>
                <a:latin typeface="Arial"/>
                <a:cs typeface="Arial"/>
              </a:rPr>
              <a:t>	</a:t>
            </a:r>
            <a:r>
              <a:rPr sz="1500" i="1" baseline="5555" dirty="0">
                <a:solidFill>
                  <a:srgbClr val="FFFFFF"/>
                </a:solidFill>
                <a:latin typeface="Arial"/>
                <a:cs typeface="Arial"/>
              </a:rPr>
              <a:t>Euismod</a:t>
            </a:r>
            <a:r>
              <a:rPr sz="1500" i="1" spc="-15" baseline="5555" dirty="0">
                <a:solidFill>
                  <a:srgbClr val="FFFFFF"/>
                </a:solidFill>
                <a:latin typeface="Arial"/>
                <a:cs typeface="Arial"/>
              </a:rPr>
              <a:t> </a:t>
            </a:r>
            <a:r>
              <a:rPr sz="1500" i="1" baseline="5555" dirty="0">
                <a:solidFill>
                  <a:srgbClr val="FFFFFF"/>
                </a:solidFill>
                <a:latin typeface="Arial"/>
                <a:cs typeface="Arial"/>
              </a:rPr>
              <a:t>tincidunt</a:t>
            </a:r>
            <a:r>
              <a:rPr sz="1500" i="1" spc="-7" baseline="5555" dirty="0">
                <a:solidFill>
                  <a:srgbClr val="FFFFFF"/>
                </a:solidFill>
                <a:latin typeface="Arial"/>
                <a:cs typeface="Arial"/>
              </a:rPr>
              <a:t> </a:t>
            </a:r>
            <a:r>
              <a:rPr sz="1500" i="1" baseline="5555" dirty="0">
                <a:solidFill>
                  <a:srgbClr val="FFFFFF"/>
                </a:solidFill>
                <a:latin typeface="Arial"/>
                <a:cs typeface="Arial"/>
              </a:rPr>
              <a:t>ut</a:t>
            </a:r>
            <a:r>
              <a:rPr sz="1500" i="1" spc="-7" baseline="5555" dirty="0">
                <a:solidFill>
                  <a:srgbClr val="FFFFFF"/>
                </a:solidFill>
                <a:latin typeface="Arial"/>
                <a:cs typeface="Arial"/>
              </a:rPr>
              <a:t> </a:t>
            </a:r>
            <a:r>
              <a:rPr sz="1500" i="1" baseline="5555" dirty="0">
                <a:solidFill>
                  <a:srgbClr val="FFFFFF"/>
                </a:solidFill>
                <a:latin typeface="Arial"/>
                <a:cs typeface="Arial"/>
              </a:rPr>
              <a:t>laoreet</a:t>
            </a:r>
            <a:r>
              <a:rPr sz="1500" i="1" spc="-7" baseline="5555" dirty="0">
                <a:solidFill>
                  <a:srgbClr val="FFFFFF"/>
                </a:solidFill>
                <a:latin typeface="Arial"/>
                <a:cs typeface="Arial"/>
              </a:rPr>
              <a:t> </a:t>
            </a:r>
            <a:r>
              <a:rPr sz="1500" i="1" spc="-15" baseline="5555" dirty="0">
                <a:solidFill>
                  <a:srgbClr val="FFFFFF"/>
                </a:solidFill>
                <a:latin typeface="Arial"/>
                <a:cs typeface="Arial"/>
              </a:rPr>
              <a:t>dolore</a:t>
            </a:r>
            <a:endParaRPr sz="1500" baseline="5555">
              <a:latin typeface="Arial"/>
              <a:cs typeface="Arial"/>
            </a:endParaRPr>
          </a:p>
        </p:txBody>
      </p:sp>
      <p:sp>
        <p:nvSpPr>
          <p:cNvPr id="45" name="object 45"/>
          <p:cNvSpPr txBox="1"/>
          <p:nvPr/>
        </p:nvSpPr>
        <p:spPr>
          <a:xfrm>
            <a:off x="4834668" y="5895861"/>
            <a:ext cx="4767580" cy="177800"/>
          </a:xfrm>
          <a:prstGeom prst="rect">
            <a:avLst/>
          </a:prstGeom>
        </p:spPr>
        <p:txBody>
          <a:bodyPr vert="horz" wrap="square" lIns="0" tIns="12700" rIns="0" bIns="0" rtlCol="0">
            <a:spAutoFit/>
          </a:bodyPr>
          <a:lstStyle/>
          <a:p>
            <a:pPr marL="12700">
              <a:lnSpc>
                <a:spcPct val="100000"/>
              </a:lnSpc>
              <a:spcBef>
                <a:spcPts val="100"/>
              </a:spcBef>
              <a:tabLst>
                <a:tab pos="3115945" algn="l"/>
              </a:tabLst>
            </a:pPr>
            <a:r>
              <a:rPr sz="1000" i="1" dirty="0">
                <a:solidFill>
                  <a:srgbClr val="FFFFFF"/>
                </a:solidFill>
                <a:latin typeface="Arial"/>
                <a:cs typeface="Arial"/>
              </a:rPr>
              <a:t>sit </a:t>
            </a:r>
            <a:r>
              <a:rPr sz="1000" i="1" spc="-10" dirty="0">
                <a:solidFill>
                  <a:srgbClr val="FFFFFF"/>
                </a:solidFill>
                <a:latin typeface="Arial"/>
                <a:cs typeface="Arial"/>
              </a:rPr>
              <a:t>amet,</a:t>
            </a:r>
            <a:r>
              <a:rPr sz="1000" i="1" dirty="0">
                <a:solidFill>
                  <a:srgbClr val="FFFFFF"/>
                </a:solidFill>
                <a:latin typeface="Arial"/>
                <a:cs typeface="Arial"/>
              </a:rPr>
              <a:t>	magna</a:t>
            </a:r>
            <a:r>
              <a:rPr sz="1000" i="1" spc="-10" dirty="0">
                <a:solidFill>
                  <a:srgbClr val="FFFFFF"/>
                </a:solidFill>
                <a:latin typeface="Arial"/>
                <a:cs typeface="Arial"/>
              </a:rPr>
              <a:t> </a:t>
            </a:r>
            <a:r>
              <a:rPr sz="1000" i="1" dirty="0">
                <a:solidFill>
                  <a:srgbClr val="FFFFFF"/>
                </a:solidFill>
                <a:latin typeface="Arial"/>
                <a:cs typeface="Arial"/>
              </a:rPr>
              <a:t>aliquam</a:t>
            </a:r>
            <a:r>
              <a:rPr sz="1000" i="1" spc="-5" dirty="0">
                <a:solidFill>
                  <a:srgbClr val="FFFFFF"/>
                </a:solidFill>
                <a:latin typeface="Arial"/>
                <a:cs typeface="Arial"/>
              </a:rPr>
              <a:t> </a:t>
            </a:r>
            <a:r>
              <a:rPr sz="1000" i="1" dirty="0">
                <a:solidFill>
                  <a:srgbClr val="FFFFFF"/>
                </a:solidFill>
                <a:latin typeface="Arial"/>
                <a:cs typeface="Arial"/>
              </a:rPr>
              <a:t>erat</a:t>
            </a:r>
            <a:r>
              <a:rPr sz="1000" i="1" spc="-5" dirty="0">
                <a:solidFill>
                  <a:srgbClr val="FFFFFF"/>
                </a:solidFill>
                <a:latin typeface="Arial"/>
                <a:cs typeface="Arial"/>
              </a:rPr>
              <a:t> </a:t>
            </a:r>
            <a:r>
              <a:rPr sz="1000" i="1" spc="-10" dirty="0">
                <a:solidFill>
                  <a:srgbClr val="FFFFFF"/>
                </a:solidFill>
                <a:latin typeface="Arial"/>
                <a:cs typeface="Arial"/>
              </a:rPr>
              <a:t>volutpat.</a:t>
            </a:r>
            <a:endParaRPr sz="1000">
              <a:latin typeface="Arial"/>
              <a:cs typeface="Arial"/>
            </a:endParaRPr>
          </a:p>
        </p:txBody>
      </p:sp>
      <p:grpSp>
        <p:nvGrpSpPr>
          <p:cNvPr id="46" name="object 46"/>
          <p:cNvGrpSpPr/>
          <p:nvPr/>
        </p:nvGrpSpPr>
        <p:grpSpPr>
          <a:xfrm>
            <a:off x="4882641" y="5558777"/>
            <a:ext cx="2821305" cy="102235"/>
            <a:chOff x="4882641" y="5558777"/>
            <a:chExt cx="2821305" cy="102235"/>
          </a:xfrm>
        </p:grpSpPr>
        <p:sp>
          <p:nvSpPr>
            <p:cNvPr id="47" name="object 47"/>
            <p:cNvSpPr/>
            <p:nvPr/>
          </p:nvSpPr>
          <p:spPr>
            <a:xfrm>
              <a:off x="4882641"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00ABC8"/>
            </a:solidFill>
          </p:spPr>
          <p:txBody>
            <a:bodyPr wrap="square" lIns="0" tIns="0" rIns="0" bIns="0" rtlCol="0"/>
            <a:lstStyle/>
            <a:p>
              <a:endParaRPr/>
            </a:p>
          </p:txBody>
        </p:sp>
        <p:sp>
          <p:nvSpPr>
            <p:cNvPr id="48" name="object 48"/>
            <p:cNvSpPr/>
            <p:nvPr/>
          </p:nvSpPr>
          <p:spPr>
            <a:xfrm>
              <a:off x="5447080"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2D388B"/>
            </a:solidFill>
          </p:spPr>
          <p:txBody>
            <a:bodyPr wrap="square" lIns="0" tIns="0" rIns="0" bIns="0" rtlCol="0"/>
            <a:lstStyle/>
            <a:p>
              <a:endParaRPr/>
            </a:p>
          </p:txBody>
        </p:sp>
        <p:sp>
          <p:nvSpPr>
            <p:cNvPr id="49" name="object 49"/>
            <p:cNvSpPr/>
            <p:nvPr/>
          </p:nvSpPr>
          <p:spPr>
            <a:xfrm>
              <a:off x="6011506"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F5A800"/>
            </a:solidFill>
          </p:spPr>
          <p:txBody>
            <a:bodyPr wrap="square" lIns="0" tIns="0" rIns="0" bIns="0" rtlCol="0"/>
            <a:lstStyle/>
            <a:p>
              <a:endParaRPr/>
            </a:p>
          </p:txBody>
        </p:sp>
        <p:sp>
          <p:nvSpPr>
            <p:cNvPr id="50" name="object 50"/>
            <p:cNvSpPr/>
            <p:nvPr/>
          </p:nvSpPr>
          <p:spPr>
            <a:xfrm>
              <a:off x="6575945"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005CB9"/>
            </a:solidFill>
          </p:spPr>
          <p:txBody>
            <a:bodyPr wrap="square" lIns="0" tIns="0" rIns="0" bIns="0" rtlCol="0"/>
            <a:lstStyle/>
            <a:p>
              <a:endParaRPr/>
            </a:p>
          </p:txBody>
        </p:sp>
        <p:sp>
          <p:nvSpPr>
            <p:cNvPr id="51" name="object 51"/>
            <p:cNvSpPr/>
            <p:nvPr/>
          </p:nvSpPr>
          <p:spPr>
            <a:xfrm>
              <a:off x="7140384"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5FB257"/>
            </a:solidFill>
          </p:spPr>
          <p:txBody>
            <a:bodyPr wrap="square" lIns="0" tIns="0" rIns="0" bIns="0" rtlCol="0"/>
            <a:lstStyle/>
            <a:p>
              <a:endParaRPr/>
            </a:p>
          </p:txBody>
        </p:sp>
      </p:grpSp>
      <p:grpSp>
        <p:nvGrpSpPr>
          <p:cNvPr id="52" name="object 52"/>
          <p:cNvGrpSpPr/>
          <p:nvPr/>
        </p:nvGrpSpPr>
        <p:grpSpPr>
          <a:xfrm>
            <a:off x="7894777" y="5558777"/>
            <a:ext cx="2821305" cy="102235"/>
            <a:chOff x="7894777" y="5558777"/>
            <a:chExt cx="2821305" cy="102235"/>
          </a:xfrm>
        </p:grpSpPr>
        <p:sp>
          <p:nvSpPr>
            <p:cNvPr id="53" name="object 53"/>
            <p:cNvSpPr/>
            <p:nvPr/>
          </p:nvSpPr>
          <p:spPr>
            <a:xfrm>
              <a:off x="7894777"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00ABC8"/>
            </a:solidFill>
          </p:spPr>
          <p:txBody>
            <a:bodyPr wrap="square" lIns="0" tIns="0" rIns="0" bIns="0" rtlCol="0"/>
            <a:lstStyle/>
            <a:p>
              <a:endParaRPr/>
            </a:p>
          </p:txBody>
        </p:sp>
        <p:sp>
          <p:nvSpPr>
            <p:cNvPr id="54" name="object 54"/>
            <p:cNvSpPr/>
            <p:nvPr/>
          </p:nvSpPr>
          <p:spPr>
            <a:xfrm>
              <a:off x="8459215"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2D388B"/>
            </a:solidFill>
          </p:spPr>
          <p:txBody>
            <a:bodyPr wrap="square" lIns="0" tIns="0" rIns="0" bIns="0" rtlCol="0"/>
            <a:lstStyle/>
            <a:p>
              <a:endParaRPr/>
            </a:p>
          </p:txBody>
        </p:sp>
        <p:sp>
          <p:nvSpPr>
            <p:cNvPr id="55" name="object 55"/>
            <p:cNvSpPr/>
            <p:nvPr/>
          </p:nvSpPr>
          <p:spPr>
            <a:xfrm>
              <a:off x="9023641"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F5A800"/>
            </a:solidFill>
          </p:spPr>
          <p:txBody>
            <a:bodyPr wrap="square" lIns="0" tIns="0" rIns="0" bIns="0" rtlCol="0"/>
            <a:lstStyle/>
            <a:p>
              <a:endParaRPr/>
            </a:p>
          </p:txBody>
        </p:sp>
        <p:sp>
          <p:nvSpPr>
            <p:cNvPr id="56" name="object 56"/>
            <p:cNvSpPr/>
            <p:nvPr/>
          </p:nvSpPr>
          <p:spPr>
            <a:xfrm>
              <a:off x="9588080"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005CB9"/>
            </a:solidFill>
          </p:spPr>
          <p:txBody>
            <a:bodyPr wrap="square" lIns="0" tIns="0" rIns="0" bIns="0" rtlCol="0"/>
            <a:lstStyle/>
            <a:p>
              <a:endParaRPr/>
            </a:p>
          </p:txBody>
        </p:sp>
        <p:sp>
          <p:nvSpPr>
            <p:cNvPr id="57" name="object 57"/>
            <p:cNvSpPr/>
            <p:nvPr/>
          </p:nvSpPr>
          <p:spPr>
            <a:xfrm>
              <a:off x="10152532" y="5558777"/>
              <a:ext cx="563880" cy="102235"/>
            </a:xfrm>
            <a:custGeom>
              <a:avLst/>
              <a:gdLst/>
              <a:ahLst/>
              <a:cxnLst/>
              <a:rect l="l" t="t" r="r" b="b"/>
              <a:pathLst>
                <a:path w="563879" h="102235">
                  <a:moveTo>
                    <a:pt x="563460" y="0"/>
                  </a:moveTo>
                  <a:lnTo>
                    <a:pt x="0" y="0"/>
                  </a:lnTo>
                  <a:lnTo>
                    <a:pt x="0" y="102082"/>
                  </a:lnTo>
                  <a:lnTo>
                    <a:pt x="563460" y="102082"/>
                  </a:lnTo>
                  <a:lnTo>
                    <a:pt x="563460" y="0"/>
                  </a:lnTo>
                  <a:close/>
                </a:path>
              </a:pathLst>
            </a:custGeom>
            <a:solidFill>
              <a:srgbClr val="5FB257"/>
            </a:solidFill>
          </p:spPr>
          <p:txBody>
            <a:bodyPr wrap="square" lIns="0" tIns="0" rIns="0" bIns="0" rtlCol="0"/>
            <a:lstStyle/>
            <a:p>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2"/>
            <a:ext cx="12240260" cy="6891655"/>
          </a:xfrm>
          <a:custGeom>
            <a:avLst/>
            <a:gdLst/>
            <a:ahLst/>
            <a:cxnLst/>
            <a:rect l="l" t="t" r="r" b="b"/>
            <a:pathLst>
              <a:path w="12240260" h="6891655">
                <a:moveTo>
                  <a:pt x="12239993" y="0"/>
                </a:moveTo>
                <a:lnTo>
                  <a:pt x="0" y="0"/>
                </a:lnTo>
                <a:lnTo>
                  <a:pt x="0" y="6891261"/>
                </a:lnTo>
                <a:lnTo>
                  <a:pt x="12239993" y="6891261"/>
                </a:lnTo>
                <a:lnTo>
                  <a:pt x="12239993" y="0"/>
                </a:lnTo>
                <a:close/>
              </a:path>
            </a:pathLst>
          </a:custGeom>
          <a:solidFill>
            <a:srgbClr val="00ABC8"/>
          </a:solidFill>
        </p:spPr>
        <p:txBody>
          <a:bodyPr wrap="square" lIns="0" tIns="0" rIns="0" bIns="0" rtlCol="0"/>
          <a:lstStyle/>
          <a:p>
            <a:endParaRPr/>
          </a:p>
        </p:txBody>
      </p:sp>
      <p:sp>
        <p:nvSpPr>
          <p:cNvPr id="4" name="object 4"/>
          <p:cNvSpPr txBox="1"/>
          <p:nvPr/>
        </p:nvSpPr>
        <p:spPr>
          <a:xfrm>
            <a:off x="846733" y="3434700"/>
            <a:ext cx="2667000" cy="2174240"/>
          </a:xfrm>
          <a:prstGeom prst="rect">
            <a:avLst/>
          </a:prstGeom>
        </p:spPr>
        <p:txBody>
          <a:bodyPr vert="horz" wrap="square" lIns="0" tIns="106680" rIns="0" bIns="0" rtlCol="0">
            <a:spAutoFit/>
          </a:bodyPr>
          <a:lstStyle/>
          <a:p>
            <a:pPr marL="12700">
              <a:lnSpc>
                <a:spcPct val="100000"/>
              </a:lnSpc>
              <a:spcBef>
                <a:spcPts val="840"/>
              </a:spcBef>
            </a:pPr>
            <a:r>
              <a:rPr sz="1800" b="1" spc="60" dirty="0">
                <a:solidFill>
                  <a:srgbClr val="FFFFFF"/>
                </a:solidFill>
                <a:latin typeface="Arial"/>
                <a:cs typeface="Arial"/>
              </a:rPr>
              <a:t>Body</a:t>
            </a:r>
            <a:r>
              <a:rPr sz="1800" b="1" spc="45" dirty="0">
                <a:solidFill>
                  <a:srgbClr val="FFFFFF"/>
                </a:solidFill>
                <a:latin typeface="Arial"/>
                <a:cs typeface="Arial"/>
              </a:rPr>
              <a:t> </a:t>
            </a:r>
            <a:r>
              <a:rPr sz="1800" b="1" spc="40" dirty="0">
                <a:solidFill>
                  <a:srgbClr val="FFFFFF"/>
                </a:solidFill>
                <a:latin typeface="Arial"/>
                <a:cs typeface="Arial"/>
              </a:rPr>
              <a:t>Headline</a:t>
            </a:r>
            <a:endParaRPr sz="1800">
              <a:latin typeface="Arial"/>
              <a:cs typeface="Arial"/>
            </a:endParaRPr>
          </a:p>
          <a:p>
            <a:pPr marL="12700" marR="5080">
              <a:lnSpc>
                <a:spcPct val="100000"/>
              </a:lnSpc>
              <a:spcBef>
                <a:spcPts val="575"/>
              </a:spcBef>
            </a:pPr>
            <a:r>
              <a:rPr sz="1400" spc="55" dirty="0">
                <a:solidFill>
                  <a:srgbClr val="FFFFFF"/>
                </a:solidFill>
                <a:latin typeface="Arial"/>
                <a:cs typeface="Arial"/>
              </a:rPr>
              <a:t>Lorem</a:t>
            </a:r>
            <a:r>
              <a:rPr sz="1400" spc="100" dirty="0">
                <a:solidFill>
                  <a:srgbClr val="FFFFFF"/>
                </a:solidFill>
                <a:latin typeface="Arial"/>
                <a:cs typeface="Arial"/>
              </a:rPr>
              <a:t> </a:t>
            </a:r>
            <a:r>
              <a:rPr sz="1400" spc="50" dirty="0">
                <a:solidFill>
                  <a:srgbClr val="FFFFFF"/>
                </a:solidFill>
                <a:latin typeface="Arial"/>
                <a:cs typeface="Arial"/>
              </a:rPr>
              <a:t>ipsum</a:t>
            </a:r>
            <a:r>
              <a:rPr sz="1400" spc="105" dirty="0">
                <a:solidFill>
                  <a:srgbClr val="FFFFFF"/>
                </a:solidFill>
                <a:latin typeface="Arial"/>
                <a:cs typeface="Arial"/>
              </a:rPr>
              <a:t> </a:t>
            </a:r>
            <a:r>
              <a:rPr sz="1400" dirty="0">
                <a:solidFill>
                  <a:srgbClr val="FFFFFF"/>
                </a:solidFill>
                <a:latin typeface="Arial"/>
                <a:cs typeface="Arial"/>
              </a:rPr>
              <a:t>dolor</a:t>
            </a:r>
            <a:r>
              <a:rPr sz="1400" spc="100" dirty="0">
                <a:solidFill>
                  <a:srgbClr val="FFFFFF"/>
                </a:solidFill>
                <a:latin typeface="Arial"/>
                <a:cs typeface="Arial"/>
              </a:rPr>
              <a:t> </a:t>
            </a:r>
            <a:r>
              <a:rPr sz="1400" dirty="0">
                <a:solidFill>
                  <a:srgbClr val="FFFFFF"/>
                </a:solidFill>
                <a:latin typeface="Arial"/>
                <a:cs typeface="Arial"/>
              </a:rPr>
              <a:t>sit</a:t>
            </a:r>
            <a:r>
              <a:rPr sz="1400" spc="105" dirty="0">
                <a:solidFill>
                  <a:srgbClr val="FFFFFF"/>
                </a:solidFill>
                <a:latin typeface="Arial"/>
                <a:cs typeface="Arial"/>
              </a:rPr>
              <a:t> </a:t>
            </a:r>
            <a:r>
              <a:rPr sz="1400" spc="-10" dirty="0">
                <a:solidFill>
                  <a:srgbClr val="FFFFFF"/>
                </a:solidFill>
                <a:latin typeface="Arial"/>
                <a:cs typeface="Arial"/>
              </a:rPr>
              <a:t>amet, </a:t>
            </a:r>
            <a:r>
              <a:rPr sz="1400" spc="20" dirty="0">
                <a:solidFill>
                  <a:srgbClr val="FFFFFF"/>
                </a:solidFill>
                <a:latin typeface="Arial"/>
                <a:cs typeface="Arial"/>
              </a:rPr>
              <a:t>consectetuer</a:t>
            </a:r>
            <a:r>
              <a:rPr sz="1400" spc="275" dirty="0">
                <a:solidFill>
                  <a:srgbClr val="FFFFFF"/>
                </a:solidFill>
                <a:latin typeface="Arial"/>
                <a:cs typeface="Arial"/>
              </a:rPr>
              <a:t> </a:t>
            </a:r>
            <a:r>
              <a:rPr sz="1400" spc="20" dirty="0">
                <a:solidFill>
                  <a:srgbClr val="FFFFFF"/>
                </a:solidFill>
                <a:latin typeface="Arial"/>
                <a:cs typeface="Arial"/>
              </a:rPr>
              <a:t>adipiscing</a:t>
            </a:r>
            <a:r>
              <a:rPr sz="1400" spc="280" dirty="0">
                <a:solidFill>
                  <a:srgbClr val="FFFFFF"/>
                </a:solidFill>
                <a:latin typeface="Arial"/>
                <a:cs typeface="Arial"/>
              </a:rPr>
              <a:t> </a:t>
            </a:r>
            <a:r>
              <a:rPr sz="1400" spc="-10" dirty="0">
                <a:solidFill>
                  <a:srgbClr val="FFFFFF"/>
                </a:solidFill>
                <a:latin typeface="Arial"/>
                <a:cs typeface="Arial"/>
              </a:rPr>
              <a:t>elit,</a:t>
            </a:r>
            <a:r>
              <a:rPr sz="1400" spc="500" dirty="0">
                <a:solidFill>
                  <a:srgbClr val="FFFFFF"/>
                </a:solidFill>
                <a:latin typeface="Arial"/>
                <a:cs typeface="Arial"/>
              </a:rPr>
              <a:t> </a:t>
            </a:r>
            <a:r>
              <a:rPr sz="1400" dirty="0">
                <a:solidFill>
                  <a:srgbClr val="FFFFFF"/>
                </a:solidFill>
                <a:latin typeface="Arial"/>
                <a:cs typeface="Arial"/>
              </a:rPr>
              <a:t>sed</a:t>
            </a:r>
            <a:r>
              <a:rPr sz="1400" spc="165" dirty="0">
                <a:solidFill>
                  <a:srgbClr val="FFFFFF"/>
                </a:solidFill>
                <a:latin typeface="Arial"/>
                <a:cs typeface="Arial"/>
              </a:rPr>
              <a:t> </a:t>
            </a:r>
            <a:r>
              <a:rPr sz="1400" spc="50" dirty="0">
                <a:solidFill>
                  <a:srgbClr val="FFFFFF"/>
                </a:solidFill>
                <a:latin typeface="Arial"/>
                <a:cs typeface="Arial"/>
              </a:rPr>
              <a:t>diam</a:t>
            </a:r>
            <a:r>
              <a:rPr sz="1400" spc="165" dirty="0">
                <a:solidFill>
                  <a:srgbClr val="FFFFFF"/>
                </a:solidFill>
                <a:latin typeface="Arial"/>
                <a:cs typeface="Arial"/>
              </a:rPr>
              <a:t> </a:t>
            </a:r>
            <a:r>
              <a:rPr sz="1400" dirty="0">
                <a:solidFill>
                  <a:srgbClr val="FFFFFF"/>
                </a:solidFill>
                <a:latin typeface="Arial"/>
                <a:cs typeface="Arial"/>
              </a:rPr>
              <a:t>nonummy.</a:t>
            </a:r>
            <a:r>
              <a:rPr sz="1400" spc="165" dirty="0">
                <a:solidFill>
                  <a:srgbClr val="FFFFFF"/>
                </a:solidFill>
                <a:latin typeface="Arial"/>
                <a:cs typeface="Arial"/>
              </a:rPr>
              <a:t> </a:t>
            </a:r>
            <a:r>
              <a:rPr sz="1400" dirty="0">
                <a:solidFill>
                  <a:srgbClr val="FFFFFF"/>
                </a:solidFill>
                <a:latin typeface="Arial"/>
                <a:cs typeface="Arial"/>
              </a:rPr>
              <a:t>Si</a:t>
            </a:r>
            <a:r>
              <a:rPr sz="1400" spc="165" dirty="0">
                <a:solidFill>
                  <a:srgbClr val="FFFFFF"/>
                </a:solidFill>
                <a:latin typeface="Arial"/>
                <a:cs typeface="Arial"/>
              </a:rPr>
              <a:t> </a:t>
            </a:r>
            <a:r>
              <a:rPr sz="1400" spc="-10" dirty="0">
                <a:solidFill>
                  <a:srgbClr val="FFFFFF"/>
                </a:solidFill>
                <a:latin typeface="Arial"/>
                <a:cs typeface="Arial"/>
              </a:rPr>
              <a:t>meliora </a:t>
            </a:r>
            <a:r>
              <a:rPr sz="1400" dirty="0">
                <a:solidFill>
                  <a:srgbClr val="FFFFFF"/>
                </a:solidFill>
                <a:latin typeface="Arial"/>
                <a:cs typeface="Arial"/>
              </a:rPr>
              <a:t>dies,</a:t>
            </a:r>
            <a:r>
              <a:rPr sz="1400" spc="145" dirty="0">
                <a:solidFill>
                  <a:srgbClr val="FFFFFF"/>
                </a:solidFill>
                <a:latin typeface="Arial"/>
                <a:cs typeface="Arial"/>
              </a:rPr>
              <a:t> </a:t>
            </a:r>
            <a:r>
              <a:rPr sz="1400" dirty="0">
                <a:solidFill>
                  <a:srgbClr val="FFFFFF"/>
                </a:solidFill>
                <a:latin typeface="Arial"/>
                <a:cs typeface="Arial"/>
              </a:rPr>
              <a:t>ut</a:t>
            </a:r>
            <a:r>
              <a:rPr sz="1400" spc="150" dirty="0">
                <a:solidFill>
                  <a:srgbClr val="FFFFFF"/>
                </a:solidFill>
                <a:latin typeface="Arial"/>
                <a:cs typeface="Arial"/>
              </a:rPr>
              <a:t> </a:t>
            </a:r>
            <a:r>
              <a:rPr sz="1400" dirty="0">
                <a:solidFill>
                  <a:srgbClr val="FFFFFF"/>
                </a:solidFill>
                <a:latin typeface="Arial"/>
                <a:cs typeface="Arial"/>
              </a:rPr>
              <a:t>vina,</a:t>
            </a:r>
            <a:r>
              <a:rPr sz="1400" spc="150" dirty="0">
                <a:solidFill>
                  <a:srgbClr val="FFFFFF"/>
                </a:solidFill>
                <a:latin typeface="Arial"/>
                <a:cs typeface="Arial"/>
              </a:rPr>
              <a:t> </a:t>
            </a:r>
            <a:r>
              <a:rPr sz="1400" spc="50" dirty="0">
                <a:solidFill>
                  <a:srgbClr val="FFFFFF"/>
                </a:solidFill>
                <a:latin typeface="Arial"/>
                <a:cs typeface="Arial"/>
              </a:rPr>
              <a:t>poemata</a:t>
            </a:r>
            <a:r>
              <a:rPr sz="1400" spc="145" dirty="0">
                <a:solidFill>
                  <a:srgbClr val="FFFFFF"/>
                </a:solidFill>
                <a:latin typeface="Arial"/>
                <a:cs typeface="Arial"/>
              </a:rPr>
              <a:t> </a:t>
            </a:r>
            <a:r>
              <a:rPr sz="1400" spc="-10" dirty="0">
                <a:solidFill>
                  <a:srgbClr val="FFFFFF"/>
                </a:solidFill>
                <a:latin typeface="Arial"/>
                <a:cs typeface="Arial"/>
              </a:rPr>
              <a:t>reddit, </a:t>
            </a:r>
            <a:r>
              <a:rPr sz="1400" dirty="0">
                <a:solidFill>
                  <a:srgbClr val="FFFFFF"/>
                </a:solidFill>
                <a:latin typeface="Arial"/>
                <a:cs typeface="Arial"/>
              </a:rPr>
              <a:t>scire</a:t>
            </a:r>
            <a:r>
              <a:rPr sz="1400" spc="265" dirty="0">
                <a:solidFill>
                  <a:srgbClr val="FFFFFF"/>
                </a:solidFill>
                <a:latin typeface="Arial"/>
                <a:cs typeface="Arial"/>
              </a:rPr>
              <a:t> </a:t>
            </a:r>
            <a:r>
              <a:rPr sz="1400" dirty="0">
                <a:solidFill>
                  <a:srgbClr val="FFFFFF"/>
                </a:solidFill>
                <a:latin typeface="Arial"/>
                <a:cs typeface="Arial"/>
              </a:rPr>
              <a:t>velim,</a:t>
            </a:r>
            <a:r>
              <a:rPr sz="1400" spc="270" dirty="0">
                <a:solidFill>
                  <a:srgbClr val="FFFFFF"/>
                </a:solidFill>
                <a:latin typeface="Arial"/>
                <a:cs typeface="Arial"/>
              </a:rPr>
              <a:t> </a:t>
            </a:r>
            <a:r>
              <a:rPr sz="1400" dirty="0">
                <a:solidFill>
                  <a:srgbClr val="FFFFFF"/>
                </a:solidFill>
                <a:latin typeface="Arial"/>
                <a:cs typeface="Arial"/>
              </a:rPr>
              <a:t>chartis</a:t>
            </a:r>
            <a:r>
              <a:rPr sz="1400" spc="265" dirty="0">
                <a:solidFill>
                  <a:srgbClr val="FFFFFF"/>
                </a:solidFill>
                <a:latin typeface="Arial"/>
                <a:cs typeface="Arial"/>
              </a:rPr>
              <a:t> </a:t>
            </a:r>
            <a:r>
              <a:rPr sz="1400" spc="-10" dirty="0">
                <a:solidFill>
                  <a:srgbClr val="FFFFFF"/>
                </a:solidFill>
                <a:latin typeface="Arial"/>
                <a:cs typeface="Arial"/>
              </a:rPr>
              <a:t>pretium </a:t>
            </a:r>
            <a:r>
              <a:rPr sz="1400" dirty="0">
                <a:solidFill>
                  <a:srgbClr val="FFFFFF"/>
                </a:solidFill>
                <a:latin typeface="Arial"/>
                <a:cs typeface="Arial"/>
              </a:rPr>
              <a:t>quotus</a:t>
            </a:r>
            <a:r>
              <a:rPr sz="1400" spc="320" dirty="0">
                <a:solidFill>
                  <a:srgbClr val="FFFFFF"/>
                </a:solidFill>
                <a:latin typeface="Arial"/>
                <a:cs typeface="Arial"/>
              </a:rPr>
              <a:t> </a:t>
            </a:r>
            <a:r>
              <a:rPr sz="1400" dirty="0">
                <a:solidFill>
                  <a:srgbClr val="FFFFFF"/>
                </a:solidFill>
                <a:latin typeface="Arial"/>
                <a:cs typeface="Arial"/>
              </a:rPr>
              <a:t>arroget</a:t>
            </a:r>
            <a:r>
              <a:rPr sz="1400" spc="325" dirty="0">
                <a:solidFill>
                  <a:srgbClr val="FFFFFF"/>
                </a:solidFill>
                <a:latin typeface="Arial"/>
                <a:cs typeface="Arial"/>
              </a:rPr>
              <a:t> </a:t>
            </a:r>
            <a:r>
              <a:rPr sz="1400" dirty="0">
                <a:solidFill>
                  <a:srgbClr val="FFFFFF"/>
                </a:solidFill>
                <a:latin typeface="Arial"/>
                <a:cs typeface="Arial"/>
              </a:rPr>
              <a:t>annus.</a:t>
            </a:r>
            <a:r>
              <a:rPr sz="1400" spc="325" dirty="0">
                <a:solidFill>
                  <a:srgbClr val="FFFFFF"/>
                </a:solidFill>
                <a:latin typeface="Arial"/>
                <a:cs typeface="Arial"/>
              </a:rPr>
              <a:t> </a:t>
            </a:r>
            <a:r>
              <a:rPr sz="1400" spc="-10" dirty="0">
                <a:solidFill>
                  <a:srgbClr val="FFFFFF"/>
                </a:solidFill>
                <a:latin typeface="Arial"/>
                <a:cs typeface="Arial"/>
              </a:rPr>
              <a:t>Scriptor </a:t>
            </a:r>
            <a:r>
              <a:rPr sz="1400" dirty="0">
                <a:solidFill>
                  <a:srgbClr val="FFFFFF"/>
                </a:solidFill>
                <a:latin typeface="Arial"/>
                <a:cs typeface="Arial"/>
              </a:rPr>
              <a:t>abhinc</a:t>
            </a:r>
            <a:r>
              <a:rPr sz="1400" spc="135" dirty="0">
                <a:solidFill>
                  <a:srgbClr val="FFFFFF"/>
                </a:solidFill>
                <a:latin typeface="Arial"/>
                <a:cs typeface="Arial"/>
              </a:rPr>
              <a:t> </a:t>
            </a:r>
            <a:r>
              <a:rPr sz="1400" spc="50" dirty="0">
                <a:solidFill>
                  <a:srgbClr val="FFFFFF"/>
                </a:solidFill>
                <a:latin typeface="Arial"/>
                <a:cs typeface="Arial"/>
              </a:rPr>
              <a:t>annos</a:t>
            </a:r>
            <a:r>
              <a:rPr sz="1400" spc="135" dirty="0">
                <a:solidFill>
                  <a:srgbClr val="FFFFFF"/>
                </a:solidFill>
                <a:latin typeface="Arial"/>
                <a:cs typeface="Arial"/>
              </a:rPr>
              <a:t> </a:t>
            </a:r>
            <a:r>
              <a:rPr sz="1400" spc="50" dirty="0">
                <a:solidFill>
                  <a:srgbClr val="FFFFFF"/>
                </a:solidFill>
                <a:latin typeface="Arial"/>
                <a:cs typeface="Arial"/>
              </a:rPr>
              <a:t>centum</a:t>
            </a:r>
            <a:r>
              <a:rPr sz="1400" spc="135" dirty="0">
                <a:solidFill>
                  <a:srgbClr val="FFFFFF"/>
                </a:solidFill>
                <a:latin typeface="Arial"/>
                <a:cs typeface="Arial"/>
              </a:rPr>
              <a:t> </a:t>
            </a:r>
            <a:r>
              <a:rPr sz="1400" dirty="0">
                <a:solidFill>
                  <a:srgbClr val="FFFFFF"/>
                </a:solidFill>
                <a:latin typeface="Arial"/>
                <a:cs typeface="Arial"/>
              </a:rPr>
              <a:t>qui</a:t>
            </a:r>
            <a:r>
              <a:rPr sz="1400" spc="135" dirty="0">
                <a:solidFill>
                  <a:srgbClr val="FFFFFF"/>
                </a:solidFill>
                <a:latin typeface="Arial"/>
                <a:cs typeface="Arial"/>
              </a:rPr>
              <a:t> </a:t>
            </a:r>
            <a:r>
              <a:rPr sz="1400" spc="-25" dirty="0">
                <a:solidFill>
                  <a:srgbClr val="FFFFFF"/>
                </a:solidFill>
                <a:latin typeface="Arial"/>
                <a:cs typeface="Arial"/>
              </a:rPr>
              <a:t>de- </a:t>
            </a:r>
            <a:r>
              <a:rPr sz="1400" dirty="0">
                <a:solidFill>
                  <a:srgbClr val="FFFFFF"/>
                </a:solidFill>
                <a:latin typeface="Arial"/>
                <a:cs typeface="Arial"/>
              </a:rPr>
              <a:t>cidit,</a:t>
            </a:r>
            <a:r>
              <a:rPr sz="1400" spc="285" dirty="0">
                <a:solidFill>
                  <a:srgbClr val="FFFFFF"/>
                </a:solidFill>
                <a:latin typeface="Arial"/>
                <a:cs typeface="Arial"/>
              </a:rPr>
              <a:t> </a:t>
            </a:r>
            <a:r>
              <a:rPr sz="1400" dirty="0">
                <a:solidFill>
                  <a:srgbClr val="FFFFFF"/>
                </a:solidFill>
                <a:latin typeface="Arial"/>
                <a:cs typeface="Arial"/>
              </a:rPr>
              <a:t>inter</a:t>
            </a:r>
            <a:r>
              <a:rPr sz="1400" spc="290" dirty="0">
                <a:solidFill>
                  <a:srgbClr val="FFFFFF"/>
                </a:solidFill>
                <a:latin typeface="Arial"/>
                <a:cs typeface="Arial"/>
              </a:rPr>
              <a:t> </a:t>
            </a:r>
            <a:r>
              <a:rPr sz="1400" dirty="0">
                <a:solidFill>
                  <a:srgbClr val="FFFFFF"/>
                </a:solidFill>
                <a:latin typeface="Arial"/>
                <a:cs typeface="Arial"/>
              </a:rPr>
              <a:t>perfectos</a:t>
            </a:r>
            <a:r>
              <a:rPr sz="1400" spc="290" dirty="0">
                <a:solidFill>
                  <a:srgbClr val="FFFFFF"/>
                </a:solidFill>
                <a:latin typeface="Arial"/>
                <a:cs typeface="Arial"/>
              </a:rPr>
              <a:t> </a:t>
            </a:r>
            <a:r>
              <a:rPr sz="1400" spc="-10" dirty="0">
                <a:solidFill>
                  <a:srgbClr val="FFFFFF"/>
                </a:solidFill>
                <a:latin typeface="Arial"/>
                <a:cs typeface="Arial"/>
              </a:rPr>
              <a:t>veteresque</a:t>
            </a:r>
            <a:endParaRPr sz="1400">
              <a:latin typeface="Arial"/>
              <a:cs typeface="Arial"/>
            </a:endParaRPr>
          </a:p>
        </p:txBody>
      </p:sp>
      <p:sp>
        <p:nvSpPr>
          <p:cNvPr id="5" name="object 5"/>
          <p:cNvSpPr txBox="1"/>
          <p:nvPr/>
        </p:nvSpPr>
        <p:spPr>
          <a:xfrm>
            <a:off x="4557811" y="3434700"/>
            <a:ext cx="2620645" cy="1534160"/>
          </a:xfrm>
          <a:prstGeom prst="rect">
            <a:avLst/>
          </a:prstGeom>
        </p:spPr>
        <p:txBody>
          <a:bodyPr vert="horz" wrap="square" lIns="0" tIns="106680" rIns="0" bIns="0" rtlCol="0">
            <a:spAutoFit/>
          </a:bodyPr>
          <a:lstStyle/>
          <a:p>
            <a:pPr marL="12700">
              <a:lnSpc>
                <a:spcPct val="100000"/>
              </a:lnSpc>
              <a:spcBef>
                <a:spcPts val="840"/>
              </a:spcBef>
            </a:pPr>
            <a:r>
              <a:rPr sz="1800" b="1" spc="60" dirty="0">
                <a:solidFill>
                  <a:srgbClr val="FFFFFF"/>
                </a:solidFill>
                <a:latin typeface="Arial"/>
                <a:cs typeface="Arial"/>
              </a:rPr>
              <a:t>Body</a:t>
            </a:r>
            <a:r>
              <a:rPr sz="1800" b="1" spc="45" dirty="0">
                <a:solidFill>
                  <a:srgbClr val="FFFFFF"/>
                </a:solidFill>
                <a:latin typeface="Arial"/>
                <a:cs typeface="Arial"/>
              </a:rPr>
              <a:t> </a:t>
            </a:r>
            <a:r>
              <a:rPr sz="1800" b="1" spc="40" dirty="0">
                <a:solidFill>
                  <a:srgbClr val="FFFFFF"/>
                </a:solidFill>
                <a:latin typeface="Arial"/>
                <a:cs typeface="Arial"/>
              </a:rPr>
              <a:t>Headline</a:t>
            </a:r>
            <a:endParaRPr sz="1800">
              <a:latin typeface="Arial"/>
              <a:cs typeface="Arial"/>
            </a:endParaRPr>
          </a:p>
          <a:p>
            <a:pPr marL="12700" marR="5080">
              <a:lnSpc>
                <a:spcPct val="100000"/>
              </a:lnSpc>
              <a:spcBef>
                <a:spcPts val="575"/>
              </a:spcBef>
            </a:pPr>
            <a:r>
              <a:rPr sz="1400" spc="55" dirty="0">
                <a:solidFill>
                  <a:srgbClr val="FFFFFF"/>
                </a:solidFill>
                <a:latin typeface="Arial"/>
                <a:cs typeface="Arial"/>
              </a:rPr>
              <a:t>Lorem</a:t>
            </a:r>
            <a:r>
              <a:rPr sz="1400" spc="100" dirty="0">
                <a:solidFill>
                  <a:srgbClr val="FFFFFF"/>
                </a:solidFill>
                <a:latin typeface="Arial"/>
                <a:cs typeface="Arial"/>
              </a:rPr>
              <a:t> </a:t>
            </a:r>
            <a:r>
              <a:rPr sz="1400" spc="50" dirty="0">
                <a:solidFill>
                  <a:srgbClr val="FFFFFF"/>
                </a:solidFill>
                <a:latin typeface="Arial"/>
                <a:cs typeface="Arial"/>
              </a:rPr>
              <a:t>ipsum</a:t>
            </a:r>
            <a:r>
              <a:rPr sz="1400" spc="105" dirty="0">
                <a:solidFill>
                  <a:srgbClr val="FFFFFF"/>
                </a:solidFill>
                <a:latin typeface="Arial"/>
                <a:cs typeface="Arial"/>
              </a:rPr>
              <a:t> </a:t>
            </a:r>
            <a:r>
              <a:rPr sz="1400" dirty="0">
                <a:solidFill>
                  <a:srgbClr val="FFFFFF"/>
                </a:solidFill>
                <a:latin typeface="Arial"/>
                <a:cs typeface="Arial"/>
              </a:rPr>
              <a:t>dolor</a:t>
            </a:r>
            <a:r>
              <a:rPr sz="1400" spc="100" dirty="0">
                <a:solidFill>
                  <a:srgbClr val="FFFFFF"/>
                </a:solidFill>
                <a:latin typeface="Arial"/>
                <a:cs typeface="Arial"/>
              </a:rPr>
              <a:t> </a:t>
            </a:r>
            <a:r>
              <a:rPr sz="1400" dirty="0">
                <a:solidFill>
                  <a:srgbClr val="FFFFFF"/>
                </a:solidFill>
                <a:latin typeface="Arial"/>
                <a:cs typeface="Arial"/>
              </a:rPr>
              <a:t>sit</a:t>
            </a:r>
            <a:r>
              <a:rPr sz="1400" spc="105" dirty="0">
                <a:solidFill>
                  <a:srgbClr val="FFFFFF"/>
                </a:solidFill>
                <a:latin typeface="Arial"/>
                <a:cs typeface="Arial"/>
              </a:rPr>
              <a:t> </a:t>
            </a:r>
            <a:r>
              <a:rPr sz="1400" spc="-10" dirty="0">
                <a:solidFill>
                  <a:srgbClr val="FFFFFF"/>
                </a:solidFill>
                <a:latin typeface="Arial"/>
                <a:cs typeface="Arial"/>
              </a:rPr>
              <a:t>amet, </a:t>
            </a:r>
            <a:r>
              <a:rPr sz="1400" spc="20" dirty="0">
                <a:solidFill>
                  <a:srgbClr val="FFFFFF"/>
                </a:solidFill>
                <a:latin typeface="Arial"/>
                <a:cs typeface="Arial"/>
              </a:rPr>
              <a:t>consectetuer</a:t>
            </a:r>
            <a:r>
              <a:rPr sz="1400" spc="275" dirty="0">
                <a:solidFill>
                  <a:srgbClr val="FFFFFF"/>
                </a:solidFill>
                <a:latin typeface="Arial"/>
                <a:cs typeface="Arial"/>
              </a:rPr>
              <a:t> </a:t>
            </a:r>
            <a:r>
              <a:rPr sz="1400" spc="20" dirty="0">
                <a:solidFill>
                  <a:srgbClr val="FFFFFF"/>
                </a:solidFill>
                <a:latin typeface="Arial"/>
                <a:cs typeface="Arial"/>
              </a:rPr>
              <a:t>adipiscing</a:t>
            </a:r>
            <a:r>
              <a:rPr sz="1400" spc="280" dirty="0">
                <a:solidFill>
                  <a:srgbClr val="FFFFFF"/>
                </a:solidFill>
                <a:latin typeface="Arial"/>
                <a:cs typeface="Arial"/>
              </a:rPr>
              <a:t> </a:t>
            </a:r>
            <a:r>
              <a:rPr sz="1400" spc="-10" dirty="0">
                <a:solidFill>
                  <a:srgbClr val="FFFFFF"/>
                </a:solidFill>
                <a:latin typeface="Arial"/>
                <a:cs typeface="Arial"/>
              </a:rPr>
              <a:t>elit, </a:t>
            </a:r>
            <a:r>
              <a:rPr sz="1400" dirty="0">
                <a:solidFill>
                  <a:srgbClr val="FFFFFF"/>
                </a:solidFill>
                <a:latin typeface="Arial"/>
                <a:cs typeface="Arial"/>
              </a:rPr>
              <a:t>sed</a:t>
            </a:r>
            <a:r>
              <a:rPr sz="1400" spc="165" dirty="0">
                <a:solidFill>
                  <a:srgbClr val="FFFFFF"/>
                </a:solidFill>
                <a:latin typeface="Arial"/>
                <a:cs typeface="Arial"/>
              </a:rPr>
              <a:t> </a:t>
            </a:r>
            <a:r>
              <a:rPr sz="1400" spc="50" dirty="0">
                <a:solidFill>
                  <a:srgbClr val="FFFFFF"/>
                </a:solidFill>
                <a:latin typeface="Arial"/>
                <a:cs typeface="Arial"/>
              </a:rPr>
              <a:t>diam</a:t>
            </a:r>
            <a:r>
              <a:rPr sz="1400" spc="165" dirty="0">
                <a:solidFill>
                  <a:srgbClr val="FFFFFF"/>
                </a:solidFill>
                <a:latin typeface="Arial"/>
                <a:cs typeface="Arial"/>
              </a:rPr>
              <a:t> </a:t>
            </a:r>
            <a:r>
              <a:rPr sz="1400" dirty="0">
                <a:solidFill>
                  <a:srgbClr val="FFFFFF"/>
                </a:solidFill>
                <a:latin typeface="Arial"/>
                <a:cs typeface="Arial"/>
              </a:rPr>
              <a:t>nonummy.</a:t>
            </a:r>
            <a:r>
              <a:rPr sz="1400" spc="165" dirty="0">
                <a:solidFill>
                  <a:srgbClr val="FFFFFF"/>
                </a:solidFill>
                <a:latin typeface="Arial"/>
                <a:cs typeface="Arial"/>
              </a:rPr>
              <a:t> </a:t>
            </a:r>
            <a:r>
              <a:rPr sz="1400" dirty="0">
                <a:solidFill>
                  <a:srgbClr val="FFFFFF"/>
                </a:solidFill>
                <a:latin typeface="Arial"/>
                <a:cs typeface="Arial"/>
              </a:rPr>
              <a:t>Si</a:t>
            </a:r>
            <a:r>
              <a:rPr sz="1400" spc="165" dirty="0">
                <a:solidFill>
                  <a:srgbClr val="FFFFFF"/>
                </a:solidFill>
                <a:latin typeface="Arial"/>
                <a:cs typeface="Arial"/>
              </a:rPr>
              <a:t> </a:t>
            </a:r>
            <a:r>
              <a:rPr sz="1400" spc="-10" dirty="0">
                <a:solidFill>
                  <a:srgbClr val="FFFFFF"/>
                </a:solidFill>
                <a:latin typeface="Arial"/>
                <a:cs typeface="Arial"/>
              </a:rPr>
              <a:t>meliora </a:t>
            </a:r>
            <a:r>
              <a:rPr sz="1400" dirty="0">
                <a:solidFill>
                  <a:srgbClr val="FFFFFF"/>
                </a:solidFill>
                <a:latin typeface="Arial"/>
                <a:cs typeface="Arial"/>
              </a:rPr>
              <a:t>dies,</a:t>
            </a:r>
            <a:r>
              <a:rPr sz="1400" spc="145" dirty="0">
                <a:solidFill>
                  <a:srgbClr val="FFFFFF"/>
                </a:solidFill>
                <a:latin typeface="Arial"/>
                <a:cs typeface="Arial"/>
              </a:rPr>
              <a:t> </a:t>
            </a:r>
            <a:r>
              <a:rPr sz="1400" dirty="0">
                <a:solidFill>
                  <a:srgbClr val="FFFFFF"/>
                </a:solidFill>
                <a:latin typeface="Arial"/>
                <a:cs typeface="Arial"/>
              </a:rPr>
              <a:t>ut</a:t>
            </a:r>
            <a:r>
              <a:rPr sz="1400" spc="150" dirty="0">
                <a:solidFill>
                  <a:srgbClr val="FFFFFF"/>
                </a:solidFill>
                <a:latin typeface="Arial"/>
                <a:cs typeface="Arial"/>
              </a:rPr>
              <a:t> </a:t>
            </a:r>
            <a:r>
              <a:rPr sz="1400" dirty="0">
                <a:solidFill>
                  <a:srgbClr val="FFFFFF"/>
                </a:solidFill>
                <a:latin typeface="Arial"/>
                <a:cs typeface="Arial"/>
              </a:rPr>
              <a:t>vina,</a:t>
            </a:r>
            <a:r>
              <a:rPr sz="1400" spc="150" dirty="0">
                <a:solidFill>
                  <a:srgbClr val="FFFFFF"/>
                </a:solidFill>
                <a:latin typeface="Arial"/>
                <a:cs typeface="Arial"/>
              </a:rPr>
              <a:t> </a:t>
            </a:r>
            <a:r>
              <a:rPr sz="1400" spc="50" dirty="0">
                <a:solidFill>
                  <a:srgbClr val="FFFFFF"/>
                </a:solidFill>
                <a:latin typeface="Arial"/>
                <a:cs typeface="Arial"/>
              </a:rPr>
              <a:t>poemata</a:t>
            </a:r>
            <a:r>
              <a:rPr sz="1400" spc="145" dirty="0">
                <a:solidFill>
                  <a:srgbClr val="FFFFFF"/>
                </a:solidFill>
                <a:latin typeface="Arial"/>
                <a:cs typeface="Arial"/>
              </a:rPr>
              <a:t> </a:t>
            </a:r>
            <a:r>
              <a:rPr sz="1400" spc="-10" dirty="0">
                <a:solidFill>
                  <a:srgbClr val="FFFFFF"/>
                </a:solidFill>
                <a:latin typeface="Arial"/>
                <a:cs typeface="Arial"/>
              </a:rPr>
              <a:t>reddit, </a:t>
            </a:r>
            <a:r>
              <a:rPr sz="1400" dirty="0">
                <a:solidFill>
                  <a:srgbClr val="FFFFFF"/>
                </a:solidFill>
                <a:latin typeface="Arial"/>
                <a:cs typeface="Arial"/>
              </a:rPr>
              <a:t>scire</a:t>
            </a:r>
            <a:r>
              <a:rPr sz="1400" spc="245" dirty="0">
                <a:solidFill>
                  <a:srgbClr val="FFFFFF"/>
                </a:solidFill>
                <a:latin typeface="Arial"/>
                <a:cs typeface="Arial"/>
              </a:rPr>
              <a:t> </a:t>
            </a:r>
            <a:r>
              <a:rPr sz="1400" dirty="0">
                <a:solidFill>
                  <a:srgbClr val="FFFFFF"/>
                </a:solidFill>
                <a:latin typeface="Arial"/>
                <a:cs typeface="Arial"/>
              </a:rPr>
              <a:t>velim,</a:t>
            </a:r>
            <a:r>
              <a:rPr sz="1400" spc="245" dirty="0">
                <a:solidFill>
                  <a:srgbClr val="FFFFFF"/>
                </a:solidFill>
                <a:latin typeface="Arial"/>
                <a:cs typeface="Arial"/>
              </a:rPr>
              <a:t> </a:t>
            </a:r>
            <a:r>
              <a:rPr sz="1400" spc="-10" dirty="0">
                <a:solidFill>
                  <a:srgbClr val="FFFFFF"/>
                </a:solidFill>
                <a:latin typeface="Arial"/>
                <a:cs typeface="Arial"/>
              </a:rPr>
              <a:t>chartis.</a:t>
            </a:r>
            <a:endParaRPr sz="1400">
              <a:latin typeface="Arial"/>
              <a:cs typeface="Arial"/>
            </a:endParaRPr>
          </a:p>
        </p:txBody>
      </p:sp>
      <p:grpSp>
        <p:nvGrpSpPr>
          <p:cNvPr id="6" name="object 6"/>
          <p:cNvGrpSpPr/>
          <p:nvPr/>
        </p:nvGrpSpPr>
        <p:grpSpPr>
          <a:xfrm>
            <a:off x="4590478" y="1468742"/>
            <a:ext cx="3199765" cy="1871980"/>
            <a:chOff x="4590478" y="1468742"/>
            <a:chExt cx="3199765" cy="1871980"/>
          </a:xfrm>
        </p:grpSpPr>
        <p:sp>
          <p:nvSpPr>
            <p:cNvPr id="7" name="object 7"/>
            <p:cNvSpPr/>
            <p:nvPr/>
          </p:nvSpPr>
          <p:spPr>
            <a:xfrm>
              <a:off x="4590478" y="1468742"/>
              <a:ext cx="3199765" cy="1871980"/>
            </a:xfrm>
            <a:custGeom>
              <a:avLst/>
              <a:gdLst/>
              <a:ahLst/>
              <a:cxnLst/>
              <a:rect l="l" t="t" r="r" b="b"/>
              <a:pathLst>
                <a:path w="3199765" h="1871979">
                  <a:moveTo>
                    <a:pt x="3199472" y="0"/>
                  </a:moveTo>
                  <a:lnTo>
                    <a:pt x="0" y="0"/>
                  </a:lnTo>
                  <a:lnTo>
                    <a:pt x="0" y="1871802"/>
                  </a:lnTo>
                  <a:lnTo>
                    <a:pt x="3199472" y="1871802"/>
                  </a:lnTo>
                  <a:lnTo>
                    <a:pt x="3199472" y="0"/>
                  </a:lnTo>
                  <a:close/>
                </a:path>
              </a:pathLst>
            </a:custGeom>
            <a:solidFill>
              <a:srgbClr val="221F20"/>
            </a:solidFill>
          </p:spPr>
          <p:txBody>
            <a:bodyPr wrap="square" lIns="0" tIns="0" rIns="0" bIns="0" rtlCol="0"/>
            <a:lstStyle/>
            <a:p>
              <a:endParaRPr/>
            </a:p>
          </p:txBody>
        </p:sp>
        <p:sp>
          <p:nvSpPr>
            <p:cNvPr id="8" name="object 8"/>
            <p:cNvSpPr/>
            <p:nvPr/>
          </p:nvSpPr>
          <p:spPr>
            <a:xfrm>
              <a:off x="4848254" y="1592964"/>
              <a:ext cx="1635760" cy="1529715"/>
            </a:xfrm>
            <a:custGeom>
              <a:avLst/>
              <a:gdLst/>
              <a:ahLst/>
              <a:cxnLst/>
              <a:rect l="l" t="t" r="r" b="b"/>
              <a:pathLst>
                <a:path w="1635760" h="1529714">
                  <a:moveTo>
                    <a:pt x="945172" y="0"/>
                  </a:moveTo>
                  <a:lnTo>
                    <a:pt x="690219" y="0"/>
                  </a:lnTo>
                  <a:lnTo>
                    <a:pt x="659965" y="5713"/>
                  </a:lnTo>
                  <a:lnTo>
                    <a:pt x="635260" y="21294"/>
                  </a:lnTo>
                  <a:lnTo>
                    <a:pt x="618603" y="44405"/>
                  </a:lnTo>
                  <a:lnTo>
                    <a:pt x="612495" y="72707"/>
                  </a:lnTo>
                  <a:lnTo>
                    <a:pt x="612495" y="208915"/>
                  </a:lnTo>
                  <a:lnTo>
                    <a:pt x="594616" y="214971"/>
                  </a:lnTo>
                  <a:lnTo>
                    <a:pt x="576991" y="221514"/>
                  </a:lnTo>
                  <a:lnTo>
                    <a:pt x="559630" y="228537"/>
                  </a:lnTo>
                  <a:lnTo>
                    <a:pt x="542544" y="236029"/>
                  </a:lnTo>
                  <a:lnTo>
                    <a:pt x="439559" y="139700"/>
                  </a:lnTo>
                  <a:lnTo>
                    <a:pt x="413847" y="123733"/>
                  </a:lnTo>
                  <a:lnTo>
                    <a:pt x="384598" y="118411"/>
                  </a:lnTo>
                  <a:lnTo>
                    <a:pt x="355347" y="123733"/>
                  </a:lnTo>
                  <a:lnTo>
                    <a:pt x="329628" y="139700"/>
                  </a:lnTo>
                  <a:lnTo>
                    <a:pt x="149352" y="308317"/>
                  </a:lnTo>
                  <a:lnTo>
                    <a:pt x="132278" y="332371"/>
                  </a:lnTo>
                  <a:lnTo>
                    <a:pt x="126587" y="359732"/>
                  </a:lnTo>
                  <a:lnTo>
                    <a:pt x="132278" y="387090"/>
                  </a:lnTo>
                  <a:lnTo>
                    <a:pt x="149352" y="411137"/>
                  </a:lnTo>
                  <a:lnTo>
                    <a:pt x="252349" y="507466"/>
                  </a:lnTo>
                  <a:lnTo>
                    <a:pt x="244332" y="523447"/>
                  </a:lnTo>
                  <a:lnTo>
                    <a:pt x="236821" y="539686"/>
                  </a:lnTo>
                  <a:lnTo>
                    <a:pt x="229822" y="556172"/>
                  </a:lnTo>
                  <a:lnTo>
                    <a:pt x="223342" y="572897"/>
                  </a:lnTo>
                  <a:lnTo>
                    <a:pt x="77724" y="572897"/>
                  </a:lnTo>
                  <a:lnTo>
                    <a:pt x="47470" y="578610"/>
                  </a:lnTo>
                  <a:lnTo>
                    <a:pt x="22764" y="594191"/>
                  </a:lnTo>
                  <a:lnTo>
                    <a:pt x="6107" y="617302"/>
                  </a:lnTo>
                  <a:lnTo>
                    <a:pt x="0" y="645604"/>
                  </a:lnTo>
                  <a:lnTo>
                    <a:pt x="0" y="884059"/>
                  </a:lnTo>
                  <a:lnTo>
                    <a:pt x="6107" y="912361"/>
                  </a:lnTo>
                  <a:lnTo>
                    <a:pt x="22764" y="935472"/>
                  </a:lnTo>
                  <a:lnTo>
                    <a:pt x="47470" y="951053"/>
                  </a:lnTo>
                  <a:lnTo>
                    <a:pt x="77724" y="956767"/>
                  </a:lnTo>
                  <a:lnTo>
                    <a:pt x="223342" y="956767"/>
                  </a:lnTo>
                  <a:lnTo>
                    <a:pt x="229822" y="973491"/>
                  </a:lnTo>
                  <a:lnTo>
                    <a:pt x="236821" y="989977"/>
                  </a:lnTo>
                  <a:lnTo>
                    <a:pt x="244332" y="1006216"/>
                  </a:lnTo>
                  <a:lnTo>
                    <a:pt x="252349" y="1022197"/>
                  </a:lnTo>
                  <a:lnTo>
                    <a:pt x="149352" y="1118514"/>
                  </a:lnTo>
                  <a:lnTo>
                    <a:pt x="132278" y="1142568"/>
                  </a:lnTo>
                  <a:lnTo>
                    <a:pt x="126587" y="1169928"/>
                  </a:lnTo>
                  <a:lnTo>
                    <a:pt x="132278" y="1197286"/>
                  </a:lnTo>
                  <a:lnTo>
                    <a:pt x="149352" y="1221333"/>
                  </a:lnTo>
                  <a:lnTo>
                    <a:pt x="329628" y="1389951"/>
                  </a:lnTo>
                  <a:lnTo>
                    <a:pt x="355347" y="1405924"/>
                  </a:lnTo>
                  <a:lnTo>
                    <a:pt x="384598" y="1411249"/>
                  </a:lnTo>
                  <a:lnTo>
                    <a:pt x="413847" y="1405924"/>
                  </a:lnTo>
                  <a:lnTo>
                    <a:pt x="439559" y="1389951"/>
                  </a:lnTo>
                  <a:lnTo>
                    <a:pt x="542544" y="1293634"/>
                  </a:lnTo>
                  <a:lnTo>
                    <a:pt x="559630" y="1301127"/>
                  </a:lnTo>
                  <a:lnTo>
                    <a:pt x="576991" y="1308149"/>
                  </a:lnTo>
                  <a:lnTo>
                    <a:pt x="594616" y="1314692"/>
                  </a:lnTo>
                  <a:lnTo>
                    <a:pt x="612495" y="1320749"/>
                  </a:lnTo>
                  <a:lnTo>
                    <a:pt x="612495" y="1456956"/>
                  </a:lnTo>
                  <a:lnTo>
                    <a:pt x="618603" y="1485258"/>
                  </a:lnTo>
                  <a:lnTo>
                    <a:pt x="635260" y="1508369"/>
                  </a:lnTo>
                  <a:lnTo>
                    <a:pt x="659965" y="1523950"/>
                  </a:lnTo>
                  <a:lnTo>
                    <a:pt x="690219" y="1529664"/>
                  </a:lnTo>
                  <a:lnTo>
                    <a:pt x="945172" y="1529664"/>
                  </a:lnTo>
                  <a:lnTo>
                    <a:pt x="975425" y="1523950"/>
                  </a:lnTo>
                  <a:lnTo>
                    <a:pt x="1000131" y="1508369"/>
                  </a:lnTo>
                  <a:lnTo>
                    <a:pt x="1016788" y="1485258"/>
                  </a:lnTo>
                  <a:lnTo>
                    <a:pt x="1022896" y="1456956"/>
                  </a:lnTo>
                  <a:lnTo>
                    <a:pt x="1022896" y="1320749"/>
                  </a:lnTo>
                  <a:lnTo>
                    <a:pt x="1040780" y="1314692"/>
                  </a:lnTo>
                  <a:lnTo>
                    <a:pt x="1058405" y="1308149"/>
                  </a:lnTo>
                  <a:lnTo>
                    <a:pt x="1075763" y="1301127"/>
                  </a:lnTo>
                  <a:lnTo>
                    <a:pt x="1092847" y="1293634"/>
                  </a:lnTo>
                  <a:lnTo>
                    <a:pt x="1195832" y="1389951"/>
                  </a:lnTo>
                  <a:lnTo>
                    <a:pt x="1221545" y="1405924"/>
                  </a:lnTo>
                  <a:lnTo>
                    <a:pt x="1250797" y="1411249"/>
                  </a:lnTo>
                  <a:lnTo>
                    <a:pt x="1280049" y="1405924"/>
                  </a:lnTo>
                  <a:lnTo>
                    <a:pt x="1305763" y="1389951"/>
                  </a:lnTo>
                  <a:lnTo>
                    <a:pt x="1486039" y="1221333"/>
                  </a:lnTo>
                  <a:lnTo>
                    <a:pt x="1503113" y="1197286"/>
                  </a:lnTo>
                  <a:lnTo>
                    <a:pt x="1508804" y="1169928"/>
                  </a:lnTo>
                  <a:lnTo>
                    <a:pt x="1503113" y="1142568"/>
                  </a:lnTo>
                  <a:lnTo>
                    <a:pt x="1486039" y="1118514"/>
                  </a:lnTo>
                  <a:lnTo>
                    <a:pt x="1383055" y="1022197"/>
                  </a:lnTo>
                  <a:lnTo>
                    <a:pt x="1391064" y="1006216"/>
                  </a:lnTo>
                  <a:lnTo>
                    <a:pt x="1398571" y="989977"/>
                  </a:lnTo>
                  <a:lnTo>
                    <a:pt x="1405568" y="973491"/>
                  </a:lnTo>
                  <a:lnTo>
                    <a:pt x="1412049" y="956767"/>
                  </a:lnTo>
                  <a:lnTo>
                    <a:pt x="1557667" y="956767"/>
                  </a:lnTo>
                  <a:lnTo>
                    <a:pt x="1587921" y="951053"/>
                  </a:lnTo>
                  <a:lnTo>
                    <a:pt x="1612626" y="935472"/>
                  </a:lnTo>
                  <a:lnTo>
                    <a:pt x="1629283" y="912361"/>
                  </a:lnTo>
                  <a:lnTo>
                    <a:pt x="1635391" y="884059"/>
                  </a:lnTo>
                  <a:lnTo>
                    <a:pt x="1635391" y="645604"/>
                  </a:lnTo>
                  <a:lnTo>
                    <a:pt x="1629283" y="617302"/>
                  </a:lnTo>
                  <a:lnTo>
                    <a:pt x="1612626" y="594191"/>
                  </a:lnTo>
                  <a:lnTo>
                    <a:pt x="1587921" y="578610"/>
                  </a:lnTo>
                  <a:lnTo>
                    <a:pt x="1557667" y="572897"/>
                  </a:lnTo>
                  <a:lnTo>
                    <a:pt x="1412049" y="572897"/>
                  </a:lnTo>
                  <a:lnTo>
                    <a:pt x="1405568" y="556172"/>
                  </a:lnTo>
                  <a:lnTo>
                    <a:pt x="1398571" y="539686"/>
                  </a:lnTo>
                  <a:lnTo>
                    <a:pt x="1391064" y="523447"/>
                  </a:lnTo>
                  <a:lnTo>
                    <a:pt x="1383055" y="507466"/>
                  </a:lnTo>
                  <a:lnTo>
                    <a:pt x="1486039" y="411137"/>
                  </a:lnTo>
                  <a:lnTo>
                    <a:pt x="1503113" y="387090"/>
                  </a:lnTo>
                  <a:lnTo>
                    <a:pt x="1508804" y="359732"/>
                  </a:lnTo>
                  <a:lnTo>
                    <a:pt x="1503113" y="332371"/>
                  </a:lnTo>
                  <a:lnTo>
                    <a:pt x="1486039" y="308317"/>
                  </a:lnTo>
                  <a:lnTo>
                    <a:pt x="1305763" y="139700"/>
                  </a:lnTo>
                  <a:lnTo>
                    <a:pt x="1280049" y="123733"/>
                  </a:lnTo>
                  <a:lnTo>
                    <a:pt x="1250797" y="118411"/>
                  </a:lnTo>
                  <a:lnTo>
                    <a:pt x="1221545" y="123733"/>
                  </a:lnTo>
                  <a:lnTo>
                    <a:pt x="1195832" y="139700"/>
                  </a:lnTo>
                  <a:lnTo>
                    <a:pt x="1092847" y="236029"/>
                  </a:lnTo>
                  <a:lnTo>
                    <a:pt x="1075763" y="228537"/>
                  </a:lnTo>
                  <a:lnTo>
                    <a:pt x="1058405" y="221514"/>
                  </a:lnTo>
                  <a:lnTo>
                    <a:pt x="1040780" y="214971"/>
                  </a:lnTo>
                  <a:lnTo>
                    <a:pt x="1022896" y="208915"/>
                  </a:lnTo>
                  <a:lnTo>
                    <a:pt x="1022896" y="72707"/>
                  </a:lnTo>
                  <a:lnTo>
                    <a:pt x="1016788" y="44405"/>
                  </a:lnTo>
                  <a:lnTo>
                    <a:pt x="1000131" y="21294"/>
                  </a:lnTo>
                  <a:lnTo>
                    <a:pt x="975425" y="5713"/>
                  </a:lnTo>
                  <a:lnTo>
                    <a:pt x="945172" y="0"/>
                  </a:lnTo>
                  <a:close/>
                </a:path>
              </a:pathLst>
            </a:custGeom>
            <a:solidFill>
              <a:srgbClr val="DF653A"/>
            </a:solidFill>
          </p:spPr>
          <p:txBody>
            <a:bodyPr wrap="square" lIns="0" tIns="0" rIns="0" bIns="0" rtlCol="0"/>
            <a:lstStyle/>
            <a:p>
              <a:endParaRPr/>
            </a:p>
          </p:txBody>
        </p:sp>
        <p:sp>
          <p:nvSpPr>
            <p:cNvPr id="9" name="object 9"/>
            <p:cNvSpPr/>
            <p:nvPr/>
          </p:nvSpPr>
          <p:spPr>
            <a:xfrm>
              <a:off x="5175935" y="2002116"/>
              <a:ext cx="836930" cy="734695"/>
            </a:xfrm>
            <a:custGeom>
              <a:avLst/>
              <a:gdLst/>
              <a:ahLst/>
              <a:cxnLst/>
              <a:rect l="l" t="t" r="r" b="b"/>
              <a:pathLst>
                <a:path w="836929" h="734694">
                  <a:moveTo>
                    <a:pt x="836650" y="26225"/>
                  </a:moveTo>
                  <a:lnTo>
                    <a:pt x="813409" y="0"/>
                  </a:lnTo>
                  <a:lnTo>
                    <a:pt x="805014" y="0"/>
                  </a:lnTo>
                  <a:lnTo>
                    <a:pt x="797242" y="2349"/>
                  </a:lnTo>
                  <a:lnTo>
                    <a:pt x="788098" y="6604"/>
                  </a:lnTo>
                  <a:lnTo>
                    <a:pt x="788098" y="74129"/>
                  </a:lnTo>
                  <a:lnTo>
                    <a:pt x="549402" y="704710"/>
                  </a:lnTo>
                  <a:lnTo>
                    <a:pt x="404469" y="579374"/>
                  </a:lnTo>
                  <a:lnTo>
                    <a:pt x="378942" y="557301"/>
                  </a:lnTo>
                  <a:lnTo>
                    <a:pt x="788098" y="74129"/>
                  </a:lnTo>
                  <a:lnTo>
                    <a:pt x="788098" y="6604"/>
                  </a:lnTo>
                  <a:lnTo>
                    <a:pt x="741807" y="28117"/>
                  </a:lnTo>
                  <a:lnTo>
                    <a:pt x="741807" y="59334"/>
                  </a:lnTo>
                  <a:lnTo>
                    <a:pt x="709015" y="85763"/>
                  </a:lnTo>
                  <a:lnTo>
                    <a:pt x="709015" y="122643"/>
                  </a:lnTo>
                  <a:lnTo>
                    <a:pt x="337350" y="561390"/>
                  </a:lnTo>
                  <a:lnTo>
                    <a:pt x="264439" y="627367"/>
                  </a:lnTo>
                  <a:lnTo>
                    <a:pt x="253136" y="489991"/>
                  </a:lnTo>
                  <a:lnTo>
                    <a:pt x="709015" y="122643"/>
                  </a:lnTo>
                  <a:lnTo>
                    <a:pt x="709015" y="85763"/>
                  </a:lnTo>
                  <a:lnTo>
                    <a:pt x="235153" y="467575"/>
                  </a:lnTo>
                  <a:lnTo>
                    <a:pt x="33528" y="388404"/>
                  </a:lnTo>
                  <a:lnTo>
                    <a:pt x="741807" y="59334"/>
                  </a:lnTo>
                  <a:lnTo>
                    <a:pt x="741807" y="28117"/>
                  </a:lnTo>
                  <a:lnTo>
                    <a:pt x="15125" y="365734"/>
                  </a:lnTo>
                  <a:lnTo>
                    <a:pt x="0" y="389394"/>
                  </a:lnTo>
                  <a:lnTo>
                    <a:pt x="1346" y="396659"/>
                  </a:lnTo>
                  <a:lnTo>
                    <a:pt x="4737" y="403072"/>
                  </a:lnTo>
                  <a:lnTo>
                    <a:pt x="9931" y="408330"/>
                  </a:lnTo>
                  <a:lnTo>
                    <a:pt x="16700" y="412115"/>
                  </a:lnTo>
                  <a:lnTo>
                    <a:pt x="223443" y="493293"/>
                  </a:lnTo>
                  <a:lnTo>
                    <a:pt x="235064" y="634682"/>
                  </a:lnTo>
                  <a:lnTo>
                    <a:pt x="260197" y="658202"/>
                  </a:lnTo>
                  <a:lnTo>
                    <a:pt x="267779" y="657758"/>
                  </a:lnTo>
                  <a:lnTo>
                    <a:pt x="274916" y="655358"/>
                  </a:lnTo>
                  <a:lnTo>
                    <a:pt x="281228" y="651065"/>
                  </a:lnTo>
                  <a:lnTo>
                    <a:pt x="307416" y="627367"/>
                  </a:lnTo>
                  <a:lnTo>
                    <a:pt x="360451" y="579374"/>
                  </a:lnTo>
                  <a:lnTo>
                    <a:pt x="537133" y="732167"/>
                  </a:lnTo>
                  <a:lnTo>
                    <a:pt x="543737" y="734542"/>
                  </a:lnTo>
                  <a:lnTo>
                    <a:pt x="552704" y="734542"/>
                  </a:lnTo>
                  <a:lnTo>
                    <a:pt x="554901" y="734288"/>
                  </a:lnTo>
                  <a:lnTo>
                    <a:pt x="566013" y="731723"/>
                  </a:lnTo>
                  <a:lnTo>
                    <a:pt x="573176" y="725652"/>
                  </a:lnTo>
                  <a:lnTo>
                    <a:pt x="581101" y="704710"/>
                  </a:lnTo>
                  <a:lnTo>
                    <a:pt x="835088" y="33718"/>
                  </a:lnTo>
                  <a:lnTo>
                    <a:pt x="835837" y="30073"/>
                  </a:lnTo>
                  <a:lnTo>
                    <a:pt x="836650" y="26225"/>
                  </a:lnTo>
                  <a:close/>
                </a:path>
              </a:pathLst>
            </a:custGeom>
            <a:solidFill>
              <a:srgbClr val="FFFFFF"/>
            </a:solidFill>
          </p:spPr>
          <p:txBody>
            <a:bodyPr wrap="square" lIns="0" tIns="0" rIns="0" bIns="0" rtlCol="0"/>
            <a:lstStyle/>
            <a:p>
              <a:endParaRPr/>
            </a:p>
          </p:txBody>
        </p:sp>
        <p:sp>
          <p:nvSpPr>
            <p:cNvPr id="10" name="object 10"/>
            <p:cNvSpPr/>
            <p:nvPr/>
          </p:nvSpPr>
          <p:spPr>
            <a:xfrm>
              <a:off x="6243794" y="1928938"/>
              <a:ext cx="1385570" cy="1296035"/>
            </a:xfrm>
            <a:custGeom>
              <a:avLst/>
              <a:gdLst/>
              <a:ahLst/>
              <a:cxnLst/>
              <a:rect l="l" t="t" r="r" b="b"/>
              <a:pathLst>
                <a:path w="1385570" h="1296035">
                  <a:moveTo>
                    <a:pt x="800544" y="0"/>
                  </a:moveTo>
                  <a:lnTo>
                    <a:pt x="584606" y="0"/>
                  </a:lnTo>
                  <a:lnTo>
                    <a:pt x="558979" y="4839"/>
                  </a:lnTo>
                  <a:lnTo>
                    <a:pt x="538052" y="18037"/>
                  </a:lnTo>
                  <a:lnTo>
                    <a:pt x="523943" y="37611"/>
                  </a:lnTo>
                  <a:lnTo>
                    <a:pt x="518769" y="61582"/>
                  </a:lnTo>
                  <a:lnTo>
                    <a:pt x="518769" y="176936"/>
                  </a:lnTo>
                  <a:lnTo>
                    <a:pt x="503626" y="182069"/>
                  </a:lnTo>
                  <a:lnTo>
                    <a:pt x="488699" y="187613"/>
                  </a:lnTo>
                  <a:lnTo>
                    <a:pt x="473996" y="193563"/>
                  </a:lnTo>
                  <a:lnTo>
                    <a:pt x="459524" y="199910"/>
                  </a:lnTo>
                  <a:lnTo>
                    <a:pt x="372300" y="118325"/>
                  </a:lnTo>
                  <a:lnTo>
                    <a:pt x="350518" y="104795"/>
                  </a:lnTo>
                  <a:lnTo>
                    <a:pt x="325743" y="100285"/>
                  </a:lnTo>
                  <a:lnTo>
                    <a:pt x="300971" y="104795"/>
                  </a:lnTo>
                  <a:lnTo>
                    <a:pt x="279196" y="118325"/>
                  </a:lnTo>
                  <a:lnTo>
                    <a:pt x="126504" y="261137"/>
                  </a:lnTo>
                  <a:lnTo>
                    <a:pt x="112045" y="281511"/>
                  </a:lnTo>
                  <a:lnTo>
                    <a:pt x="107226" y="304684"/>
                  </a:lnTo>
                  <a:lnTo>
                    <a:pt x="112045" y="327854"/>
                  </a:lnTo>
                  <a:lnTo>
                    <a:pt x="126504" y="348221"/>
                  </a:lnTo>
                  <a:lnTo>
                    <a:pt x="213728" y="429806"/>
                  </a:lnTo>
                  <a:lnTo>
                    <a:pt x="206940" y="443345"/>
                  </a:lnTo>
                  <a:lnTo>
                    <a:pt x="200580" y="457098"/>
                  </a:lnTo>
                  <a:lnTo>
                    <a:pt x="194654" y="471061"/>
                  </a:lnTo>
                  <a:lnTo>
                    <a:pt x="189166" y="485228"/>
                  </a:lnTo>
                  <a:lnTo>
                    <a:pt x="65836" y="485228"/>
                  </a:lnTo>
                  <a:lnTo>
                    <a:pt x="40210" y="490068"/>
                  </a:lnTo>
                  <a:lnTo>
                    <a:pt x="19283" y="503266"/>
                  </a:lnTo>
                  <a:lnTo>
                    <a:pt x="5173" y="522840"/>
                  </a:lnTo>
                  <a:lnTo>
                    <a:pt x="0" y="546811"/>
                  </a:lnTo>
                  <a:lnTo>
                    <a:pt x="0" y="748779"/>
                  </a:lnTo>
                  <a:lnTo>
                    <a:pt x="5173" y="772749"/>
                  </a:lnTo>
                  <a:lnTo>
                    <a:pt x="19283" y="792324"/>
                  </a:lnTo>
                  <a:lnTo>
                    <a:pt x="40210" y="805522"/>
                  </a:lnTo>
                  <a:lnTo>
                    <a:pt x="65836" y="810361"/>
                  </a:lnTo>
                  <a:lnTo>
                    <a:pt x="189166" y="810361"/>
                  </a:lnTo>
                  <a:lnTo>
                    <a:pt x="194654" y="824523"/>
                  </a:lnTo>
                  <a:lnTo>
                    <a:pt x="200580" y="838485"/>
                  </a:lnTo>
                  <a:lnTo>
                    <a:pt x="206940" y="852238"/>
                  </a:lnTo>
                  <a:lnTo>
                    <a:pt x="213728" y="865771"/>
                  </a:lnTo>
                  <a:lnTo>
                    <a:pt x="126504" y="947356"/>
                  </a:lnTo>
                  <a:lnTo>
                    <a:pt x="112045" y="967730"/>
                  </a:lnTo>
                  <a:lnTo>
                    <a:pt x="107226" y="990903"/>
                  </a:lnTo>
                  <a:lnTo>
                    <a:pt x="112045" y="1014073"/>
                  </a:lnTo>
                  <a:lnTo>
                    <a:pt x="126504" y="1034440"/>
                  </a:lnTo>
                  <a:lnTo>
                    <a:pt x="279196" y="1177264"/>
                  </a:lnTo>
                  <a:lnTo>
                    <a:pt x="300971" y="1190787"/>
                  </a:lnTo>
                  <a:lnTo>
                    <a:pt x="325743" y="1195295"/>
                  </a:lnTo>
                  <a:lnTo>
                    <a:pt x="350518" y="1190787"/>
                  </a:lnTo>
                  <a:lnTo>
                    <a:pt x="372300" y="1177264"/>
                  </a:lnTo>
                  <a:lnTo>
                    <a:pt x="459524" y="1095679"/>
                  </a:lnTo>
                  <a:lnTo>
                    <a:pt x="473996" y="1102026"/>
                  </a:lnTo>
                  <a:lnTo>
                    <a:pt x="488699" y="1107974"/>
                  </a:lnTo>
                  <a:lnTo>
                    <a:pt x="503626" y="1113515"/>
                  </a:lnTo>
                  <a:lnTo>
                    <a:pt x="518769" y="1118641"/>
                  </a:lnTo>
                  <a:lnTo>
                    <a:pt x="518769" y="1234008"/>
                  </a:lnTo>
                  <a:lnTo>
                    <a:pt x="523943" y="1257978"/>
                  </a:lnTo>
                  <a:lnTo>
                    <a:pt x="538052" y="1277553"/>
                  </a:lnTo>
                  <a:lnTo>
                    <a:pt x="558979" y="1290751"/>
                  </a:lnTo>
                  <a:lnTo>
                    <a:pt x="584606" y="1295590"/>
                  </a:lnTo>
                  <a:lnTo>
                    <a:pt x="800544" y="1295590"/>
                  </a:lnTo>
                  <a:lnTo>
                    <a:pt x="826170" y="1290751"/>
                  </a:lnTo>
                  <a:lnTo>
                    <a:pt x="847097" y="1277553"/>
                  </a:lnTo>
                  <a:lnTo>
                    <a:pt x="861207" y="1257978"/>
                  </a:lnTo>
                  <a:lnTo>
                    <a:pt x="866381" y="1234008"/>
                  </a:lnTo>
                  <a:lnTo>
                    <a:pt x="866381" y="1118641"/>
                  </a:lnTo>
                  <a:lnTo>
                    <a:pt x="881524" y="1113515"/>
                  </a:lnTo>
                  <a:lnTo>
                    <a:pt x="896451" y="1107974"/>
                  </a:lnTo>
                  <a:lnTo>
                    <a:pt x="911154" y="1102026"/>
                  </a:lnTo>
                  <a:lnTo>
                    <a:pt x="925626" y="1095679"/>
                  </a:lnTo>
                  <a:lnTo>
                    <a:pt x="1012850" y="1177264"/>
                  </a:lnTo>
                  <a:lnTo>
                    <a:pt x="1034625" y="1190787"/>
                  </a:lnTo>
                  <a:lnTo>
                    <a:pt x="1059397" y="1195295"/>
                  </a:lnTo>
                  <a:lnTo>
                    <a:pt x="1084171" y="1190787"/>
                  </a:lnTo>
                  <a:lnTo>
                    <a:pt x="1105954" y="1177264"/>
                  </a:lnTo>
                  <a:lnTo>
                    <a:pt x="1258646" y="1034440"/>
                  </a:lnTo>
                  <a:lnTo>
                    <a:pt x="1273105" y="1014073"/>
                  </a:lnTo>
                  <a:lnTo>
                    <a:pt x="1277924" y="990903"/>
                  </a:lnTo>
                  <a:lnTo>
                    <a:pt x="1273105" y="967730"/>
                  </a:lnTo>
                  <a:lnTo>
                    <a:pt x="1258646" y="947356"/>
                  </a:lnTo>
                  <a:lnTo>
                    <a:pt x="1171409" y="865771"/>
                  </a:lnTo>
                  <a:lnTo>
                    <a:pt x="1178199" y="852238"/>
                  </a:lnTo>
                  <a:lnTo>
                    <a:pt x="1184562" y="838485"/>
                  </a:lnTo>
                  <a:lnTo>
                    <a:pt x="1190489" y="824523"/>
                  </a:lnTo>
                  <a:lnTo>
                    <a:pt x="1195971" y="810361"/>
                  </a:lnTo>
                  <a:lnTo>
                    <a:pt x="1319314" y="810361"/>
                  </a:lnTo>
                  <a:lnTo>
                    <a:pt x="1344940" y="805522"/>
                  </a:lnTo>
                  <a:lnTo>
                    <a:pt x="1365867" y="792324"/>
                  </a:lnTo>
                  <a:lnTo>
                    <a:pt x="1379977" y="772749"/>
                  </a:lnTo>
                  <a:lnTo>
                    <a:pt x="1385150" y="748779"/>
                  </a:lnTo>
                  <a:lnTo>
                    <a:pt x="1385150" y="546811"/>
                  </a:lnTo>
                  <a:lnTo>
                    <a:pt x="1379977" y="522840"/>
                  </a:lnTo>
                  <a:lnTo>
                    <a:pt x="1365867" y="503266"/>
                  </a:lnTo>
                  <a:lnTo>
                    <a:pt x="1344940" y="490068"/>
                  </a:lnTo>
                  <a:lnTo>
                    <a:pt x="1319314" y="485228"/>
                  </a:lnTo>
                  <a:lnTo>
                    <a:pt x="1195971" y="485228"/>
                  </a:lnTo>
                  <a:lnTo>
                    <a:pt x="1190489" y="471061"/>
                  </a:lnTo>
                  <a:lnTo>
                    <a:pt x="1184562" y="457098"/>
                  </a:lnTo>
                  <a:lnTo>
                    <a:pt x="1178199" y="443345"/>
                  </a:lnTo>
                  <a:lnTo>
                    <a:pt x="1171409" y="429806"/>
                  </a:lnTo>
                  <a:lnTo>
                    <a:pt x="1258646" y="348221"/>
                  </a:lnTo>
                  <a:lnTo>
                    <a:pt x="1273105" y="327854"/>
                  </a:lnTo>
                  <a:lnTo>
                    <a:pt x="1277924" y="304684"/>
                  </a:lnTo>
                  <a:lnTo>
                    <a:pt x="1273105" y="281511"/>
                  </a:lnTo>
                  <a:lnTo>
                    <a:pt x="1258646" y="261137"/>
                  </a:lnTo>
                  <a:lnTo>
                    <a:pt x="1105954" y="118325"/>
                  </a:lnTo>
                  <a:lnTo>
                    <a:pt x="1084171" y="104795"/>
                  </a:lnTo>
                  <a:lnTo>
                    <a:pt x="1059397" y="100285"/>
                  </a:lnTo>
                  <a:lnTo>
                    <a:pt x="1034625" y="104795"/>
                  </a:lnTo>
                  <a:lnTo>
                    <a:pt x="1012850" y="118325"/>
                  </a:lnTo>
                  <a:lnTo>
                    <a:pt x="925626" y="199910"/>
                  </a:lnTo>
                  <a:lnTo>
                    <a:pt x="911154" y="193563"/>
                  </a:lnTo>
                  <a:lnTo>
                    <a:pt x="896451" y="187613"/>
                  </a:lnTo>
                  <a:lnTo>
                    <a:pt x="881524" y="182069"/>
                  </a:lnTo>
                  <a:lnTo>
                    <a:pt x="866381" y="176936"/>
                  </a:lnTo>
                  <a:lnTo>
                    <a:pt x="866381" y="61582"/>
                  </a:lnTo>
                  <a:lnTo>
                    <a:pt x="861207" y="37611"/>
                  </a:lnTo>
                  <a:lnTo>
                    <a:pt x="847097" y="18037"/>
                  </a:lnTo>
                  <a:lnTo>
                    <a:pt x="826170" y="4839"/>
                  </a:lnTo>
                  <a:lnTo>
                    <a:pt x="800544" y="0"/>
                  </a:lnTo>
                  <a:close/>
                </a:path>
              </a:pathLst>
            </a:custGeom>
            <a:solidFill>
              <a:srgbClr val="005CB9"/>
            </a:solidFill>
          </p:spPr>
          <p:txBody>
            <a:bodyPr wrap="square" lIns="0" tIns="0" rIns="0" bIns="0" rtlCol="0"/>
            <a:lstStyle/>
            <a:p>
              <a:endParaRPr/>
            </a:p>
          </p:txBody>
        </p:sp>
        <p:sp>
          <p:nvSpPr>
            <p:cNvPr id="11" name="object 11"/>
            <p:cNvSpPr/>
            <p:nvPr/>
          </p:nvSpPr>
          <p:spPr>
            <a:xfrm>
              <a:off x="6952294" y="2381474"/>
              <a:ext cx="278130" cy="118745"/>
            </a:xfrm>
            <a:custGeom>
              <a:avLst/>
              <a:gdLst/>
              <a:ahLst/>
              <a:cxnLst/>
              <a:rect l="l" t="t" r="r" b="b"/>
              <a:pathLst>
                <a:path w="278129" h="118744">
                  <a:moveTo>
                    <a:pt x="221221" y="0"/>
                  </a:moveTo>
                  <a:lnTo>
                    <a:pt x="4952" y="0"/>
                  </a:lnTo>
                  <a:lnTo>
                    <a:pt x="0" y="4622"/>
                  </a:lnTo>
                  <a:lnTo>
                    <a:pt x="0" y="16040"/>
                  </a:lnTo>
                  <a:lnTo>
                    <a:pt x="4952" y="20662"/>
                  </a:lnTo>
                  <a:lnTo>
                    <a:pt x="221221" y="20662"/>
                  </a:lnTo>
                  <a:lnTo>
                    <a:pt x="234728" y="23218"/>
                  </a:lnTo>
                  <a:lnTo>
                    <a:pt x="245770" y="30184"/>
                  </a:lnTo>
                  <a:lnTo>
                    <a:pt x="253221" y="40508"/>
                  </a:lnTo>
                  <a:lnTo>
                    <a:pt x="255955" y="53136"/>
                  </a:lnTo>
                  <a:lnTo>
                    <a:pt x="255955" y="65201"/>
                  </a:lnTo>
                  <a:lnTo>
                    <a:pt x="253221" y="77832"/>
                  </a:lnTo>
                  <a:lnTo>
                    <a:pt x="245770" y="88160"/>
                  </a:lnTo>
                  <a:lnTo>
                    <a:pt x="234728" y="95130"/>
                  </a:lnTo>
                  <a:lnTo>
                    <a:pt x="221221" y="97688"/>
                  </a:lnTo>
                  <a:lnTo>
                    <a:pt x="184835" y="97688"/>
                  </a:lnTo>
                  <a:lnTo>
                    <a:pt x="179895" y="102311"/>
                  </a:lnTo>
                  <a:lnTo>
                    <a:pt x="179895" y="113715"/>
                  </a:lnTo>
                  <a:lnTo>
                    <a:pt x="184835" y="118338"/>
                  </a:lnTo>
                  <a:lnTo>
                    <a:pt x="221221" y="118338"/>
                  </a:lnTo>
                  <a:lnTo>
                    <a:pt x="243315" y="114156"/>
                  </a:lnTo>
                  <a:lnTo>
                    <a:pt x="261373" y="102757"/>
                  </a:lnTo>
                  <a:lnTo>
                    <a:pt x="273558" y="85864"/>
                  </a:lnTo>
                  <a:lnTo>
                    <a:pt x="278028" y="65201"/>
                  </a:lnTo>
                  <a:lnTo>
                    <a:pt x="278028" y="53136"/>
                  </a:lnTo>
                  <a:lnTo>
                    <a:pt x="273558" y="32479"/>
                  </a:lnTo>
                  <a:lnTo>
                    <a:pt x="261373" y="15586"/>
                  </a:lnTo>
                  <a:lnTo>
                    <a:pt x="243315" y="4184"/>
                  </a:lnTo>
                  <a:lnTo>
                    <a:pt x="221221" y="0"/>
                  </a:lnTo>
                  <a:close/>
                </a:path>
              </a:pathLst>
            </a:custGeom>
            <a:solidFill>
              <a:srgbClr val="FFFFFF"/>
            </a:solidFill>
          </p:spPr>
          <p:txBody>
            <a:bodyPr wrap="square" lIns="0" tIns="0" rIns="0" bIns="0" rtlCol="0"/>
            <a:lstStyle/>
            <a:p>
              <a:endParaRPr/>
            </a:p>
          </p:txBody>
        </p:sp>
        <p:pic>
          <p:nvPicPr>
            <p:cNvPr id="12" name="object 12"/>
            <p:cNvPicPr/>
            <p:nvPr/>
          </p:nvPicPr>
          <p:blipFill>
            <a:blip r:embed="rId2" cstate="print"/>
            <a:stretch>
              <a:fillRect/>
            </a:stretch>
          </p:blipFill>
          <p:spPr>
            <a:xfrm>
              <a:off x="7026208" y="2479153"/>
              <a:ext cx="197396" cy="216052"/>
            </a:xfrm>
            <a:prstGeom prst="rect">
              <a:avLst/>
            </a:prstGeom>
          </p:spPr>
        </p:pic>
        <p:sp>
          <p:nvSpPr>
            <p:cNvPr id="13" name="object 13"/>
            <p:cNvSpPr/>
            <p:nvPr/>
          </p:nvSpPr>
          <p:spPr>
            <a:xfrm>
              <a:off x="6642392" y="2332062"/>
              <a:ext cx="544195" cy="497840"/>
            </a:xfrm>
            <a:custGeom>
              <a:avLst/>
              <a:gdLst/>
              <a:ahLst/>
              <a:cxnLst/>
              <a:rect l="l" t="t" r="r" b="b"/>
              <a:pathLst>
                <a:path w="544195" h="497839">
                  <a:moveTo>
                    <a:pt x="544182" y="395630"/>
                  </a:moveTo>
                  <a:lnTo>
                    <a:pt x="539711" y="374967"/>
                  </a:lnTo>
                  <a:lnTo>
                    <a:pt x="527519" y="358063"/>
                  </a:lnTo>
                  <a:lnTo>
                    <a:pt x="509460" y="346671"/>
                  </a:lnTo>
                  <a:lnTo>
                    <a:pt x="487362" y="342493"/>
                  </a:lnTo>
                  <a:lnTo>
                    <a:pt x="481266" y="342493"/>
                  </a:lnTo>
                  <a:lnTo>
                    <a:pt x="476326" y="347116"/>
                  </a:lnTo>
                  <a:lnTo>
                    <a:pt x="476326" y="358533"/>
                  </a:lnTo>
                  <a:lnTo>
                    <a:pt x="481266" y="363156"/>
                  </a:lnTo>
                  <a:lnTo>
                    <a:pt x="487362" y="363156"/>
                  </a:lnTo>
                  <a:lnTo>
                    <a:pt x="500875" y="365709"/>
                  </a:lnTo>
                  <a:lnTo>
                    <a:pt x="511911" y="372668"/>
                  </a:lnTo>
                  <a:lnTo>
                    <a:pt x="519366" y="382993"/>
                  </a:lnTo>
                  <a:lnTo>
                    <a:pt x="522097" y="395630"/>
                  </a:lnTo>
                  <a:lnTo>
                    <a:pt x="522097" y="407695"/>
                  </a:lnTo>
                  <a:lnTo>
                    <a:pt x="519366" y="420319"/>
                  </a:lnTo>
                  <a:lnTo>
                    <a:pt x="511911" y="430644"/>
                  </a:lnTo>
                  <a:lnTo>
                    <a:pt x="500875" y="437616"/>
                  </a:lnTo>
                  <a:lnTo>
                    <a:pt x="487362" y="440182"/>
                  </a:lnTo>
                  <a:lnTo>
                    <a:pt x="172669" y="440182"/>
                  </a:lnTo>
                  <a:lnTo>
                    <a:pt x="176631" y="421932"/>
                  </a:lnTo>
                  <a:lnTo>
                    <a:pt x="176631" y="75730"/>
                  </a:lnTo>
                  <a:lnTo>
                    <a:pt x="170256" y="46278"/>
                  </a:lnTo>
                  <a:lnTo>
                    <a:pt x="154546" y="24498"/>
                  </a:lnTo>
                  <a:lnTo>
                    <a:pt x="154546" y="75730"/>
                  </a:lnTo>
                  <a:lnTo>
                    <a:pt x="154546" y="421932"/>
                  </a:lnTo>
                  <a:lnTo>
                    <a:pt x="149910" y="443344"/>
                  </a:lnTo>
                  <a:lnTo>
                    <a:pt x="137287" y="460857"/>
                  </a:lnTo>
                  <a:lnTo>
                    <a:pt x="118554" y="472681"/>
                  </a:lnTo>
                  <a:lnTo>
                    <a:pt x="95656" y="477012"/>
                  </a:lnTo>
                  <a:lnTo>
                    <a:pt x="80975" y="477012"/>
                  </a:lnTo>
                  <a:lnTo>
                    <a:pt x="58077" y="472681"/>
                  </a:lnTo>
                  <a:lnTo>
                    <a:pt x="39357" y="460857"/>
                  </a:lnTo>
                  <a:lnTo>
                    <a:pt x="26720" y="443344"/>
                  </a:lnTo>
                  <a:lnTo>
                    <a:pt x="22085" y="421932"/>
                  </a:lnTo>
                  <a:lnTo>
                    <a:pt x="22085" y="75730"/>
                  </a:lnTo>
                  <a:lnTo>
                    <a:pt x="26720" y="54317"/>
                  </a:lnTo>
                  <a:lnTo>
                    <a:pt x="39357" y="36804"/>
                  </a:lnTo>
                  <a:lnTo>
                    <a:pt x="58077" y="24980"/>
                  </a:lnTo>
                  <a:lnTo>
                    <a:pt x="80975" y="20650"/>
                  </a:lnTo>
                  <a:lnTo>
                    <a:pt x="95656" y="20650"/>
                  </a:lnTo>
                  <a:lnTo>
                    <a:pt x="118554" y="24980"/>
                  </a:lnTo>
                  <a:lnTo>
                    <a:pt x="137287" y="36804"/>
                  </a:lnTo>
                  <a:lnTo>
                    <a:pt x="149910" y="54317"/>
                  </a:lnTo>
                  <a:lnTo>
                    <a:pt x="154546" y="75730"/>
                  </a:lnTo>
                  <a:lnTo>
                    <a:pt x="154546" y="24498"/>
                  </a:lnTo>
                  <a:lnTo>
                    <a:pt x="152895" y="22199"/>
                  </a:lnTo>
                  <a:lnTo>
                    <a:pt x="150431" y="20650"/>
                  </a:lnTo>
                  <a:lnTo>
                    <a:pt x="127152" y="5956"/>
                  </a:lnTo>
                  <a:lnTo>
                    <a:pt x="95656" y="0"/>
                  </a:lnTo>
                  <a:lnTo>
                    <a:pt x="80975" y="0"/>
                  </a:lnTo>
                  <a:lnTo>
                    <a:pt x="49491" y="5956"/>
                  </a:lnTo>
                  <a:lnTo>
                    <a:pt x="23749" y="22199"/>
                  </a:lnTo>
                  <a:lnTo>
                    <a:pt x="6375" y="46278"/>
                  </a:lnTo>
                  <a:lnTo>
                    <a:pt x="0" y="75730"/>
                  </a:lnTo>
                  <a:lnTo>
                    <a:pt x="0" y="421932"/>
                  </a:lnTo>
                  <a:lnTo>
                    <a:pt x="6375" y="451383"/>
                  </a:lnTo>
                  <a:lnTo>
                    <a:pt x="23749" y="475449"/>
                  </a:lnTo>
                  <a:lnTo>
                    <a:pt x="49491" y="491705"/>
                  </a:lnTo>
                  <a:lnTo>
                    <a:pt x="80975" y="497662"/>
                  </a:lnTo>
                  <a:lnTo>
                    <a:pt x="95656" y="497662"/>
                  </a:lnTo>
                  <a:lnTo>
                    <a:pt x="127152" y="491705"/>
                  </a:lnTo>
                  <a:lnTo>
                    <a:pt x="150431" y="477012"/>
                  </a:lnTo>
                  <a:lnTo>
                    <a:pt x="152895" y="475449"/>
                  </a:lnTo>
                  <a:lnTo>
                    <a:pt x="163436" y="460832"/>
                  </a:lnTo>
                  <a:lnTo>
                    <a:pt x="487362" y="460832"/>
                  </a:lnTo>
                  <a:lnTo>
                    <a:pt x="509460" y="456641"/>
                  </a:lnTo>
                  <a:lnTo>
                    <a:pt x="527519" y="445249"/>
                  </a:lnTo>
                  <a:lnTo>
                    <a:pt x="539711" y="428358"/>
                  </a:lnTo>
                  <a:lnTo>
                    <a:pt x="544182" y="407695"/>
                  </a:lnTo>
                  <a:lnTo>
                    <a:pt x="544182" y="395630"/>
                  </a:lnTo>
                  <a:close/>
                </a:path>
              </a:pathLst>
            </a:custGeom>
            <a:solidFill>
              <a:srgbClr val="FFFFFF"/>
            </a:solidFill>
          </p:spPr>
          <p:txBody>
            <a:bodyPr wrap="square" lIns="0" tIns="0" rIns="0" bIns="0" rtlCol="0"/>
            <a:lstStyle/>
            <a:p>
              <a:endParaRPr/>
            </a:p>
          </p:txBody>
        </p:sp>
        <p:pic>
          <p:nvPicPr>
            <p:cNvPr id="14" name="object 14"/>
            <p:cNvPicPr/>
            <p:nvPr/>
          </p:nvPicPr>
          <p:blipFill>
            <a:blip r:embed="rId3" cstate="print"/>
            <a:stretch>
              <a:fillRect/>
            </a:stretch>
          </p:blipFill>
          <p:spPr>
            <a:xfrm>
              <a:off x="6795517" y="2156786"/>
              <a:ext cx="198627" cy="246684"/>
            </a:xfrm>
            <a:prstGeom prst="rect">
              <a:avLst/>
            </a:prstGeom>
          </p:spPr>
        </p:pic>
        <p:pic>
          <p:nvPicPr>
            <p:cNvPr id="15" name="object 15"/>
            <p:cNvPicPr/>
            <p:nvPr/>
          </p:nvPicPr>
          <p:blipFill>
            <a:blip r:embed="rId4" cstate="print"/>
            <a:stretch>
              <a:fillRect/>
            </a:stretch>
          </p:blipFill>
          <p:spPr>
            <a:xfrm>
              <a:off x="6694432" y="2712109"/>
              <a:ext cx="72567" cy="67868"/>
            </a:xfrm>
            <a:prstGeom prst="rect">
              <a:avLst/>
            </a:prstGeom>
          </p:spPr>
        </p:pic>
      </p:grpSp>
      <p:sp>
        <p:nvSpPr>
          <p:cNvPr id="16" name="object 16"/>
          <p:cNvSpPr txBox="1"/>
          <p:nvPr/>
        </p:nvSpPr>
        <p:spPr>
          <a:xfrm>
            <a:off x="8268889" y="3434700"/>
            <a:ext cx="2620645" cy="1747520"/>
          </a:xfrm>
          <a:prstGeom prst="rect">
            <a:avLst/>
          </a:prstGeom>
        </p:spPr>
        <p:txBody>
          <a:bodyPr vert="horz" wrap="square" lIns="0" tIns="106680" rIns="0" bIns="0" rtlCol="0">
            <a:spAutoFit/>
          </a:bodyPr>
          <a:lstStyle/>
          <a:p>
            <a:pPr marL="12700">
              <a:lnSpc>
                <a:spcPct val="100000"/>
              </a:lnSpc>
              <a:spcBef>
                <a:spcPts val="840"/>
              </a:spcBef>
            </a:pPr>
            <a:r>
              <a:rPr sz="1800" b="1" spc="60" dirty="0">
                <a:solidFill>
                  <a:srgbClr val="FFFFFF"/>
                </a:solidFill>
                <a:latin typeface="Arial"/>
                <a:cs typeface="Arial"/>
              </a:rPr>
              <a:t>Body</a:t>
            </a:r>
            <a:r>
              <a:rPr sz="1800" b="1" spc="45" dirty="0">
                <a:solidFill>
                  <a:srgbClr val="FFFFFF"/>
                </a:solidFill>
                <a:latin typeface="Arial"/>
                <a:cs typeface="Arial"/>
              </a:rPr>
              <a:t> </a:t>
            </a:r>
            <a:r>
              <a:rPr sz="1800" b="1" spc="40" dirty="0">
                <a:solidFill>
                  <a:srgbClr val="FFFFFF"/>
                </a:solidFill>
                <a:latin typeface="Arial"/>
                <a:cs typeface="Arial"/>
              </a:rPr>
              <a:t>Headline</a:t>
            </a:r>
            <a:endParaRPr sz="1800">
              <a:latin typeface="Arial"/>
              <a:cs typeface="Arial"/>
            </a:endParaRPr>
          </a:p>
          <a:p>
            <a:pPr marL="12700" marR="5080">
              <a:lnSpc>
                <a:spcPct val="100000"/>
              </a:lnSpc>
              <a:spcBef>
                <a:spcPts val="575"/>
              </a:spcBef>
            </a:pPr>
            <a:r>
              <a:rPr sz="1400" spc="55" dirty="0">
                <a:solidFill>
                  <a:srgbClr val="FFFFFF"/>
                </a:solidFill>
                <a:latin typeface="Arial"/>
                <a:cs typeface="Arial"/>
              </a:rPr>
              <a:t>Lorem</a:t>
            </a:r>
            <a:r>
              <a:rPr sz="1400" spc="100" dirty="0">
                <a:solidFill>
                  <a:srgbClr val="FFFFFF"/>
                </a:solidFill>
                <a:latin typeface="Arial"/>
                <a:cs typeface="Arial"/>
              </a:rPr>
              <a:t> </a:t>
            </a:r>
            <a:r>
              <a:rPr sz="1400" spc="50" dirty="0">
                <a:solidFill>
                  <a:srgbClr val="FFFFFF"/>
                </a:solidFill>
                <a:latin typeface="Arial"/>
                <a:cs typeface="Arial"/>
              </a:rPr>
              <a:t>ipsum</a:t>
            </a:r>
            <a:r>
              <a:rPr sz="1400" spc="105" dirty="0">
                <a:solidFill>
                  <a:srgbClr val="FFFFFF"/>
                </a:solidFill>
                <a:latin typeface="Arial"/>
                <a:cs typeface="Arial"/>
              </a:rPr>
              <a:t> </a:t>
            </a:r>
            <a:r>
              <a:rPr sz="1400" dirty="0">
                <a:solidFill>
                  <a:srgbClr val="FFFFFF"/>
                </a:solidFill>
                <a:latin typeface="Arial"/>
                <a:cs typeface="Arial"/>
              </a:rPr>
              <a:t>dolor</a:t>
            </a:r>
            <a:r>
              <a:rPr sz="1400" spc="100" dirty="0">
                <a:solidFill>
                  <a:srgbClr val="FFFFFF"/>
                </a:solidFill>
                <a:latin typeface="Arial"/>
                <a:cs typeface="Arial"/>
              </a:rPr>
              <a:t> </a:t>
            </a:r>
            <a:r>
              <a:rPr sz="1400" dirty="0">
                <a:solidFill>
                  <a:srgbClr val="FFFFFF"/>
                </a:solidFill>
                <a:latin typeface="Arial"/>
                <a:cs typeface="Arial"/>
              </a:rPr>
              <a:t>sit</a:t>
            </a:r>
            <a:r>
              <a:rPr sz="1400" spc="105" dirty="0">
                <a:solidFill>
                  <a:srgbClr val="FFFFFF"/>
                </a:solidFill>
                <a:latin typeface="Arial"/>
                <a:cs typeface="Arial"/>
              </a:rPr>
              <a:t> </a:t>
            </a:r>
            <a:r>
              <a:rPr sz="1400" spc="-10" dirty="0">
                <a:solidFill>
                  <a:srgbClr val="FFFFFF"/>
                </a:solidFill>
                <a:latin typeface="Arial"/>
                <a:cs typeface="Arial"/>
              </a:rPr>
              <a:t>amet, </a:t>
            </a:r>
            <a:r>
              <a:rPr sz="1400" spc="20" dirty="0">
                <a:solidFill>
                  <a:srgbClr val="FFFFFF"/>
                </a:solidFill>
                <a:latin typeface="Arial"/>
                <a:cs typeface="Arial"/>
              </a:rPr>
              <a:t>consectetuer</a:t>
            </a:r>
            <a:r>
              <a:rPr sz="1400" spc="275" dirty="0">
                <a:solidFill>
                  <a:srgbClr val="FFFFFF"/>
                </a:solidFill>
                <a:latin typeface="Arial"/>
                <a:cs typeface="Arial"/>
              </a:rPr>
              <a:t> </a:t>
            </a:r>
            <a:r>
              <a:rPr sz="1400" spc="20" dirty="0">
                <a:solidFill>
                  <a:srgbClr val="FFFFFF"/>
                </a:solidFill>
                <a:latin typeface="Arial"/>
                <a:cs typeface="Arial"/>
              </a:rPr>
              <a:t>adipiscing</a:t>
            </a:r>
            <a:r>
              <a:rPr sz="1400" spc="280" dirty="0">
                <a:solidFill>
                  <a:srgbClr val="FFFFFF"/>
                </a:solidFill>
                <a:latin typeface="Arial"/>
                <a:cs typeface="Arial"/>
              </a:rPr>
              <a:t> </a:t>
            </a:r>
            <a:r>
              <a:rPr sz="1400" spc="-10" dirty="0">
                <a:solidFill>
                  <a:srgbClr val="FFFFFF"/>
                </a:solidFill>
                <a:latin typeface="Arial"/>
                <a:cs typeface="Arial"/>
              </a:rPr>
              <a:t>elit, </a:t>
            </a:r>
            <a:r>
              <a:rPr sz="1400" dirty="0">
                <a:solidFill>
                  <a:srgbClr val="FFFFFF"/>
                </a:solidFill>
                <a:latin typeface="Arial"/>
                <a:cs typeface="Arial"/>
              </a:rPr>
              <a:t>sed</a:t>
            </a:r>
            <a:r>
              <a:rPr sz="1400" spc="165" dirty="0">
                <a:solidFill>
                  <a:srgbClr val="FFFFFF"/>
                </a:solidFill>
                <a:latin typeface="Arial"/>
                <a:cs typeface="Arial"/>
              </a:rPr>
              <a:t> </a:t>
            </a:r>
            <a:r>
              <a:rPr sz="1400" spc="50" dirty="0">
                <a:solidFill>
                  <a:srgbClr val="FFFFFF"/>
                </a:solidFill>
                <a:latin typeface="Arial"/>
                <a:cs typeface="Arial"/>
              </a:rPr>
              <a:t>diam</a:t>
            </a:r>
            <a:r>
              <a:rPr sz="1400" spc="165" dirty="0">
                <a:solidFill>
                  <a:srgbClr val="FFFFFF"/>
                </a:solidFill>
                <a:latin typeface="Arial"/>
                <a:cs typeface="Arial"/>
              </a:rPr>
              <a:t> </a:t>
            </a:r>
            <a:r>
              <a:rPr sz="1400" dirty="0">
                <a:solidFill>
                  <a:srgbClr val="FFFFFF"/>
                </a:solidFill>
                <a:latin typeface="Arial"/>
                <a:cs typeface="Arial"/>
              </a:rPr>
              <a:t>nonummy.</a:t>
            </a:r>
            <a:r>
              <a:rPr sz="1400" spc="165" dirty="0">
                <a:solidFill>
                  <a:srgbClr val="FFFFFF"/>
                </a:solidFill>
                <a:latin typeface="Arial"/>
                <a:cs typeface="Arial"/>
              </a:rPr>
              <a:t> </a:t>
            </a:r>
            <a:r>
              <a:rPr sz="1400" dirty="0">
                <a:solidFill>
                  <a:srgbClr val="FFFFFF"/>
                </a:solidFill>
                <a:latin typeface="Arial"/>
                <a:cs typeface="Arial"/>
              </a:rPr>
              <a:t>Si</a:t>
            </a:r>
            <a:r>
              <a:rPr sz="1400" spc="165" dirty="0">
                <a:solidFill>
                  <a:srgbClr val="FFFFFF"/>
                </a:solidFill>
                <a:latin typeface="Arial"/>
                <a:cs typeface="Arial"/>
              </a:rPr>
              <a:t> </a:t>
            </a:r>
            <a:r>
              <a:rPr sz="1400" spc="-10" dirty="0">
                <a:solidFill>
                  <a:srgbClr val="FFFFFF"/>
                </a:solidFill>
                <a:latin typeface="Arial"/>
                <a:cs typeface="Arial"/>
              </a:rPr>
              <a:t>meliora </a:t>
            </a:r>
            <a:r>
              <a:rPr sz="1400" dirty="0">
                <a:solidFill>
                  <a:srgbClr val="FFFFFF"/>
                </a:solidFill>
                <a:latin typeface="Arial"/>
                <a:cs typeface="Arial"/>
              </a:rPr>
              <a:t>dies,</a:t>
            </a:r>
            <a:r>
              <a:rPr sz="1400" spc="145" dirty="0">
                <a:solidFill>
                  <a:srgbClr val="FFFFFF"/>
                </a:solidFill>
                <a:latin typeface="Arial"/>
                <a:cs typeface="Arial"/>
              </a:rPr>
              <a:t> </a:t>
            </a:r>
            <a:r>
              <a:rPr sz="1400" dirty="0">
                <a:solidFill>
                  <a:srgbClr val="FFFFFF"/>
                </a:solidFill>
                <a:latin typeface="Arial"/>
                <a:cs typeface="Arial"/>
              </a:rPr>
              <a:t>ut</a:t>
            </a:r>
            <a:r>
              <a:rPr sz="1400" spc="150" dirty="0">
                <a:solidFill>
                  <a:srgbClr val="FFFFFF"/>
                </a:solidFill>
                <a:latin typeface="Arial"/>
                <a:cs typeface="Arial"/>
              </a:rPr>
              <a:t> </a:t>
            </a:r>
            <a:r>
              <a:rPr sz="1400" dirty="0">
                <a:solidFill>
                  <a:srgbClr val="FFFFFF"/>
                </a:solidFill>
                <a:latin typeface="Arial"/>
                <a:cs typeface="Arial"/>
              </a:rPr>
              <a:t>vina,</a:t>
            </a:r>
            <a:r>
              <a:rPr sz="1400" spc="150" dirty="0">
                <a:solidFill>
                  <a:srgbClr val="FFFFFF"/>
                </a:solidFill>
                <a:latin typeface="Arial"/>
                <a:cs typeface="Arial"/>
              </a:rPr>
              <a:t> </a:t>
            </a:r>
            <a:r>
              <a:rPr sz="1400" spc="50" dirty="0">
                <a:solidFill>
                  <a:srgbClr val="FFFFFF"/>
                </a:solidFill>
                <a:latin typeface="Arial"/>
                <a:cs typeface="Arial"/>
              </a:rPr>
              <a:t>poemata</a:t>
            </a:r>
            <a:r>
              <a:rPr sz="1400" spc="145" dirty="0">
                <a:solidFill>
                  <a:srgbClr val="FFFFFF"/>
                </a:solidFill>
                <a:latin typeface="Arial"/>
                <a:cs typeface="Arial"/>
              </a:rPr>
              <a:t> </a:t>
            </a:r>
            <a:r>
              <a:rPr sz="1400" spc="-10" dirty="0">
                <a:solidFill>
                  <a:srgbClr val="FFFFFF"/>
                </a:solidFill>
                <a:latin typeface="Arial"/>
                <a:cs typeface="Arial"/>
              </a:rPr>
              <a:t>reddit, </a:t>
            </a:r>
            <a:r>
              <a:rPr sz="1400" dirty="0">
                <a:solidFill>
                  <a:srgbClr val="FFFFFF"/>
                </a:solidFill>
                <a:latin typeface="Arial"/>
                <a:cs typeface="Arial"/>
              </a:rPr>
              <a:t>scire</a:t>
            </a:r>
            <a:r>
              <a:rPr sz="1400" spc="265" dirty="0">
                <a:solidFill>
                  <a:srgbClr val="FFFFFF"/>
                </a:solidFill>
                <a:latin typeface="Arial"/>
                <a:cs typeface="Arial"/>
              </a:rPr>
              <a:t> </a:t>
            </a:r>
            <a:r>
              <a:rPr sz="1400" dirty="0">
                <a:solidFill>
                  <a:srgbClr val="FFFFFF"/>
                </a:solidFill>
                <a:latin typeface="Arial"/>
                <a:cs typeface="Arial"/>
              </a:rPr>
              <a:t>velim,</a:t>
            </a:r>
            <a:r>
              <a:rPr sz="1400" spc="270" dirty="0">
                <a:solidFill>
                  <a:srgbClr val="FFFFFF"/>
                </a:solidFill>
                <a:latin typeface="Arial"/>
                <a:cs typeface="Arial"/>
              </a:rPr>
              <a:t> </a:t>
            </a:r>
            <a:r>
              <a:rPr sz="1400" dirty="0">
                <a:solidFill>
                  <a:srgbClr val="FFFFFF"/>
                </a:solidFill>
                <a:latin typeface="Arial"/>
                <a:cs typeface="Arial"/>
              </a:rPr>
              <a:t>chartis</a:t>
            </a:r>
            <a:r>
              <a:rPr sz="1400" spc="265" dirty="0">
                <a:solidFill>
                  <a:srgbClr val="FFFFFF"/>
                </a:solidFill>
                <a:latin typeface="Arial"/>
                <a:cs typeface="Arial"/>
              </a:rPr>
              <a:t> </a:t>
            </a:r>
            <a:r>
              <a:rPr sz="1400" spc="-10" dirty="0">
                <a:solidFill>
                  <a:srgbClr val="FFFFFF"/>
                </a:solidFill>
                <a:latin typeface="Arial"/>
                <a:cs typeface="Arial"/>
              </a:rPr>
              <a:t>pretium </a:t>
            </a:r>
            <a:r>
              <a:rPr sz="1400" dirty="0">
                <a:solidFill>
                  <a:srgbClr val="FFFFFF"/>
                </a:solidFill>
                <a:latin typeface="Arial"/>
                <a:cs typeface="Arial"/>
              </a:rPr>
              <a:t>quotus</a:t>
            </a:r>
            <a:r>
              <a:rPr sz="1400" spc="315" dirty="0">
                <a:solidFill>
                  <a:srgbClr val="FFFFFF"/>
                </a:solidFill>
                <a:latin typeface="Arial"/>
                <a:cs typeface="Arial"/>
              </a:rPr>
              <a:t> </a:t>
            </a:r>
            <a:r>
              <a:rPr sz="1400" spc="-10" dirty="0">
                <a:solidFill>
                  <a:srgbClr val="FFFFFF"/>
                </a:solidFill>
                <a:latin typeface="Arial"/>
                <a:cs typeface="Arial"/>
              </a:rPr>
              <a:t>arroget.</a:t>
            </a:r>
            <a:endParaRPr sz="1400">
              <a:latin typeface="Arial"/>
              <a:cs typeface="Arial"/>
            </a:endParaRPr>
          </a:p>
        </p:txBody>
      </p:sp>
      <p:pic>
        <p:nvPicPr>
          <p:cNvPr id="17" name="object 17"/>
          <p:cNvPicPr/>
          <p:nvPr/>
        </p:nvPicPr>
        <p:blipFill>
          <a:blip r:embed="rId5" cstate="print"/>
          <a:stretch>
            <a:fillRect/>
          </a:stretch>
        </p:blipFill>
        <p:spPr>
          <a:xfrm>
            <a:off x="859439" y="1494282"/>
            <a:ext cx="3239383" cy="1846256"/>
          </a:xfrm>
          <a:prstGeom prst="rect">
            <a:avLst/>
          </a:prstGeom>
        </p:spPr>
      </p:pic>
      <p:pic>
        <p:nvPicPr>
          <p:cNvPr id="18" name="object 18"/>
          <p:cNvPicPr/>
          <p:nvPr/>
        </p:nvPicPr>
        <p:blipFill>
          <a:blip r:embed="rId6" cstate="print"/>
          <a:stretch>
            <a:fillRect/>
          </a:stretch>
        </p:blipFill>
        <p:spPr>
          <a:xfrm>
            <a:off x="8281606" y="1468742"/>
            <a:ext cx="3199460" cy="1871814"/>
          </a:xfrm>
          <a:prstGeom prst="rect">
            <a:avLst/>
          </a:prstGeom>
        </p:spPr>
      </p:pic>
      <p:sp>
        <p:nvSpPr>
          <p:cNvPr id="19" name="object 19"/>
          <p:cNvSpPr txBox="1">
            <a:spLocks noGrp="1"/>
          </p:cNvSpPr>
          <p:nvPr>
            <p:ph type="title"/>
          </p:nvPr>
        </p:nvSpPr>
        <p:spPr>
          <a:xfrm>
            <a:off x="743470" y="312022"/>
            <a:ext cx="4570095" cy="894080"/>
          </a:xfrm>
          <a:prstGeom prst="rect">
            <a:avLst/>
          </a:prstGeom>
        </p:spPr>
        <p:txBody>
          <a:bodyPr vert="horz" wrap="square" lIns="0" tIns="12700" rIns="0" bIns="0" rtlCol="0">
            <a:spAutoFit/>
          </a:bodyPr>
          <a:lstStyle/>
          <a:p>
            <a:pPr marL="12700">
              <a:lnSpc>
                <a:spcPct val="100000"/>
              </a:lnSpc>
              <a:spcBef>
                <a:spcPts val="100"/>
              </a:spcBef>
              <a:tabLst>
                <a:tab pos="2425065" algn="l"/>
              </a:tabLst>
            </a:pPr>
            <a:r>
              <a:rPr spc="-10" dirty="0">
                <a:solidFill>
                  <a:srgbClr val="FFFFFF"/>
                </a:solidFill>
              </a:rPr>
              <a:t>Lorem</a:t>
            </a:r>
            <a:r>
              <a:rPr dirty="0">
                <a:solidFill>
                  <a:srgbClr val="FFFFFF"/>
                </a:solidFill>
              </a:rPr>
              <a:t>	</a:t>
            </a:r>
            <a:r>
              <a:rPr spc="-10" dirty="0">
                <a:solidFill>
                  <a:srgbClr val="FFFFFF"/>
                </a:solidFill>
              </a:rPr>
              <a:t>ipsum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Belge" ma:contentTypeID="0x010100D057FE7E73EFF9418A7FF097FA556EFF" ma:contentTypeVersion="15" ma:contentTypeDescription="Yeni belge oluşturun." ma:contentTypeScope="" ma:versionID="658a5f78dc7f09fa5c17f879c8f2df01">
  <xsd:schema xmlns:xsd="http://www.w3.org/2001/XMLSchema" xmlns:xs="http://www.w3.org/2001/XMLSchema" xmlns:p="http://schemas.microsoft.com/office/2006/metadata/properties" xmlns:ns2="6be66326-dd6c-43ed-8b9c-a4777ad08d5e" xmlns:ns3="91d2496f-b4b1-4fdb-8d7f-e8c4dafdbc1d" targetNamespace="http://schemas.microsoft.com/office/2006/metadata/properties" ma:root="true" ma:fieldsID="53da48be5d4ca6fda6c365239ce66ea9" ns2:_="" ns3:_="">
    <xsd:import namespace="6be66326-dd6c-43ed-8b9c-a4777ad08d5e"/>
    <xsd:import namespace="91d2496f-b4b1-4fdb-8d7f-e8c4dafdbc1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e66326-dd6c-43ed-8b9c-a4777ad08d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Resim Etiketleri" ma:readOnly="false" ma:fieldId="{5cf76f15-5ced-4ddc-b409-7134ff3c332f}" ma:taxonomyMulti="true" ma:sspId="336cb27f-7ebc-4ce6-b3cf-bd6190c55f51"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1d2496f-b4b1-4fdb-8d7f-e8c4dafdbc1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c1ac8ff-e661-4202-96ef-c49efb07ed15}" ma:internalName="TaxCatchAll" ma:showField="CatchAllData" ma:web="91d2496f-b4b1-4fdb-8d7f-e8c4dafdbc1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Paylaşılanl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Ayrıntıları ile Paylaşıld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1d2496f-b4b1-4fdb-8d7f-e8c4dafdbc1d" xsi:nil="true"/>
    <lcf76f155ced4ddcb4097134ff3c332f xmlns="6be66326-dd6c-43ed-8b9c-a4777ad08d5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3248DB6-78E2-4149-BDF5-FA9D98F03513}">
  <ds:schemaRefs>
    <ds:schemaRef ds:uri="http://schemas.microsoft.com/sharepoint/v3/contenttype/forms"/>
  </ds:schemaRefs>
</ds:datastoreItem>
</file>

<file path=customXml/itemProps2.xml><?xml version="1.0" encoding="utf-8"?>
<ds:datastoreItem xmlns:ds="http://schemas.openxmlformats.org/officeDocument/2006/customXml" ds:itemID="{ED383F2B-2886-41BA-82E8-364446137A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e66326-dd6c-43ed-8b9c-a4777ad08d5e"/>
    <ds:schemaRef ds:uri="91d2496f-b4b1-4fdb-8d7f-e8c4dafdbc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EE5FF4-6A24-4C8B-A098-116777CEE153}">
  <ds:schemaRefs>
    <ds:schemaRef ds:uri="http://schemas.microsoft.com/office/2006/metadata/properties"/>
    <ds:schemaRef ds:uri="http://schemas.microsoft.com/office/infopath/2007/PartnerControls"/>
    <ds:schemaRef ds:uri="91d2496f-b4b1-4fdb-8d7f-e8c4dafdbc1d"/>
    <ds:schemaRef ds:uri="6be66326-dd6c-43ed-8b9c-a4777ad08d5e"/>
  </ds:schemaRefs>
</ds:datastoreItem>
</file>

<file path=docProps/app.xml><?xml version="1.0" encoding="utf-8"?>
<Properties xmlns="http://schemas.openxmlformats.org/officeDocument/2006/extended-properties" xmlns:vt="http://schemas.openxmlformats.org/officeDocument/2006/docPropsVTypes">
  <Template/>
  <TotalTime>1</TotalTime>
  <Words>476</Words>
  <Application>Microsoft Office PowerPoint</Application>
  <PresentationFormat>Custom</PresentationFormat>
  <Paragraphs>44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Lorem ipsum Lorem ipsum dolor sit amet, consectetuer adipiscing elit, sed diam nonummy nibh euismod tincidunt ut laoreet dolore magna aliquam erat volutpat. Ut lorem ipsum dolor sit amet, consectetuer adipiscing elit, sed diam nonummy nibh euismod tincidunt ut laoreet dolore magna volutpat.</vt:lpstr>
      <vt:lpstr>Laoreet dolore</vt:lpstr>
      <vt:lpstr>Lorem ipsum</vt:lpstr>
      <vt:lpstr>Laoreet dolore</vt:lpstr>
      <vt:lpstr>Lorem ipsum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örnekler copy</dc:title>
  <cp:lastModifiedBy>Microsoft Office User</cp:lastModifiedBy>
  <cp:revision>2</cp:revision>
  <dcterms:created xsi:type="dcterms:W3CDTF">2024-08-15T10:31:58Z</dcterms:created>
  <dcterms:modified xsi:type="dcterms:W3CDTF">2025-01-03T15:44:10Z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2024-08-15T00:00:00Z</vt:filetime>
  </property>
  <property fmtid="{D5CDD505-2E9C-101B-9397-08002B2CF9AE}" pid="3" name="Creator">
    <vt:lpwstr>Adobe Illustrator 26.5 (Macintosh)</vt:lpwstr>
  </property>
  <property fmtid="{D5CDD505-2E9C-101B-9397-08002B2CF9AE}" pid="4" name="LastSaved">
    <vt:filetime>2024-08-15T00:00:00Z</vt:filetime>
  </property>
  <property fmtid="{D5CDD505-2E9C-101B-9397-08002B2CF9AE}" pid="5" name="Producer">
    <vt:lpwstr>Adobe PDF library 16.07</vt:lpwstr>
  </property>
  <property fmtid="{D5CDD505-2E9C-101B-9397-08002B2CF9AE}" pid="6" name="ContentTypeId">
    <vt:lpwstr>0x010100D057FE7E73EFF9418A7FF097FA556EFF</vt:lpwstr>
  </property>
  <property fmtid="{D5CDD505-2E9C-101B-9397-08002B2CF9AE}" pid="7" name="MSIP_Label_ecb8d37b-49b3-4bbf-b6cf-0cd46ae23cd4_Enabled">
    <vt:lpwstr>true</vt:lpwstr>
  </property>
  <property fmtid="{D5CDD505-2E9C-101B-9397-08002B2CF9AE}" pid="8" name="MSIP_Label_ecb8d37b-49b3-4bbf-b6cf-0cd46ae23cd4_SetDate">
    <vt:lpwstr>2025-01-03T15:44:09Z</vt:lpwstr>
  </property>
  <property fmtid="{D5CDD505-2E9C-101B-9397-08002B2CF9AE}" pid="9" name="MSIP_Label_ecb8d37b-49b3-4bbf-b6cf-0cd46ae23cd4_Method">
    <vt:lpwstr>Standard</vt:lpwstr>
  </property>
  <property fmtid="{D5CDD505-2E9C-101B-9397-08002B2CF9AE}" pid="10" name="MSIP_Label_ecb8d37b-49b3-4bbf-b6cf-0cd46ae23cd4_Name">
    <vt:lpwstr>ecb8d37b-49b3-4bbf-b6cf-0cd46ae23cd4</vt:lpwstr>
  </property>
  <property fmtid="{D5CDD505-2E9C-101B-9397-08002B2CF9AE}" pid="11" name="MSIP_Label_ecb8d37b-49b3-4bbf-b6cf-0cd46ae23cd4_SiteId">
    <vt:lpwstr>1c755e49-792b-49e1-b2f3-4790c91f62ee</vt:lpwstr>
  </property>
  <property fmtid="{D5CDD505-2E9C-101B-9397-08002B2CF9AE}" pid="12" name="MSIP_Label_ecb8d37b-49b3-4bbf-b6cf-0cd46ae23cd4_ActionId">
    <vt:lpwstr>ac2e73f6-06a0-409d-9ee3-71b5035e65eb</vt:lpwstr>
  </property>
  <property fmtid="{D5CDD505-2E9C-101B-9397-08002B2CF9AE}" pid="13" name="MSIP_Label_ecb8d37b-49b3-4bbf-b6cf-0cd46ae23cd4_ContentBits">
    <vt:lpwstr>2</vt:lpwstr>
  </property>
  <property fmtid="{D5CDD505-2E9C-101B-9397-08002B2CF9AE}" pid="14" name="ClassificationContentMarkingFooterLocations">
    <vt:lpwstr>Office Theme:8</vt:lpwstr>
  </property>
  <property fmtid="{D5CDD505-2E9C-101B-9397-08002B2CF9AE}" pid="15" name="ClassificationContentMarkingFooterText">
    <vt:lpwstr>Privacy Classification: Public</vt:lpwstr>
  </property>
  <property fmtid="{D5CDD505-2E9C-101B-9397-08002B2CF9AE}" pid="16" name="MediaServiceImageTags">
    <vt:lpwstr/>
  </property>
</Properties>
</file>