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6" r:id="rId7"/>
    <p:sldId id="267" r:id="rId8"/>
    <p:sldId id="258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B7"/>
    <a:srgbClr val="71C2D6"/>
    <a:srgbClr val="F6821E"/>
    <a:srgbClr val="EB0B2A"/>
    <a:srgbClr val="40D4DD"/>
    <a:srgbClr val="C5C7C1"/>
    <a:srgbClr val="FE6801"/>
    <a:srgbClr val="2B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5"/>
    <p:restoredTop sz="94660"/>
  </p:normalViewPr>
  <p:slideViewPr>
    <p:cSldViewPr snapToGrid="0">
      <p:cViewPr>
        <p:scale>
          <a:sx n="77" d="100"/>
          <a:sy n="77" d="100"/>
        </p:scale>
        <p:origin x="71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nç Ayerdem" userId="S::tunc.ayerdem@celebiaviation.com::cbd0ae9e-ac86-44f7-9a30-a2ff40edf6f4" providerId="AD" clId="Web-{04B19190-03D1-9FF5-81BB-AA2650F5CB23}"/>
    <pc:docChg chg="mod modMainMaster">
      <pc:chgData name="Tunç Ayerdem" userId="S::tunc.ayerdem@celebiaviation.com::cbd0ae9e-ac86-44f7-9a30-a2ff40edf6f4" providerId="AD" clId="Web-{04B19190-03D1-9FF5-81BB-AA2650F5CB23}" dt="2025-01-03T15:44:05.229" v="1" actId="33475"/>
      <pc:docMkLst>
        <pc:docMk/>
      </pc:docMkLst>
      <pc:sldMasterChg chg="addSp">
        <pc:chgData name="Tunç Ayerdem" userId="S::tunc.ayerdem@celebiaviation.com::cbd0ae9e-ac86-44f7-9a30-a2ff40edf6f4" providerId="AD" clId="Web-{04B19190-03D1-9FF5-81BB-AA2650F5CB23}" dt="2025-01-03T15:44:05.229" v="0" actId="33475"/>
        <pc:sldMasterMkLst>
          <pc:docMk/>
          <pc:sldMasterMk cId="205886439" sldId="2147483648"/>
        </pc:sldMasterMkLst>
        <pc:spChg chg="add">
          <ac:chgData name="Tunç Ayerdem" userId="S::tunc.ayerdem@celebiaviation.com::cbd0ae9e-ac86-44f7-9a30-a2ff40edf6f4" providerId="AD" clId="Web-{04B19190-03D1-9FF5-81BB-AA2650F5CB23}" dt="2025-01-03T15:44:05.229" v="0" actId="33475"/>
          <ac:spMkLst>
            <pc:docMk/>
            <pc:sldMasterMk cId="205886439" sldId="2147483648"/>
            <ac:spMk id="8" creationId="{CD169939-C1A7-DE7D-1BB0-F1E60B74CB41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8375B-253C-0654-2060-7FCBD6430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6BA26-7E0B-0F7D-CD55-CFE93F7BC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0560C-F40E-DC4E-0765-7677F38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76A5F-8907-7DCF-968A-EF7B8D43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FD690-F85B-2136-AA22-E6C63144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122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E793-4B13-4AF9-239C-D8B4D02C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55D82C-AD2D-3FC2-7B86-038F14DCA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D64AA-8FFF-95F9-9908-EB777455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0C4AF-C0F4-38D2-73A6-33C22783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FFA19-7836-1A78-49E4-9D96D6AAE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7833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58AC-B534-31F5-5DD9-B280EA3D9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3B2E5-CAE6-8CA0-F0B1-7CC9296AC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A97D1-6DEB-D351-08F9-727AAC9B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2FCAA-D86E-5206-79F4-AA905D58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73145-31F8-2AFC-2D32-841FC06C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840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11C90-A8A8-6352-07B4-7E3C7C1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EE7E8-EC2C-B0E6-0C2C-8FCDBC6E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9BF6F-B029-1F31-5DF6-4D46789F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6E7DF-EE83-39AD-ED8B-067D131B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5E29B-5AC6-DB5D-9FD1-4C629CC6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4793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EC5D7-1F18-1CBE-FCB1-993580859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9C8BA-26D9-6D0C-B009-58813D6B3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6BC03-3019-6752-DAB2-AA5D9C49D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F3945-C12D-13B9-5E27-C4F03A18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EE959-66DF-F775-75F5-F86125F6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6733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DE2F-24A4-07B3-F8A2-4C524B5F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6CAC1-D9C1-54CC-D2EE-F737CA546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ABE60-01DD-AA58-6750-1E6C430D8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D0050-08E6-3EB1-E24B-82AADD36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D7961-A4C7-8DD1-77F2-07554682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4F96D-46B6-AD75-7073-B146FEEA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5073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F6520-2FBF-75E1-DC92-F97892511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B85E4-6FD9-E754-02CC-0B4B5F46B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FE169-6E47-EE52-05C3-A0A8189EB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DB36A-9690-93AA-3B8D-583F2A021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CC127-11DA-1127-7CD8-1CFCF767B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271426-2FA3-7526-B11E-4BA2049E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984AEC-FE00-2DB7-91C2-EC0228DD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474049-7BB3-155D-BC62-C5CC7350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6213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4208-8C84-8EE1-2E86-21C3C33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BA6AF-B8B3-35FA-32C6-2DD8B1BC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1D9B8-6C16-B827-E608-FD0BA47A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50560-4711-E090-2882-939DDCEB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187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21CED-3257-3AB4-FED8-10FBC2AA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5604C4-D360-D1F4-066B-B2506CAD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ABB03-142F-2580-5FF2-2328CCC3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26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F18A8-5268-8DEA-385A-EB4E2B8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79C8A-FC93-7254-0735-D6C5F8435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806FA-4EE4-0CE6-FD47-42AD66E34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0794A-5521-DA6A-AD04-6B3ED429D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8A441-34FD-269F-9A62-233688DFA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1B1AE-06E0-3AD4-C22E-BDCCE980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4652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22E4-C859-B37D-9DC6-615E989A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F08BE-3E7E-178E-A1B5-D7B186496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13ECD-F956-A689-4EB5-598120432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D42EA-0937-C2E6-2217-2B12412A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E3457-C6FA-FC0C-8788-A3EDDEDD5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7E6CC-88CF-E591-3694-48DEFFDD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972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CED9BF-D177-5D4D-6302-A541FFB4D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79FF5-CBC0-9285-EFDE-719B8AF18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CC156-CFA9-ABCA-4896-307350DF7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D924-B820-D84B-8ACE-604B2C2FF993}" type="datetimeFigureOut">
              <a:rPr lang="en-TR" smtClean="0"/>
              <a:t>01/03/2025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9E715-5D85-3A2C-1439-4CD82C196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26BA3-7C9B-EB97-BAB5-6AC05E8F6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4F6E0-B386-8A4E-9397-D10E57938DBB}" type="slidenum">
              <a:rPr lang="en-TR" smtClean="0"/>
              <a:t>‹#›</a:t>
            </a:fld>
            <a:endParaRPr lang="en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169939-C1A7-DE7D-1BB0-F1E60B74CB4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26860"/>
            <a:ext cx="1614488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Privacy Classification: Public</a:t>
            </a:r>
          </a:p>
        </p:txBody>
      </p:sp>
    </p:spTree>
    <p:extLst>
      <p:ext uri="{BB962C8B-B14F-4D97-AF65-F5344CB8AC3E}">
        <p14:creationId xmlns:p14="http://schemas.microsoft.com/office/powerpoint/2010/main" val="2058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F88893-1F51-BF4F-A719-1AAEA51DA424}"/>
              </a:ext>
            </a:extLst>
          </p:cNvPr>
          <p:cNvSpPr txBox="1"/>
          <p:nvPr/>
        </p:nvSpPr>
        <p:spPr>
          <a:xfrm>
            <a:off x="479393" y="587088"/>
            <a:ext cx="86934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  <a:p>
            <a:r>
              <a:rPr lang="en-TR" sz="5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250CA81-D9BC-A1D4-1387-7220B32335F5}"/>
              </a:ext>
            </a:extLst>
          </p:cNvPr>
          <p:cNvCxnSpPr>
            <a:cxnSpLocks/>
          </p:cNvCxnSpPr>
          <p:nvPr/>
        </p:nvCxnSpPr>
        <p:spPr>
          <a:xfrm>
            <a:off x="618926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E8B08A5-42F9-443E-D02C-57095DFD2637}"/>
              </a:ext>
            </a:extLst>
          </p:cNvPr>
          <p:cNvSpPr txBox="1"/>
          <p:nvPr/>
        </p:nvSpPr>
        <p:spPr>
          <a:xfrm>
            <a:off x="525113" y="2852163"/>
            <a:ext cx="2691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Surname</a:t>
            </a:r>
          </a:p>
          <a:p>
            <a:r>
              <a:rPr lang="en-T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</a:p>
          <a:p>
            <a:r>
              <a:rPr lang="en-T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F2D3BC-8CDC-63DE-1882-CF088F118A5C}"/>
              </a:ext>
            </a:extLst>
          </p:cNvPr>
          <p:cNvCxnSpPr>
            <a:cxnSpLocks/>
          </p:cNvCxnSpPr>
          <p:nvPr/>
        </p:nvCxnSpPr>
        <p:spPr>
          <a:xfrm>
            <a:off x="618926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65EFF6A5-C261-F4A9-6946-1B6BCF49E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44" y="5404939"/>
            <a:ext cx="2691726" cy="106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7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2D2604-3FFD-3827-1CD7-AF2615B2F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8ABBC7-1672-C583-2715-2F09CDDC46E8}"/>
              </a:ext>
            </a:extLst>
          </p:cNvPr>
          <p:cNvSpPr txBox="1"/>
          <p:nvPr/>
        </p:nvSpPr>
        <p:spPr>
          <a:xfrm>
            <a:off x="11115069" y="6384937"/>
            <a:ext cx="695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I 02</a:t>
            </a:r>
            <a:endParaRPr lang="en-TR" sz="11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BC1F0F-63E4-D9DC-3237-52ED425B35D0}"/>
              </a:ext>
            </a:extLst>
          </p:cNvPr>
          <p:cNvSpPr txBox="1"/>
          <p:nvPr/>
        </p:nvSpPr>
        <p:spPr>
          <a:xfrm>
            <a:off x="479393" y="337707"/>
            <a:ext cx="86934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ADF93B-7D4F-6A3F-2E05-9EFC0894A308}"/>
              </a:ext>
            </a:extLst>
          </p:cNvPr>
          <p:cNvSpPr txBox="1"/>
          <p:nvPr/>
        </p:nvSpPr>
        <p:spPr>
          <a:xfrm>
            <a:off x="2613605" y="6219676"/>
            <a:ext cx="2893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12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Headline</a:t>
            </a:r>
          </a:p>
          <a:p>
            <a:r>
              <a:rPr lang="en-TR" sz="1200" i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324B699-E69A-6147-DEF7-B460924B7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71" y="6010276"/>
            <a:ext cx="1588979" cy="65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7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1E3D9F-565C-615E-F9BB-82CC3552CE87}"/>
              </a:ext>
            </a:extLst>
          </p:cNvPr>
          <p:cNvSpPr txBox="1"/>
          <p:nvPr/>
        </p:nvSpPr>
        <p:spPr>
          <a:xfrm>
            <a:off x="11115069" y="6384937"/>
            <a:ext cx="695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I 02</a:t>
            </a:r>
            <a:endParaRPr lang="en-T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4055FF-DD60-85E9-8275-2CC2652EA780}"/>
              </a:ext>
            </a:extLst>
          </p:cNvPr>
          <p:cNvSpPr txBox="1"/>
          <p:nvPr/>
        </p:nvSpPr>
        <p:spPr>
          <a:xfrm>
            <a:off x="479393" y="337707"/>
            <a:ext cx="86934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8DC89-6969-AB45-A6F4-32477AB015C9}"/>
              </a:ext>
            </a:extLst>
          </p:cNvPr>
          <p:cNvSpPr txBox="1"/>
          <p:nvPr/>
        </p:nvSpPr>
        <p:spPr>
          <a:xfrm>
            <a:off x="2613605" y="6219676"/>
            <a:ext cx="2893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Headline</a:t>
            </a:r>
          </a:p>
          <a:p>
            <a:r>
              <a:rPr lang="en-TR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C38C40-194D-DF74-9E2F-56BC4EBE2573}"/>
              </a:ext>
            </a:extLst>
          </p:cNvPr>
          <p:cNvSpPr txBox="1"/>
          <p:nvPr/>
        </p:nvSpPr>
        <p:spPr>
          <a:xfrm>
            <a:off x="479393" y="3723309"/>
            <a:ext cx="368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87D0F-04BC-2D93-F84E-16E21FBBEB45}"/>
              </a:ext>
            </a:extLst>
          </p:cNvPr>
          <p:cNvSpPr txBox="1"/>
          <p:nvPr/>
        </p:nvSpPr>
        <p:spPr>
          <a:xfrm>
            <a:off x="4289393" y="3723309"/>
            <a:ext cx="368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E60DB-B28B-2628-3C64-FD78B8718E99}"/>
              </a:ext>
            </a:extLst>
          </p:cNvPr>
          <p:cNvSpPr txBox="1"/>
          <p:nvPr/>
        </p:nvSpPr>
        <p:spPr>
          <a:xfrm>
            <a:off x="8099393" y="3723309"/>
            <a:ext cx="368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709F4C-52C2-B843-5944-3ADC9AFC71BF}"/>
              </a:ext>
            </a:extLst>
          </p:cNvPr>
          <p:cNvSpPr/>
          <p:nvPr/>
        </p:nvSpPr>
        <p:spPr>
          <a:xfrm>
            <a:off x="563671" y="1438183"/>
            <a:ext cx="3395770" cy="215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3BE61A-704A-FD71-AF10-52119673184A}"/>
              </a:ext>
            </a:extLst>
          </p:cNvPr>
          <p:cNvSpPr/>
          <p:nvPr/>
        </p:nvSpPr>
        <p:spPr>
          <a:xfrm>
            <a:off x="4380928" y="1438183"/>
            <a:ext cx="3395770" cy="215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F76162-CC64-3258-1963-34DC91842433}"/>
              </a:ext>
            </a:extLst>
          </p:cNvPr>
          <p:cNvSpPr/>
          <p:nvPr/>
        </p:nvSpPr>
        <p:spPr>
          <a:xfrm>
            <a:off x="8198185" y="1438183"/>
            <a:ext cx="3395770" cy="215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B590F5-625E-9D33-8D4A-319DF5C69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50" y="5984191"/>
            <a:ext cx="1723419" cy="68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1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AF7BC9-004A-A8C2-9549-BF6B156E4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433FA0-A91A-2AE2-963F-3B98A1F69100}"/>
              </a:ext>
            </a:extLst>
          </p:cNvPr>
          <p:cNvSpPr txBox="1"/>
          <p:nvPr/>
        </p:nvSpPr>
        <p:spPr>
          <a:xfrm>
            <a:off x="5270269" y="3379381"/>
            <a:ext cx="65403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Headline</a:t>
            </a: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centum qui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 perfectos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veteresque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inter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atque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meliora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dies,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vina,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poemata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reddit, scire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chartis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quotus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arroget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annus.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Scriptor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abhinc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annos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diam </a:t>
            </a:r>
            <a:r>
              <a:rPr lang="en-US" sz="1400" dirty="0" err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US" sz="14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TR" sz="14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98A1CC-9FC2-E2F7-66FB-CB21AD6BA2AD}"/>
              </a:ext>
            </a:extLst>
          </p:cNvPr>
          <p:cNvSpPr/>
          <p:nvPr/>
        </p:nvSpPr>
        <p:spPr>
          <a:xfrm>
            <a:off x="563670" y="566057"/>
            <a:ext cx="4530843" cy="5036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0C741-5396-9D7D-E83C-7C2637723741}"/>
              </a:ext>
            </a:extLst>
          </p:cNvPr>
          <p:cNvSpPr txBox="1"/>
          <p:nvPr/>
        </p:nvSpPr>
        <p:spPr>
          <a:xfrm>
            <a:off x="11115069" y="6384937"/>
            <a:ext cx="695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I 02</a:t>
            </a:r>
            <a:endParaRPr lang="en-TR" sz="11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1F9DFC-ED58-2F5E-9A98-7B89609408FC}"/>
              </a:ext>
            </a:extLst>
          </p:cNvPr>
          <p:cNvSpPr txBox="1"/>
          <p:nvPr/>
        </p:nvSpPr>
        <p:spPr>
          <a:xfrm>
            <a:off x="2613605" y="6219676"/>
            <a:ext cx="2893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12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Headline</a:t>
            </a:r>
          </a:p>
          <a:p>
            <a:r>
              <a:rPr lang="en-TR" sz="1200" i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9EC9A0A-782B-1B48-4D39-A03D218BC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71" y="6010276"/>
            <a:ext cx="1588979" cy="6584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B71FCA2-8387-11F7-4308-3F4ABA79D20E}"/>
              </a:ext>
            </a:extLst>
          </p:cNvPr>
          <p:cNvSpPr txBox="1"/>
          <p:nvPr/>
        </p:nvSpPr>
        <p:spPr>
          <a:xfrm>
            <a:off x="5270269" y="337707"/>
            <a:ext cx="635806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5700" b="1" dirty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416371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8FA102-AA90-EA17-9279-F20F6CF3D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746551B-99B4-8298-52B0-DACBD9C388C1}"/>
              </a:ext>
            </a:extLst>
          </p:cNvPr>
          <p:cNvCxnSpPr>
            <a:cxnSpLocks/>
          </p:cNvCxnSpPr>
          <p:nvPr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3B5A5AD-91E5-289C-7A0E-230E6F5F715C}"/>
              </a:ext>
            </a:extLst>
          </p:cNvPr>
          <p:cNvSpPr txBox="1"/>
          <p:nvPr/>
        </p:nvSpPr>
        <p:spPr>
          <a:xfrm>
            <a:off x="1664161" y="3029843"/>
            <a:ext cx="8854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T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81A8EA-2462-6D84-0237-BC62EEADBFB5}"/>
              </a:ext>
            </a:extLst>
          </p:cNvPr>
          <p:cNvCxnSpPr>
            <a:cxnSpLocks/>
          </p:cNvCxnSpPr>
          <p:nvPr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346339E-BA25-AB9A-B06B-CD7C236D4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250" y="5802841"/>
            <a:ext cx="1590638" cy="63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1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D057FE7E73EFF9418A7FF097FA556EFF" ma:contentTypeVersion="15" ma:contentTypeDescription="Yeni belge oluşturun." ma:contentTypeScope="" ma:versionID="658a5f78dc7f09fa5c17f879c8f2df01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53da48be5d4ca6fda6c365239ce66ea9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Resim Etiketleri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574736E-7308-4197-B169-AE83E03A2B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A7A84E-C51B-4BBB-8E0A-DB8BEBCEA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66326-dd6c-43ed-8b9c-a4777ad08d5e"/>
    <ds:schemaRef ds:uri="91d2496f-b4b1-4fdb-8d7f-e8c4dafd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242206-2B9D-452A-918B-85C864249551}">
  <ds:schemaRefs>
    <ds:schemaRef ds:uri="http://schemas.microsoft.com/office/2006/metadata/properties"/>
    <ds:schemaRef ds:uri="http://schemas.microsoft.com/office/infopath/2007/PartnerControls"/>
    <ds:schemaRef ds:uri="91d2496f-b4b1-4fdb-8d7f-e8c4dafdbc1d"/>
    <ds:schemaRef ds:uri="6be66326-dd6c-43ed-8b9c-a4777ad08d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296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2024-08-14T07:24:37Z</dcterms:created>
  <dcterms:modified xsi:type="dcterms:W3CDTF">2025-01-03T15:44:05Z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0x010100D057FE7E73EFF9418A7FF097FA556EFF</vt:lpwstr>
  </property>
  <property fmtid="{D5CDD505-2E9C-101B-9397-08002B2CF9AE}" pid="3" name="MSIP_Label_ecb8d37b-49b3-4bbf-b6cf-0cd46ae23cd4_Enabled">
    <vt:lpwstr>true</vt:lpwstr>
  </property>
  <property fmtid="{D5CDD505-2E9C-101B-9397-08002B2CF9AE}" pid="4" name="MSIP_Label_ecb8d37b-49b3-4bbf-b6cf-0cd46ae23cd4_SetDate">
    <vt:lpwstr>2025-01-03T15:44:05Z</vt:lpwstr>
  </property>
  <property fmtid="{D5CDD505-2E9C-101B-9397-08002B2CF9AE}" pid="5" name="MSIP_Label_ecb8d37b-49b3-4bbf-b6cf-0cd46ae23cd4_Method">
    <vt:lpwstr>Standard</vt:lpwstr>
  </property>
  <property fmtid="{D5CDD505-2E9C-101B-9397-08002B2CF9AE}" pid="6" name="MSIP_Label_ecb8d37b-49b3-4bbf-b6cf-0cd46ae23cd4_Name">
    <vt:lpwstr>ecb8d37b-49b3-4bbf-b6cf-0cd46ae23cd4</vt:lpwstr>
  </property>
  <property fmtid="{D5CDD505-2E9C-101B-9397-08002B2CF9AE}" pid="7" name="MSIP_Label_ecb8d37b-49b3-4bbf-b6cf-0cd46ae23cd4_SiteId">
    <vt:lpwstr>1c755e49-792b-49e1-b2f3-4790c91f62ee</vt:lpwstr>
  </property>
  <property fmtid="{D5CDD505-2E9C-101B-9397-08002B2CF9AE}" pid="8" name="MSIP_Label_ecb8d37b-49b3-4bbf-b6cf-0cd46ae23cd4_ActionId">
    <vt:lpwstr>3aceda8d-8820-4f75-a748-859dd5731d3a</vt:lpwstr>
  </property>
  <property fmtid="{D5CDD505-2E9C-101B-9397-08002B2CF9AE}" pid="9" name="MSIP_Label_ecb8d37b-49b3-4bbf-b6cf-0cd46ae23cd4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Privacy Classification: Public</vt:lpwstr>
  </property>
  <property fmtid="{D5CDD505-2E9C-101B-9397-08002B2CF9AE}" pid="12" name="MediaServiceImageTags">
    <vt:lpwstr/>
  </property>
</Properties>
</file>