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3716000" cy="13716000"/>
  <p:notesSz cx="13716000" cy="13716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8700" y="4251960"/>
            <a:ext cx="11658600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7400" y="7680960"/>
            <a:ext cx="960120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8580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06374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5800" y="548640"/>
            <a:ext cx="12344400" cy="219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3154680"/>
            <a:ext cx="1234440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663440" y="12755880"/>
            <a:ext cx="438912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8580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87552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49667" y="4542027"/>
            <a:ext cx="11816715" cy="4638040"/>
            <a:chOff x="949667" y="4542027"/>
            <a:chExt cx="11816715" cy="463804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9667" y="4542027"/>
              <a:ext cx="9108668" cy="425450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8817301" y="7986645"/>
              <a:ext cx="3949065" cy="1193165"/>
            </a:xfrm>
            <a:custGeom>
              <a:avLst/>
              <a:gdLst/>
              <a:ahLst/>
              <a:cxnLst/>
              <a:rect l="l" t="t" r="r" b="b"/>
              <a:pathLst>
                <a:path w="3949065" h="1193165">
                  <a:moveTo>
                    <a:pt x="2436276" y="709955"/>
                  </a:moveTo>
                  <a:lnTo>
                    <a:pt x="2285142" y="709955"/>
                  </a:lnTo>
                  <a:lnTo>
                    <a:pt x="2283281" y="759485"/>
                  </a:lnTo>
                  <a:lnTo>
                    <a:pt x="2296387" y="797585"/>
                  </a:lnTo>
                  <a:lnTo>
                    <a:pt x="2324949" y="821715"/>
                  </a:lnTo>
                  <a:lnTo>
                    <a:pt x="2369458" y="829335"/>
                  </a:lnTo>
                  <a:lnTo>
                    <a:pt x="2405697" y="826795"/>
                  </a:lnTo>
                  <a:lnTo>
                    <a:pt x="2441254" y="816635"/>
                  </a:lnTo>
                  <a:lnTo>
                    <a:pt x="2477174" y="797585"/>
                  </a:lnTo>
                  <a:lnTo>
                    <a:pt x="2514504" y="770915"/>
                  </a:lnTo>
                  <a:lnTo>
                    <a:pt x="2540570" y="746785"/>
                  </a:lnTo>
                  <a:lnTo>
                    <a:pt x="2459158" y="746785"/>
                  </a:lnTo>
                  <a:lnTo>
                    <a:pt x="2448816" y="745515"/>
                  </a:lnTo>
                  <a:lnTo>
                    <a:pt x="2439973" y="739165"/>
                  </a:lnTo>
                  <a:lnTo>
                    <a:pt x="2434128" y="730275"/>
                  </a:lnTo>
                  <a:lnTo>
                    <a:pt x="2432780" y="721385"/>
                  </a:lnTo>
                  <a:lnTo>
                    <a:pt x="2436276" y="709955"/>
                  </a:lnTo>
                  <a:close/>
                </a:path>
                <a:path w="3949065" h="1193165">
                  <a:moveTo>
                    <a:pt x="2357202" y="2565"/>
                  </a:moveTo>
                  <a:lnTo>
                    <a:pt x="2316424" y="5105"/>
                  </a:lnTo>
                  <a:lnTo>
                    <a:pt x="2275113" y="12725"/>
                  </a:lnTo>
                  <a:lnTo>
                    <a:pt x="2233579" y="25425"/>
                  </a:lnTo>
                  <a:lnTo>
                    <a:pt x="2192130" y="41935"/>
                  </a:lnTo>
                  <a:lnTo>
                    <a:pt x="2151075" y="63525"/>
                  </a:lnTo>
                  <a:lnTo>
                    <a:pt x="2110723" y="87655"/>
                  </a:lnTo>
                  <a:lnTo>
                    <a:pt x="2071384" y="116865"/>
                  </a:lnTo>
                  <a:lnTo>
                    <a:pt x="2033366" y="149885"/>
                  </a:lnTo>
                  <a:lnTo>
                    <a:pt x="1996979" y="185445"/>
                  </a:lnTo>
                  <a:lnTo>
                    <a:pt x="1962530" y="223545"/>
                  </a:lnTo>
                  <a:lnTo>
                    <a:pt x="1930330" y="264185"/>
                  </a:lnTo>
                  <a:lnTo>
                    <a:pt x="1900687" y="308635"/>
                  </a:lnTo>
                  <a:lnTo>
                    <a:pt x="1873910" y="353085"/>
                  </a:lnTo>
                  <a:lnTo>
                    <a:pt x="1850308" y="401345"/>
                  </a:lnTo>
                  <a:lnTo>
                    <a:pt x="1830190" y="450875"/>
                  </a:lnTo>
                  <a:lnTo>
                    <a:pt x="1812803" y="505485"/>
                  </a:lnTo>
                  <a:lnTo>
                    <a:pt x="1801868" y="556285"/>
                  </a:lnTo>
                  <a:lnTo>
                    <a:pt x="1797366" y="603275"/>
                  </a:lnTo>
                  <a:lnTo>
                    <a:pt x="1797335" y="607085"/>
                  </a:lnTo>
                  <a:lnTo>
                    <a:pt x="1798791" y="647725"/>
                  </a:lnTo>
                  <a:lnTo>
                    <a:pt x="1806368" y="688365"/>
                  </a:lnTo>
                  <a:lnTo>
                    <a:pt x="1839051" y="754405"/>
                  </a:lnTo>
                  <a:lnTo>
                    <a:pt x="1894168" y="800125"/>
                  </a:lnTo>
                  <a:lnTo>
                    <a:pt x="1929788" y="815365"/>
                  </a:lnTo>
                  <a:lnTo>
                    <a:pt x="1970595" y="825525"/>
                  </a:lnTo>
                  <a:lnTo>
                    <a:pt x="2016448" y="828065"/>
                  </a:lnTo>
                  <a:lnTo>
                    <a:pt x="2064312" y="825525"/>
                  </a:lnTo>
                  <a:lnTo>
                    <a:pt x="2109966" y="815365"/>
                  </a:lnTo>
                  <a:lnTo>
                    <a:pt x="2154143" y="800125"/>
                  </a:lnTo>
                  <a:lnTo>
                    <a:pt x="2197577" y="777265"/>
                  </a:lnTo>
                  <a:lnTo>
                    <a:pt x="2240999" y="748055"/>
                  </a:lnTo>
                  <a:lnTo>
                    <a:pt x="2118201" y="736625"/>
                  </a:lnTo>
                  <a:lnTo>
                    <a:pt x="2077497" y="732815"/>
                  </a:lnTo>
                  <a:lnTo>
                    <a:pt x="2014698" y="701065"/>
                  </a:lnTo>
                  <a:lnTo>
                    <a:pt x="1977699" y="640105"/>
                  </a:lnTo>
                  <a:lnTo>
                    <a:pt x="1969245" y="599465"/>
                  </a:lnTo>
                  <a:lnTo>
                    <a:pt x="1967896" y="558825"/>
                  </a:lnTo>
                  <a:lnTo>
                    <a:pt x="1967812" y="556285"/>
                  </a:lnTo>
                  <a:lnTo>
                    <a:pt x="1967685" y="552475"/>
                  </a:lnTo>
                  <a:lnTo>
                    <a:pt x="1973169" y="500405"/>
                  </a:lnTo>
                  <a:lnTo>
                    <a:pt x="1985843" y="441985"/>
                  </a:lnTo>
                  <a:lnTo>
                    <a:pt x="2005857" y="379755"/>
                  </a:lnTo>
                  <a:lnTo>
                    <a:pt x="2029257" y="322605"/>
                  </a:lnTo>
                  <a:lnTo>
                    <a:pt x="2055975" y="269265"/>
                  </a:lnTo>
                  <a:lnTo>
                    <a:pt x="2085644" y="221005"/>
                  </a:lnTo>
                  <a:lnTo>
                    <a:pt x="2117894" y="179095"/>
                  </a:lnTo>
                  <a:lnTo>
                    <a:pt x="2152356" y="140995"/>
                  </a:lnTo>
                  <a:lnTo>
                    <a:pt x="2188662" y="110515"/>
                  </a:lnTo>
                  <a:lnTo>
                    <a:pt x="2226442" y="85115"/>
                  </a:lnTo>
                  <a:lnTo>
                    <a:pt x="2265329" y="66065"/>
                  </a:lnTo>
                  <a:lnTo>
                    <a:pt x="2304953" y="55905"/>
                  </a:lnTo>
                  <a:lnTo>
                    <a:pt x="2344947" y="52095"/>
                  </a:lnTo>
                  <a:lnTo>
                    <a:pt x="2491077" y="52095"/>
                  </a:lnTo>
                  <a:lnTo>
                    <a:pt x="2481335" y="41935"/>
                  </a:lnTo>
                  <a:lnTo>
                    <a:pt x="2445585" y="19075"/>
                  </a:lnTo>
                  <a:lnTo>
                    <a:pt x="2405200" y="6375"/>
                  </a:lnTo>
                  <a:lnTo>
                    <a:pt x="2357202" y="2565"/>
                  </a:lnTo>
                  <a:close/>
                </a:path>
                <a:path w="3949065" h="1193165">
                  <a:moveTo>
                    <a:pt x="3610041" y="796315"/>
                  </a:moveTo>
                  <a:lnTo>
                    <a:pt x="3274383" y="796315"/>
                  </a:lnTo>
                  <a:lnTo>
                    <a:pt x="3288905" y="797585"/>
                  </a:lnTo>
                  <a:lnTo>
                    <a:pt x="3304928" y="800125"/>
                  </a:lnTo>
                  <a:lnTo>
                    <a:pt x="3324574" y="803935"/>
                  </a:lnTo>
                  <a:lnTo>
                    <a:pt x="3349961" y="810285"/>
                  </a:lnTo>
                  <a:lnTo>
                    <a:pt x="3383272" y="817905"/>
                  </a:lnTo>
                  <a:lnTo>
                    <a:pt x="3414772" y="822985"/>
                  </a:lnTo>
                  <a:lnTo>
                    <a:pt x="3444601" y="826795"/>
                  </a:lnTo>
                  <a:lnTo>
                    <a:pt x="3472897" y="828065"/>
                  </a:lnTo>
                  <a:lnTo>
                    <a:pt x="3517884" y="824255"/>
                  </a:lnTo>
                  <a:lnTo>
                    <a:pt x="3563151" y="814095"/>
                  </a:lnTo>
                  <a:lnTo>
                    <a:pt x="3607667" y="797585"/>
                  </a:lnTo>
                  <a:lnTo>
                    <a:pt x="3610041" y="796315"/>
                  </a:lnTo>
                  <a:close/>
                </a:path>
                <a:path w="3949065" h="1193165">
                  <a:moveTo>
                    <a:pt x="3330657" y="543585"/>
                  </a:moveTo>
                  <a:lnTo>
                    <a:pt x="3302412" y="543585"/>
                  </a:lnTo>
                  <a:lnTo>
                    <a:pt x="3204190" y="817905"/>
                  </a:lnTo>
                  <a:lnTo>
                    <a:pt x="3226835" y="817905"/>
                  </a:lnTo>
                  <a:lnTo>
                    <a:pt x="3239429" y="806475"/>
                  </a:lnTo>
                  <a:lnTo>
                    <a:pt x="3249904" y="800125"/>
                  </a:lnTo>
                  <a:lnTo>
                    <a:pt x="3260732" y="797585"/>
                  </a:lnTo>
                  <a:lnTo>
                    <a:pt x="3274383" y="796315"/>
                  </a:lnTo>
                  <a:lnTo>
                    <a:pt x="3610041" y="796315"/>
                  </a:lnTo>
                  <a:lnTo>
                    <a:pt x="3621912" y="789965"/>
                  </a:lnTo>
                  <a:lnTo>
                    <a:pt x="3464172" y="789965"/>
                  </a:lnTo>
                  <a:lnTo>
                    <a:pt x="3417294" y="784885"/>
                  </a:lnTo>
                  <a:lnTo>
                    <a:pt x="3380345" y="772185"/>
                  </a:lnTo>
                  <a:lnTo>
                    <a:pt x="3334646" y="715035"/>
                  </a:lnTo>
                  <a:lnTo>
                    <a:pt x="3325105" y="670585"/>
                  </a:lnTo>
                  <a:lnTo>
                    <a:pt x="3323934" y="614705"/>
                  </a:lnTo>
                  <a:lnTo>
                    <a:pt x="3323907" y="613435"/>
                  </a:lnTo>
                  <a:lnTo>
                    <a:pt x="3330657" y="543585"/>
                  </a:lnTo>
                  <a:close/>
                </a:path>
                <a:path w="3949065" h="1193165">
                  <a:moveTo>
                    <a:pt x="3056033" y="83845"/>
                  </a:moveTo>
                  <a:lnTo>
                    <a:pt x="2886081" y="83845"/>
                  </a:lnTo>
                  <a:lnTo>
                    <a:pt x="2896684" y="85115"/>
                  </a:lnTo>
                  <a:lnTo>
                    <a:pt x="2906117" y="91465"/>
                  </a:lnTo>
                  <a:lnTo>
                    <a:pt x="2912590" y="100355"/>
                  </a:lnTo>
                  <a:lnTo>
                    <a:pt x="2914313" y="109245"/>
                  </a:lnTo>
                  <a:lnTo>
                    <a:pt x="2907985" y="129565"/>
                  </a:lnTo>
                  <a:lnTo>
                    <a:pt x="2898406" y="161315"/>
                  </a:lnTo>
                  <a:lnTo>
                    <a:pt x="2887542" y="194335"/>
                  </a:lnTo>
                  <a:lnTo>
                    <a:pt x="2877356" y="223545"/>
                  </a:lnTo>
                  <a:lnTo>
                    <a:pt x="2770446" y="516915"/>
                  </a:lnTo>
                  <a:lnTo>
                    <a:pt x="2752619" y="566445"/>
                  </a:lnTo>
                  <a:lnTo>
                    <a:pt x="2734774" y="614705"/>
                  </a:lnTo>
                  <a:lnTo>
                    <a:pt x="2716902" y="664235"/>
                  </a:lnTo>
                  <a:lnTo>
                    <a:pt x="2698998" y="712495"/>
                  </a:lnTo>
                  <a:lnTo>
                    <a:pt x="2681056" y="762025"/>
                  </a:lnTo>
                  <a:lnTo>
                    <a:pt x="2663069" y="810285"/>
                  </a:lnTo>
                  <a:lnTo>
                    <a:pt x="2829807" y="755675"/>
                  </a:lnTo>
                  <a:lnTo>
                    <a:pt x="2848369" y="706145"/>
                  </a:lnTo>
                  <a:lnTo>
                    <a:pt x="2866812" y="656615"/>
                  </a:lnTo>
                  <a:lnTo>
                    <a:pt x="2885158" y="607085"/>
                  </a:lnTo>
                  <a:lnTo>
                    <a:pt x="2903427" y="556285"/>
                  </a:lnTo>
                  <a:lnTo>
                    <a:pt x="2921638" y="506755"/>
                  </a:lnTo>
                  <a:lnTo>
                    <a:pt x="2976127" y="356895"/>
                  </a:lnTo>
                  <a:lnTo>
                    <a:pt x="2994309" y="307365"/>
                  </a:lnTo>
                  <a:lnTo>
                    <a:pt x="3012535" y="256565"/>
                  </a:lnTo>
                  <a:lnTo>
                    <a:pt x="3034201" y="221005"/>
                  </a:lnTo>
                  <a:lnTo>
                    <a:pt x="3069242" y="181635"/>
                  </a:lnTo>
                  <a:lnTo>
                    <a:pt x="3086194" y="167665"/>
                  </a:lnTo>
                  <a:lnTo>
                    <a:pt x="3044094" y="167665"/>
                  </a:lnTo>
                  <a:lnTo>
                    <a:pt x="3055463" y="111785"/>
                  </a:lnTo>
                  <a:lnTo>
                    <a:pt x="3055567" y="106705"/>
                  </a:lnTo>
                  <a:lnTo>
                    <a:pt x="3055618" y="104165"/>
                  </a:lnTo>
                  <a:lnTo>
                    <a:pt x="3055696" y="100355"/>
                  </a:lnTo>
                  <a:lnTo>
                    <a:pt x="3055800" y="95275"/>
                  </a:lnTo>
                  <a:lnTo>
                    <a:pt x="3055878" y="91465"/>
                  </a:lnTo>
                  <a:lnTo>
                    <a:pt x="3055981" y="86385"/>
                  </a:lnTo>
                  <a:lnTo>
                    <a:pt x="3056033" y="83845"/>
                  </a:lnTo>
                  <a:close/>
                </a:path>
                <a:path w="3949065" h="1193165">
                  <a:moveTo>
                    <a:pt x="3739927" y="3835"/>
                  </a:moveTo>
                  <a:lnTo>
                    <a:pt x="3692509" y="7645"/>
                  </a:lnTo>
                  <a:lnTo>
                    <a:pt x="3646700" y="16535"/>
                  </a:lnTo>
                  <a:lnTo>
                    <a:pt x="3603065" y="31775"/>
                  </a:lnTo>
                  <a:lnTo>
                    <a:pt x="3562169" y="52095"/>
                  </a:lnTo>
                  <a:lnTo>
                    <a:pt x="3524574" y="77495"/>
                  </a:lnTo>
                  <a:lnTo>
                    <a:pt x="3490845" y="106705"/>
                  </a:lnTo>
                  <a:lnTo>
                    <a:pt x="3461545" y="140995"/>
                  </a:lnTo>
                  <a:lnTo>
                    <a:pt x="3437239" y="179095"/>
                  </a:lnTo>
                  <a:lnTo>
                    <a:pt x="3418490" y="219735"/>
                  </a:lnTo>
                  <a:lnTo>
                    <a:pt x="3406515" y="266725"/>
                  </a:lnTo>
                  <a:lnTo>
                    <a:pt x="3406260" y="307365"/>
                  </a:lnTo>
                  <a:lnTo>
                    <a:pt x="3406244" y="309905"/>
                  </a:lnTo>
                  <a:lnTo>
                    <a:pt x="3418201" y="351815"/>
                  </a:lnTo>
                  <a:lnTo>
                    <a:pt x="3442912" y="391185"/>
                  </a:lnTo>
                  <a:lnTo>
                    <a:pt x="3480900" y="431825"/>
                  </a:lnTo>
                  <a:lnTo>
                    <a:pt x="3532689" y="473735"/>
                  </a:lnTo>
                  <a:lnTo>
                    <a:pt x="3613473" y="530885"/>
                  </a:lnTo>
                  <a:lnTo>
                    <a:pt x="3643827" y="558825"/>
                  </a:lnTo>
                  <a:lnTo>
                    <a:pt x="3661176" y="589305"/>
                  </a:lnTo>
                  <a:lnTo>
                    <a:pt x="3665678" y="624865"/>
                  </a:lnTo>
                  <a:lnTo>
                    <a:pt x="3657492" y="662965"/>
                  </a:lnTo>
                  <a:lnTo>
                    <a:pt x="3635132" y="706145"/>
                  </a:lnTo>
                  <a:lnTo>
                    <a:pt x="3603016" y="740435"/>
                  </a:lnTo>
                  <a:lnTo>
                    <a:pt x="3562749" y="767105"/>
                  </a:lnTo>
                  <a:lnTo>
                    <a:pt x="3515933" y="783615"/>
                  </a:lnTo>
                  <a:lnTo>
                    <a:pt x="3464172" y="789965"/>
                  </a:lnTo>
                  <a:lnTo>
                    <a:pt x="3621912" y="789965"/>
                  </a:lnTo>
                  <a:lnTo>
                    <a:pt x="3690333" y="748055"/>
                  </a:lnTo>
                  <a:lnTo>
                    <a:pt x="3726426" y="716305"/>
                  </a:lnTo>
                  <a:lnTo>
                    <a:pt x="3757653" y="680745"/>
                  </a:lnTo>
                  <a:lnTo>
                    <a:pt x="3782986" y="643915"/>
                  </a:lnTo>
                  <a:lnTo>
                    <a:pt x="3801395" y="603275"/>
                  </a:lnTo>
                  <a:lnTo>
                    <a:pt x="3814212" y="553745"/>
                  </a:lnTo>
                  <a:lnTo>
                    <a:pt x="3814093" y="509295"/>
                  </a:lnTo>
                  <a:lnTo>
                    <a:pt x="3800360" y="469925"/>
                  </a:lnTo>
                  <a:lnTo>
                    <a:pt x="3772334" y="431825"/>
                  </a:lnTo>
                  <a:lnTo>
                    <a:pt x="3729335" y="393725"/>
                  </a:lnTo>
                  <a:lnTo>
                    <a:pt x="3581901" y="281965"/>
                  </a:lnTo>
                  <a:lnTo>
                    <a:pt x="3557903" y="257835"/>
                  </a:lnTo>
                  <a:lnTo>
                    <a:pt x="3544085" y="228625"/>
                  </a:lnTo>
                  <a:lnTo>
                    <a:pt x="3540819" y="196875"/>
                  </a:lnTo>
                  <a:lnTo>
                    <a:pt x="3548475" y="162585"/>
                  </a:lnTo>
                  <a:lnTo>
                    <a:pt x="3569481" y="121945"/>
                  </a:lnTo>
                  <a:lnTo>
                    <a:pt x="3599680" y="88925"/>
                  </a:lnTo>
                  <a:lnTo>
                    <a:pt x="3637294" y="63525"/>
                  </a:lnTo>
                  <a:lnTo>
                    <a:pt x="3680550" y="48285"/>
                  </a:lnTo>
                  <a:lnTo>
                    <a:pt x="3727672" y="43205"/>
                  </a:lnTo>
                  <a:lnTo>
                    <a:pt x="3941298" y="43205"/>
                  </a:lnTo>
                  <a:lnTo>
                    <a:pt x="3943017" y="38125"/>
                  </a:lnTo>
                  <a:lnTo>
                    <a:pt x="3894626" y="38125"/>
                  </a:lnTo>
                  <a:lnTo>
                    <a:pt x="3885790" y="36855"/>
                  </a:lnTo>
                  <a:lnTo>
                    <a:pt x="3875493" y="34315"/>
                  </a:lnTo>
                  <a:lnTo>
                    <a:pt x="3864226" y="30505"/>
                  </a:lnTo>
                  <a:lnTo>
                    <a:pt x="3852475" y="25425"/>
                  </a:lnTo>
                  <a:lnTo>
                    <a:pt x="3827497" y="16535"/>
                  </a:lnTo>
                  <a:lnTo>
                    <a:pt x="3800168" y="8915"/>
                  </a:lnTo>
                  <a:lnTo>
                    <a:pt x="3770856" y="5105"/>
                  </a:lnTo>
                  <a:lnTo>
                    <a:pt x="3739927" y="3835"/>
                  </a:lnTo>
                  <a:close/>
                </a:path>
                <a:path w="3949065" h="1193165">
                  <a:moveTo>
                    <a:pt x="2622569" y="610895"/>
                  </a:moveTo>
                  <a:lnTo>
                    <a:pt x="2539930" y="699795"/>
                  </a:lnTo>
                  <a:lnTo>
                    <a:pt x="2495572" y="735355"/>
                  </a:lnTo>
                  <a:lnTo>
                    <a:pt x="2459158" y="746785"/>
                  </a:lnTo>
                  <a:lnTo>
                    <a:pt x="2540570" y="746785"/>
                  </a:lnTo>
                  <a:lnTo>
                    <a:pt x="2554290" y="734085"/>
                  </a:lnTo>
                  <a:lnTo>
                    <a:pt x="2597578" y="687095"/>
                  </a:lnTo>
                  <a:lnTo>
                    <a:pt x="2645416" y="629945"/>
                  </a:lnTo>
                  <a:lnTo>
                    <a:pt x="2622569" y="610895"/>
                  </a:lnTo>
                  <a:close/>
                </a:path>
                <a:path w="3949065" h="1193165">
                  <a:moveTo>
                    <a:pt x="2491077" y="52095"/>
                  </a:moveTo>
                  <a:lnTo>
                    <a:pt x="2344947" y="52095"/>
                  </a:lnTo>
                  <a:lnTo>
                    <a:pt x="2388152" y="58445"/>
                  </a:lnTo>
                  <a:lnTo>
                    <a:pt x="2423762" y="76225"/>
                  </a:lnTo>
                  <a:lnTo>
                    <a:pt x="2450304" y="104165"/>
                  </a:lnTo>
                  <a:lnTo>
                    <a:pt x="2466309" y="139725"/>
                  </a:lnTo>
                  <a:lnTo>
                    <a:pt x="2470305" y="181635"/>
                  </a:lnTo>
                  <a:lnTo>
                    <a:pt x="2460821" y="227355"/>
                  </a:lnTo>
                  <a:lnTo>
                    <a:pt x="2313184" y="631215"/>
                  </a:lnTo>
                  <a:lnTo>
                    <a:pt x="2281437" y="669315"/>
                  </a:lnTo>
                  <a:lnTo>
                    <a:pt x="2229979" y="707415"/>
                  </a:lnTo>
                  <a:lnTo>
                    <a:pt x="2193836" y="723925"/>
                  </a:lnTo>
                  <a:lnTo>
                    <a:pt x="2156368" y="734085"/>
                  </a:lnTo>
                  <a:lnTo>
                    <a:pt x="2118201" y="736625"/>
                  </a:lnTo>
                  <a:lnTo>
                    <a:pt x="2254242" y="736625"/>
                  </a:lnTo>
                  <a:lnTo>
                    <a:pt x="2285142" y="709955"/>
                  </a:lnTo>
                  <a:lnTo>
                    <a:pt x="2436276" y="709955"/>
                  </a:lnTo>
                  <a:lnTo>
                    <a:pt x="2438996" y="701065"/>
                  </a:lnTo>
                  <a:lnTo>
                    <a:pt x="2448540" y="669315"/>
                  </a:lnTo>
                  <a:lnTo>
                    <a:pt x="2459447" y="636295"/>
                  </a:lnTo>
                  <a:lnTo>
                    <a:pt x="2469749" y="607085"/>
                  </a:lnTo>
                  <a:lnTo>
                    <a:pt x="2663164" y="77495"/>
                  </a:lnTo>
                  <a:lnTo>
                    <a:pt x="2515431" y="77495"/>
                  </a:lnTo>
                  <a:lnTo>
                    <a:pt x="2491077" y="52095"/>
                  </a:lnTo>
                  <a:close/>
                </a:path>
                <a:path w="3949065" h="1193165">
                  <a:moveTo>
                    <a:pt x="3941298" y="43205"/>
                  </a:moveTo>
                  <a:lnTo>
                    <a:pt x="3727672" y="43205"/>
                  </a:lnTo>
                  <a:lnTo>
                    <a:pt x="3772111" y="48285"/>
                  </a:lnTo>
                  <a:lnTo>
                    <a:pt x="3805689" y="63525"/>
                  </a:lnTo>
                  <a:lnTo>
                    <a:pt x="3828930" y="91465"/>
                  </a:lnTo>
                  <a:lnTo>
                    <a:pt x="3842360" y="132105"/>
                  </a:lnTo>
                  <a:lnTo>
                    <a:pt x="3846503" y="187985"/>
                  </a:lnTo>
                  <a:lnTo>
                    <a:pt x="3842048" y="256565"/>
                  </a:lnTo>
                  <a:lnTo>
                    <a:pt x="3841965" y="257835"/>
                  </a:lnTo>
                  <a:lnTo>
                    <a:pt x="3841883" y="259105"/>
                  </a:lnTo>
                  <a:lnTo>
                    <a:pt x="3868248" y="259105"/>
                  </a:lnTo>
                  <a:lnTo>
                    <a:pt x="3941298" y="43205"/>
                  </a:lnTo>
                  <a:close/>
                </a:path>
                <a:path w="3949065" h="1193165">
                  <a:moveTo>
                    <a:pt x="2977445" y="25"/>
                  </a:moveTo>
                  <a:lnTo>
                    <a:pt x="2905684" y="13995"/>
                  </a:lnTo>
                  <a:lnTo>
                    <a:pt x="2869792" y="33045"/>
                  </a:lnTo>
                  <a:lnTo>
                    <a:pt x="2832484" y="59715"/>
                  </a:lnTo>
                  <a:lnTo>
                    <a:pt x="2792701" y="96545"/>
                  </a:lnTo>
                  <a:lnTo>
                    <a:pt x="2749388" y="143535"/>
                  </a:lnTo>
                  <a:lnTo>
                    <a:pt x="2701486" y="200685"/>
                  </a:lnTo>
                  <a:lnTo>
                    <a:pt x="2724524" y="219735"/>
                  </a:lnTo>
                  <a:lnTo>
                    <a:pt x="2806960" y="130835"/>
                  </a:lnTo>
                  <a:lnTo>
                    <a:pt x="2828756" y="110515"/>
                  </a:lnTo>
                  <a:lnTo>
                    <a:pt x="2850492" y="95275"/>
                  </a:lnTo>
                  <a:lnTo>
                    <a:pt x="2870243" y="86385"/>
                  </a:lnTo>
                  <a:lnTo>
                    <a:pt x="2886081" y="83845"/>
                  </a:lnTo>
                  <a:lnTo>
                    <a:pt x="3056033" y="83845"/>
                  </a:lnTo>
                  <a:lnTo>
                    <a:pt x="3056396" y="66065"/>
                  </a:lnTo>
                  <a:lnTo>
                    <a:pt x="3044979" y="30505"/>
                  </a:lnTo>
                  <a:lnTo>
                    <a:pt x="3019300" y="8915"/>
                  </a:lnTo>
                  <a:lnTo>
                    <a:pt x="2977445" y="25"/>
                  </a:lnTo>
                  <a:close/>
                </a:path>
                <a:path w="3949065" h="1193165">
                  <a:moveTo>
                    <a:pt x="3369098" y="113055"/>
                  </a:moveTo>
                  <a:lnTo>
                    <a:pt x="3186550" y="113055"/>
                  </a:lnTo>
                  <a:lnTo>
                    <a:pt x="3195033" y="114325"/>
                  </a:lnTo>
                  <a:lnTo>
                    <a:pt x="3204298" y="119405"/>
                  </a:lnTo>
                  <a:lnTo>
                    <a:pt x="3213879" y="128295"/>
                  </a:lnTo>
                  <a:lnTo>
                    <a:pt x="3223304" y="139725"/>
                  </a:lnTo>
                  <a:lnTo>
                    <a:pt x="3237405" y="154965"/>
                  </a:lnTo>
                  <a:lnTo>
                    <a:pt x="3251122" y="166395"/>
                  </a:lnTo>
                  <a:lnTo>
                    <a:pt x="3265465" y="172745"/>
                  </a:lnTo>
                  <a:lnTo>
                    <a:pt x="3281445" y="174015"/>
                  </a:lnTo>
                  <a:lnTo>
                    <a:pt x="3311860" y="168935"/>
                  </a:lnTo>
                  <a:lnTo>
                    <a:pt x="3338985" y="153695"/>
                  </a:lnTo>
                  <a:lnTo>
                    <a:pt x="3361476" y="128295"/>
                  </a:lnTo>
                  <a:lnTo>
                    <a:pt x="3369098" y="113055"/>
                  </a:lnTo>
                  <a:close/>
                </a:path>
                <a:path w="3949065" h="1193165">
                  <a:moveTo>
                    <a:pt x="3314871" y="2565"/>
                  </a:moveTo>
                  <a:lnTo>
                    <a:pt x="3251926" y="12725"/>
                  </a:lnTo>
                  <a:lnTo>
                    <a:pt x="3182751" y="49555"/>
                  </a:lnTo>
                  <a:lnTo>
                    <a:pt x="3142511" y="80035"/>
                  </a:lnTo>
                  <a:lnTo>
                    <a:pt x="3096734" y="119405"/>
                  </a:lnTo>
                  <a:lnTo>
                    <a:pt x="3044094" y="167665"/>
                  </a:lnTo>
                  <a:lnTo>
                    <a:pt x="3086194" y="167665"/>
                  </a:lnTo>
                  <a:lnTo>
                    <a:pt x="3110851" y="147345"/>
                  </a:lnTo>
                  <a:lnTo>
                    <a:pt x="3152223" y="121945"/>
                  </a:lnTo>
                  <a:lnTo>
                    <a:pt x="3186550" y="113055"/>
                  </a:lnTo>
                  <a:lnTo>
                    <a:pt x="3369098" y="113055"/>
                  </a:lnTo>
                  <a:lnTo>
                    <a:pt x="3377990" y="95275"/>
                  </a:lnTo>
                  <a:lnTo>
                    <a:pt x="3385446" y="55905"/>
                  </a:lnTo>
                  <a:lnTo>
                    <a:pt x="3376725" y="26695"/>
                  </a:lnTo>
                  <a:lnTo>
                    <a:pt x="3352856" y="8915"/>
                  </a:lnTo>
                  <a:lnTo>
                    <a:pt x="3314871" y="2565"/>
                  </a:lnTo>
                  <a:close/>
                </a:path>
                <a:path w="3949065" h="1193165">
                  <a:moveTo>
                    <a:pt x="2684037" y="20345"/>
                  </a:moveTo>
                  <a:lnTo>
                    <a:pt x="2517095" y="74955"/>
                  </a:lnTo>
                  <a:lnTo>
                    <a:pt x="2515431" y="77495"/>
                  </a:lnTo>
                  <a:lnTo>
                    <a:pt x="2663164" y="77495"/>
                  </a:lnTo>
                  <a:lnTo>
                    <a:pt x="2684037" y="20345"/>
                  </a:lnTo>
                  <a:close/>
                </a:path>
                <a:path w="3949065" h="1193165">
                  <a:moveTo>
                    <a:pt x="3949033" y="20345"/>
                  </a:moveTo>
                  <a:lnTo>
                    <a:pt x="3929716" y="20345"/>
                  </a:lnTo>
                  <a:lnTo>
                    <a:pt x="3917516" y="27965"/>
                  </a:lnTo>
                  <a:lnTo>
                    <a:pt x="3907499" y="33045"/>
                  </a:lnTo>
                  <a:lnTo>
                    <a:pt x="3899818" y="36855"/>
                  </a:lnTo>
                  <a:lnTo>
                    <a:pt x="3894626" y="38125"/>
                  </a:lnTo>
                  <a:lnTo>
                    <a:pt x="3943017" y="38125"/>
                  </a:lnTo>
                  <a:lnTo>
                    <a:pt x="3949033" y="20345"/>
                  </a:lnTo>
                  <a:close/>
                </a:path>
                <a:path w="3949065" h="1193165">
                  <a:moveTo>
                    <a:pt x="108375" y="1013726"/>
                  </a:moveTo>
                  <a:lnTo>
                    <a:pt x="47304" y="1036540"/>
                  </a:lnTo>
                  <a:lnTo>
                    <a:pt x="4768" y="1090968"/>
                  </a:lnTo>
                  <a:lnTo>
                    <a:pt x="0" y="1131341"/>
                  </a:lnTo>
                  <a:lnTo>
                    <a:pt x="15690" y="1163672"/>
                  </a:lnTo>
                  <a:lnTo>
                    <a:pt x="49174" y="1185140"/>
                  </a:lnTo>
                  <a:lnTo>
                    <a:pt x="97783" y="1192923"/>
                  </a:lnTo>
                  <a:lnTo>
                    <a:pt x="127291" y="1190840"/>
                  </a:lnTo>
                  <a:lnTo>
                    <a:pt x="187418" y="1173593"/>
                  </a:lnTo>
                  <a:lnTo>
                    <a:pt x="250539" y="1137605"/>
                  </a:lnTo>
                  <a:lnTo>
                    <a:pt x="283787" y="1112097"/>
                  </a:lnTo>
                  <a:lnTo>
                    <a:pt x="318464" y="1081320"/>
                  </a:lnTo>
                  <a:lnTo>
                    <a:pt x="354588" y="1045286"/>
                  </a:lnTo>
                  <a:lnTo>
                    <a:pt x="232962" y="1045286"/>
                  </a:lnTo>
                  <a:lnTo>
                    <a:pt x="224539" y="1044598"/>
                  </a:lnTo>
                  <a:lnTo>
                    <a:pt x="215084" y="1042431"/>
                  </a:lnTo>
                  <a:lnTo>
                    <a:pt x="204966" y="1038631"/>
                  </a:lnTo>
                  <a:lnTo>
                    <a:pt x="194557" y="1033043"/>
                  </a:lnTo>
                  <a:lnTo>
                    <a:pt x="173381" y="1024854"/>
                  </a:lnTo>
                  <a:lnTo>
                    <a:pt x="152090" y="1018789"/>
                  </a:lnTo>
                  <a:lnTo>
                    <a:pt x="130487" y="1015021"/>
                  </a:lnTo>
                  <a:lnTo>
                    <a:pt x="108375" y="1013726"/>
                  </a:lnTo>
                  <a:close/>
                </a:path>
                <a:path w="3949065" h="1193165">
                  <a:moveTo>
                    <a:pt x="583461" y="77241"/>
                  </a:moveTo>
                  <a:lnTo>
                    <a:pt x="405314" y="77241"/>
                  </a:lnTo>
                  <a:lnTo>
                    <a:pt x="413528" y="79319"/>
                  </a:lnTo>
                  <a:lnTo>
                    <a:pt x="419774" y="84686"/>
                  </a:lnTo>
                  <a:lnTo>
                    <a:pt x="424032" y="92039"/>
                  </a:lnTo>
                  <a:lnTo>
                    <a:pt x="426281" y="100076"/>
                  </a:lnTo>
                  <a:lnTo>
                    <a:pt x="493147" y="711606"/>
                  </a:lnTo>
                  <a:lnTo>
                    <a:pt x="494028" y="732386"/>
                  </a:lnTo>
                  <a:lnTo>
                    <a:pt x="493953" y="750014"/>
                  </a:lnTo>
                  <a:lnTo>
                    <a:pt x="476548" y="801396"/>
                  </a:lnTo>
                  <a:lnTo>
                    <a:pt x="451129" y="839603"/>
                  </a:lnTo>
                  <a:lnTo>
                    <a:pt x="418352" y="884387"/>
                  </a:lnTo>
                  <a:lnTo>
                    <a:pt x="383212" y="928921"/>
                  </a:lnTo>
                  <a:lnTo>
                    <a:pt x="350704" y="966381"/>
                  </a:lnTo>
                  <a:lnTo>
                    <a:pt x="318787" y="997982"/>
                  </a:lnTo>
                  <a:lnTo>
                    <a:pt x="285994" y="1022964"/>
                  </a:lnTo>
                  <a:lnTo>
                    <a:pt x="232962" y="1045286"/>
                  </a:lnTo>
                  <a:lnTo>
                    <a:pt x="354588" y="1045286"/>
                  </a:lnTo>
                  <a:lnTo>
                    <a:pt x="393006" y="1003182"/>
                  </a:lnTo>
                  <a:lnTo>
                    <a:pt x="433324" y="955430"/>
                  </a:lnTo>
                  <a:lnTo>
                    <a:pt x="475976" y="901631"/>
                  </a:lnTo>
                  <a:lnTo>
                    <a:pt x="521188" y="841590"/>
                  </a:lnTo>
                  <a:lnTo>
                    <a:pt x="697469" y="604253"/>
                  </a:lnTo>
                  <a:lnTo>
                    <a:pt x="633723" y="604253"/>
                  </a:lnTo>
                  <a:lnTo>
                    <a:pt x="593236" y="159880"/>
                  </a:lnTo>
                  <a:lnTo>
                    <a:pt x="583461" y="77241"/>
                  </a:lnTo>
                  <a:close/>
                </a:path>
                <a:path w="3949065" h="1193165">
                  <a:moveTo>
                    <a:pt x="1575403" y="1651"/>
                  </a:moveTo>
                  <a:lnTo>
                    <a:pt x="1531942" y="3967"/>
                  </a:lnTo>
                  <a:lnTo>
                    <a:pt x="1488823" y="10805"/>
                  </a:lnTo>
                  <a:lnTo>
                    <a:pt x="1446249" y="21994"/>
                  </a:lnTo>
                  <a:lnTo>
                    <a:pt x="1404424" y="37364"/>
                  </a:lnTo>
                  <a:lnTo>
                    <a:pt x="1363551" y="56747"/>
                  </a:lnTo>
                  <a:lnTo>
                    <a:pt x="1324951" y="79319"/>
                  </a:lnTo>
                  <a:lnTo>
                    <a:pt x="1285474" y="106872"/>
                  </a:lnTo>
                  <a:lnTo>
                    <a:pt x="1248677" y="137275"/>
                  </a:lnTo>
                  <a:lnTo>
                    <a:pt x="1213646" y="171013"/>
                  </a:lnTo>
                  <a:lnTo>
                    <a:pt x="1180584" y="207915"/>
                  </a:lnTo>
                  <a:lnTo>
                    <a:pt x="1149695" y="247813"/>
                  </a:lnTo>
                  <a:lnTo>
                    <a:pt x="1121182" y="290538"/>
                  </a:lnTo>
                  <a:lnTo>
                    <a:pt x="1095249" y="335918"/>
                  </a:lnTo>
                  <a:lnTo>
                    <a:pt x="1072098" y="383786"/>
                  </a:lnTo>
                  <a:lnTo>
                    <a:pt x="1051934" y="433971"/>
                  </a:lnTo>
                  <a:lnTo>
                    <a:pt x="1033207" y="492619"/>
                  </a:lnTo>
                  <a:lnTo>
                    <a:pt x="1020989" y="547261"/>
                  </a:lnTo>
                  <a:lnTo>
                    <a:pt x="1015187" y="597687"/>
                  </a:lnTo>
                  <a:lnTo>
                    <a:pt x="1015653" y="638833"/>
                  </a:lnTo>
                  <a:lnTo>
                    <a:pt x="1022458" y="685062"/>
                  </a:lnTo>
                  <a:lnTo>
                    <a:pt x="1035345" y="721593"/>
                  </a:lnTo>
                  <a:lnTo>
                    <a:pt x="1079156" y="779301"/>
                  </a:lnTo>
                  <a:lnTo>
                    <a:pt x="1146398" y="815148"/>
                  </a:lnTo>
                  <a:lnTo>
                    <a:pt x="1188573" y="824353"/>
                  </a:lnTo>
                  <a:lnTo>
                    <a:pt x="1236325" y="827468"/>
                  </a:lnTo>
                  <a:lnTo>
                    <a:pt x="1278462" y="825319"/>
                  </a:lnTo>
                  <a:lnTo>
                    <a:pt x="1320507" y="818914"/>
                  </a:lnTo>
                  <a:lnTo>
                    <a:pt x="1362371" y="808312"/>
                  </a:lnTo>
                  <a:lnTo>
                    <a:pt x="1403962" y="793575"/>
                  </a:lnTo>
                  <a:lnTo>
                    <a:pt x="1445190" y="774762"/>
                  </a:lnTo>
                  <a:lnTo>
                    <a:pt x="1485965" y="751935"/>
                  </a:lnTo>
                  <a:lnTo>
                    <a:pt x="1526194" y="725154"/>
                  </a:lnTo>
                  <a:lnTo>
                    <a:pt x="1352391" y="706208"/>
                  </a:lnTo>
                  <a:lnTo>
                    <a:pt x="1299193" y="700700"/>
                  </a:lnTo>
                  <a:lnTo>
                    <a:pt x="1255712" y="684068"/>
                  </a:lnTo>
                  <a:lnTo>
                    <a:pt x="1221950" y="656153"/>
                  </a:lnTo>
                  <a:lnTo>
                    <a:pt x="1197906" y="616796"/>
                  </a:lnTo>
                  <a:lnTo>
                    <a:pt x="1183582" y="565835"/>
                  </a:lnTo>
                  <a:lnTo>
                    <a:pt x="1179636" y="525003"/>
                  </a:lnTo>
                  <a:lnTo>
                    <a:pt x="1180773" y="483123"/>
                  </a:lnTo>
                  <a:lnTo>
                    <a:pt x="1187393" y="437407"/>
                  </a:lnTo>
                  <a:lnTo>
                    <a:pt x="1199893" y="385064"/>
                  </a:lnTo>
                  <a:lnTo>
                    <a:pt x="1218672" y="323303"/>
                  </a:lnTo>
                  <a:lnTo>
                    <a:pt x="1759794" y="323303"/>
                  </a:lnTo>
                  <a:lnTo>
                    <a:pt x="1772240" y="267030"/>
                  </a:lnTo>
                  <a:lnTo>
                    <a:pt x="1241507" y="267030"/>
                  </a:lnTo>
                  <a:lnTo>
                    <a:pt x="1272398" y="212193"/>
                  </a:lnTo>
                  <a:lnTo>
                    <a:pt x="1305095" y="166225"/>
                  </a:lnTo>
                  <a:lnTo>
                    <a:pt x="1339664" y="129189"/>
                  </a:lnTo>
                  <a:lnTo>
                    <a:pt x="1376383" y="100768"/>
                  </a:lnTo>
                  <a:lnTo>
                    <a:pt x="1415477" y="80741"/>
                  </a:lnTo>
                  <a:lnTo>
                    <a:pt x="1457171" y="68887"/>
                  </a:lnTo>
                  <a:lnTo>
                    <a:pt x="1501692" y="64985"/>
                  </a:lnTo>
                  <a:lnTo>
                    <a:pt x="1740293" y="64985"/>
                  </a:lnTo>
                  <a:lnTo>
                    <a:pt x="1711787" y="39284"/>
                  </a:lnTo>
                  <a:lnTo>
                    <a:pt x="1673073" y="18716"/>
                  </a:lnTo>
                  <a:lnTo>
                    <a:pt x="1627359" y="6002"/>
                  </a:lnTo>
                  <a:lnTo>
                    <a:pt x="1575403" y="1651"/>
                  </a:lnTo>
                  <a:close/>
                </a:path>
                <a:path w="3949065" h="1193165">
                  <a:moveTo>
                    <a:pt x="1693144" y="521817"/>
                  </a:moveTo>
                  <a:lnTo>
                    <a:pt x="1644777" y="568074"/>
                  </a:lnTo>
                  <a:lnTo>
                    <a:pt x="1599373" y="606955"/>
                  </a:lnTo>
                  <a:lnTo>
                    <a:pt x="1556276" y="638833"/>
                  </a:lnTo>
                  <a:lnTo>
                    <a:pt x="1514829" y="664081"/>
                  </a:lnTo>
                  <a:lnTo>
                    <a:pt x="1474373" y="683070"/>
                  </a:lnTo>
                  <a:lnTo>
                    <a:pt x="1434253" y="696173"/>
                  </a:lnTo>
                  <a:lnTo>
                    <a:pt x="1393811" y="703762"/>
                  </a:lnTo>
                  <a:lnTo>
                    <a:pt x="1352391" y="706208"/>
                  </a:lnTo>
                  <a:lnTo>
                    <a:pt x="1550648" y="706208"/>
                  </a:lnTo>
                  <a:lnTo>
                    <a:pt x="1604655" y="659972"/>
                  </a:lnTo>
                  <a:lnTo>
                    <a:pt x="1642706" y="621693"/>
                  </a:lnTo>
                  <a:lnTo>
                    <a:pt x="1679848" y="579702"/>
                  </a:lnTo>
                  <a:lnTo>
                    <a:pt x="1715992" y="534060"/>
                  </a:lnTo>
                  <a:lnTo>
                    <a:pt x="1693144" y="521817"/>
                  </a:lnTo>
                  <a:close/>
                </a:path>
                <a:path w="3949065" h="1193165">
                  <a:moveTo>
                    <a:pt x="1176521" y="19304"/>
                  </a:moveTo>
                  <a:lnTo>
                    <a:pt x="939387" y="19304"/>
                  </a:lnTo>
                  <a:lnTo>
                    <a:pt x="928795" y="45681"/>
                  </a:lnTo>
                  <a:lnTo>
                    <a:pt x="975379" y="51621"/>
                  </a:lnTo>
                  <a:lnTo>
                    <a:pt x="997164" y="67664"/>
                  </a:lnTo>
                  <a:lnTo>
                    <a:pt x="997190" y="69338"/>
                  </a:lnTo>
                  <a:lnTo>
                    <a:pt x="997315" y="77241"/>
                  </a:lnTo>
                  <a:lnTo>
                    <a:pt x="997412" y="83405"/>
                  </a:lnTo>
                  <a:lnTo>
                    <a:pt x="997534" y="91142"/>
                  </a:lnTo>
                  <a:lnTo>
                    <a:pt x="979874" y="119392"/>
                  </a:lnTo>
                  <a:lnTo>
                    <a:pt x="633723" y="604253"/>
                  </a:lnTo>
                  <a:lnTo>
                    <a:pt x="697469" y="604253"/>
                  </a:lnTo>
                  <a:lnTo>
                    <a:pt x="1053585" y="124790"/>
                  </a:lnTo>
                  <a:lnTo>
                    <a:pt x="1083462" y="89417"/>
                  </a:lnTo>
                  <a:lnTo>
                    <a:pt x="1136053" y="52315"/>
                  </a:lnTo>
                  <a:lnTo>
                    <a:pt x="1165929" y="45681"/>
                  </a:lnTo>
                  <a:lnTo>
                    <a:pt x="1176521" y="19304"/>
                  </a:lnTo>
                  <a:close/>
                </a:path>
                <a:path w="3949065" h="1193165">
                  <a:moveTo>
                    <a:pt x="1740293" y="64985"/>
                  </a:moveTo>
                  <a:lnTo>
                    <a:pt x="1501692" y="64985"/>
                  </a:lnTo>
                  <a:lnTo>
                    <a:pt x="1548494" y="69338"/>
                  </a:lnTo>
                  <a:lnTo>
                    <a:pt x="1582207" y="83405"/>
                  </a:lnTo>
                  <a:lnTo>
                    <a:pt x="1603519" y="108696"/>
                  </a:lnTo>
                  <a:lnTo>
                    <a:pt x="1613116" y="146723"/>
                  </a:lnTo>
                  <a:lnTo>
                    <a:pt x="1611796" y="194970"/>
                  </a:lnTo>
                  <a:lnTo>
                    <a:pt x="1611685" y="198997"/>
                  </a:lnTo>
                  <a:lnTo>
                    <a:pt x="1599914" y="267030"/>
                  </a:lnTo>
                  <a:lnTo>
                    <a:pt x="1772240" y="267030"/>
                  </a:lnTo>
                  <a:lnTo>
                    <a:pt x="1773395" y="261808"/>
                  </a:lnTo>
                  <a:lnTo>
                    <a:pt x="1780476" y="212193"/>
                  </a:lnTo>
                  <a:lnTo>
                    <a:pt x="1781296" y="171191"/>
                  </a:lnTo>
                  <a:lnTo>
                    <a:pt x="1776115" y="135531"/>
                  </a:lnTo>
                  <a:lnTo>
                    <a:pt x="1765192" y="101942"/>
                  </a:lnTo>
                  <a:lnTo>
                    <a:pt x="1742746" y="67196"/>
                  </a:lnTo>
                  <a:lnTo>
                    <a:pt x="1740293" y="64985"/>
                  </a:lnTo>
                  <a:close/>
                </a:path>
                <a:path w="3949065" h="1193165">
                  <a:moveTo>
                    <a:pt x="493147" y="0"/>
                  </a:moveTo>
                  <a:lnTo>
                    <a:pt x="423746" y="13444"/>
                  </a:lnTo>
                  <a:lnTo>
                    <a:pt x="388032" y="31362"/>
                  </a:lnTo>
                  <a:lnTo>
                    <a:pt x="350738" y="57733"/>
                  </a:lnTo>
                  <a:lnTo>
                    <a:pt x="311185" y="93296"/>
                  </a:lnTo>
                  <a:lnTo>
                    <a:pt x="268694" y="138795"/>
                  </a:lnTo>
                  <a:lnTo>
                    <a:pt x="222586" y="194970"/>
                  </a:lnTo>
                  <a:lnTo>
                    <a:pt x="243554" y="214287"/>
                  </a:lnTo>
                  <a:lnTo>
                    <a:pt x="333267" y="117729"/>
                  </a:lnTo>
                  <a:lnTo>
                    <a:pt x="352639" y="100976"/>
                  </a:lnTo>
                  <a:lnTo>
                    <a:pt x="372557" y="88217"/>
                  </a:lnTo>
                  <a:lnTo>
                    <a:pt x="390842" y="80092"/>
                  </a:lnTo>
                  <a:lnTo>
                    <a:pt x="405314" y="77241"/>
                  </a:lnTo>
                  <a:lnTo>
                    <a:pt x="583461" y="77241"/>
                  </a:lnTo>
                  <a:lnTo>
                    <a:pt x="581154" y="57733"/>
                  </a:lnTo>
                  <a:lnTo>
                    <a:pt x="549603" y="12947"/>
                  </a:lnTo>
                  <a:lnTo>
                    <a:pt x="524421" y="3097"/>
                  </a:lnTo>
                  <a:lnTo>
                    <a:pt x="493147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888820" y="4542028"/>
            <a:ext cx="9938385" cy="4638040"/>
            <a:chOff x="1888820" y="4542028"/>
            <a:chExt cx="9938385" cy="4638040"/>
          </a:xfrm>
        </p:grpSpPr>
        <p:sp>
          <p:nvSpPr>
            <p:cNvPr id="3" name="object 3" descr=""/>
            <p:cNvSpPr/>
            <p:nvPr/>
          </p:nvSpPr>
          <p:spPr>
            <a:xfrm>
              <a:off x="9756229" y="7596674"/>
              <a:ext cx="2071370" cy="1583055"/>
            </a:xfrm>
            <a:custGeom>
              <a:avLst/>
              <a:gdLst/>
              <a:ahLst/>
              <a:cxnLst/>
              <a:rect l="l" t="t" r="r" b="b"/>
              <a:pathLst>
                <a:path w="2071370" h="1583054">
                  <a:moveTo>
                    <a:pt x="2035064" y="101752"/>
                  </a:moveTo>
                  <a:lnTo>
                    <a:pt x="1812641" y="101752"/>
                  </a:lnTo>
                  <a:lnTo>
                    <a:pt x="1846063" y="106900"/>
                  </a:lnTo>
                  <a:lnTo>
                    <a:pt x="1862495" y="124409"/>
                  </a:lnTo>
                  <a:lnTo>
                    <a:pt x="1862772" y="157377"/>
                  </a:lnTo>
                  <a:lnTo>
                    <a:pt x="1847731" y="208902"/>
                  </a:lnTo>
                  <a:lnTo>
                    <a:pt x="1566578" y="983830"/>
                  </a:lnTo>
                  <a:lnTo>
                    <a:pt x="1548055" y="1038906"/>
                  </a:lnTo>
                  <a:lnTo>
                    <a:pt x="1535417" y="1088866"/>
                  </a:lnTo>
                  <a:lnTo>
                    <a:pt x="1530047" y="1132487"/>
                  </a:lnTo>
                  <a:lnTo>
                    <a:pt x="1533329" y="1168544"/>
                  </a:lnTo>
                  <a:lnTo>
                    <a:pt x="1546648" y="1195814"/>
                  </a:lnTo>
                  <a:lnTo>
                    <a:pt x="1571388" y="1213073"/>
                  </a:lnTo>
                  <a:lnTo>
                    <a:pt x="1608933" y="1219098"/>
                  </a:lnTo>
                  <a:lnTo>
                    <a:pt x="1645098" y="1215758"/>
                  </a:lnTo>
                  <a:lnTo>
                    <a:pt x="1680602" y="1205241"/>
                  </a:lnTo>
                  <a:lnTo>
                    <a:pt x="1716488" y="1186802"/>
                  </a:lnTo>
                  <a:lnTo>
                    <a:pt x="1753797" y="1159697"/>
                  </a:lnTo>
                  <a:lnTo>
                    <a:pt x="1778887" y="1136662"/>
                  </a:lnTo>
                  <a:lnTo>
                    <a:pt x="1698430" y="1136662"/>
                  </a:lnTo>
                  <a:lnTo>
                    <a:pt x="1688118" y="1134264"/>
                  </a:lnTo>
                  <a:lnTo>
                    <a:pt x="1679327" y="1128071"/>
                  </a:lnTo>
                  <a:lnTo>
                    <a:pt x="1673496" y="1119581"/>
                  </a:lnTo>
                  <a:lnTo>
                    <a:pt x="1672064" y="1110297"/>
                  </a:lnTo>
                  <a:lnTo>
                    <a:pt x="1678578" y="1089113"/>
                  </a:lnTo>
                  <a:lnTo>
                    <a:pt x="1687971" y="1059106"/>
                  </a:lnTo>
                  <a:lnTo>
                    <a:pt x="1698836" y="1025551"/>
                  </a:lnTo>
                  <a:lnTo>
                    <a:pt x="1709021" y="996086"/>
                  </a:lnTo>
                  <a:lnTo>
                    <a:pt x="2034948" y="102070"/>
                  </a:lnTo>
                  <a:lnTo>
                    <a:pt x="2035064" y="101752"/>
                  </a:lnTo>
                  <a:close/>
                </a:path>
                <a:path w="2071370" h="1583054">
                  <a:moveTo>
                    <a:pt x="1861853" y="999617"/>
                  </a:moveTo>
                  <a:lnTo>
                    <a:pt x="1779202" y="1089113"/>
                  </a:lnTo>
                  <a:lnTo>
                    <a:pt x="1734925" y="1124099"/>
                  </a:lnTo>
                  <a:lnTo>
                    <a:pt x="1698430" y="1136662"/>
                  </a:lnTo>
                  <a:lnTo>
                    <a:pt x="1778887" y="1136662"/>
                  </a:lnTo>
                  <a:lnTo>
                    <a:pt x="1793572" y="1123181"/>
                  </a:lnTo>
                  <a:lnTo>
                    <a:pt x="1836855" y="1076507"/>
                  </a:lnTo>
                  <a:lnTo>
                    <a:pt x="1884688" y="1018933"/>
                  </a:lnTo>
                  <a:lnTo>
                    <a:pt x="1861853" y="999617"/>
                  </a:lnTo>
                  <a:close/>
                </a:path>
                <a:path w="2071370" h="1583054">
                  <a:moveTo>
                    <a:pt x="2065752" y="0"/>
                  </a:moveTo>
                  <a:lnTo>
                    <a:pt x="2016732" y="13955"/>
                  </a:lnTo>
                  <a:lnTo>
                    <a:pt x="1970017" y="26578"/>
                  </a:lnTo>
                  <a:lnTo>
                    <a:pt x="1923209" y="38544"/>
                  </a:lnTo>
                  <a:lnTo>
                    <a:pt x="1873907" y="50527"/>
                  </a:lnTo>
                  <a:lnTo>
                    <a:pt x="1758234" y="77241"/>
                  </a:lnTo>
                  <a:lnTo>
                    <a:pt x="1747642" y="105283"/>
                  </a:lnTo>
                  <a:lnTo>
                    <a:pt x="1758234" y="105283"/>
                  </a:lnTo>
                  <a:lnTo>
                    <a:pt x="1787380" y="102893"/>
                  </a:lnTo>
                  <a:lnTo>
                    <a:pt x="1800896" y="102070"/>
                  </a:lnTo>
                  <a:lnTo>
                    <a:pt x="1812641" y="101752"/>
                  </a:lnTo>
                  <a:lnTo>
                    <a:pt x="2035064" y="101752"/>
                  </a:lnTo>
                  <a:lnTo>
                    <a:pt x="2070946" y="3327"/>
                  </a:lnTo>
                  <a:lnTo>
                    <a:pt x="2065752" y="0"/>
                  </a:lnTo>
                  <a:close/>
                </a:path>
                <a:path w="2071370" h="1583054">
                  <a:moveTo>
                    <a:pt x="108479" y="1403705"/>
                  </a:moveTo>
                  <a:lnTo>
                    <a:pt x="47369" y="1426519"/>
                  </a:lnTo>
                  <a:lnTo>
                    <a:pt x="4643" y="1480947"/>
                  </a:lnTo>
                  <a:lnTo>
                    <a:pt x="0" y="1521405"/>
                  </a:lnTo>
                  <a:lnTo>
                    <a:pt x="15756" y="1553727"/>
                  </a:lnTo>
                  <a:lnTo>
                    <a:pt x="49267" y="1575148"/>
                  </a:lnTo>
                  <a:lnTo>
                    <a:pt x="97887" y="1582902"/>
                  </a:lnTo>
                  <a:lnTo>
                    <a:pt x="127396" y="1580819"/>
                  </a:lnTo>
                  <a:lnTo>
                    <a:pt x="187545" y="1563571"/>
                  </a:lnTo>
                  <a:lnTo>
                    <a:pt x="250698" y="1527583"/>
                  </a:lnTo>
                  <a:lnTo>
                    <a:pt x="283961" y="1502075"/>
                  </a:lnTo>
                  <a:lnTo>
                    <a:pt x="318647" y="1471297"/>
                  </a:lnTo>
                  <a:lnTo>
                    <a:pt x="354568" y="1435468"/>
                  </a:lnTo>
                  <a:lnTo>
                    <a:pt x="233269" y="1435468"/>
                  </a:lnTo>
                  <a:lnTo>
                    <a:pt x="224718" y="1434748"/>
                  </a:lnTo>
                  <a:lnTo>
                    <a:pt x="215176" y="1432510"/>
                  </a:lnTo>
                  <a:lnTo>
                    <a:pt x="204974" y="1428637"/>
                  </a:lnTo>
                  <a:lnTo>
                    <a:pt x="194445" y="1423009"/>
                  </a:lnTo>
                  <a:lnTo>
                    <a:pt x="173387" y="1414823"/>
                  </a:lnTo>
                  <a:lnTo>
                    <a:pt x="152157" y="1408761"/>
                  </a:lnTo>
                  <a:lnTo>
                    <a:pt x="130580" y="1404998"/>
                  </a:lnTo>
                  <a:lnTo>
                    <a:pt x="108479" y="1403705"/>
                  </a:lnTo>
                  <a:close/>
                </a:path>
                <a:path w="2071370" h="1583054">
                  <a:moveTo>
                    <a:pt x="583561" y="467207"/>
                  </a:moveTo>
                  <a:lnTo>
                    <a:pt x="405405" y="467207"/>
                  </a:lnTo>
                  <a:lnTo>
                    <a:pt x="413619" y="469288"/>
                  </a:lnTo>
                  <a:lnTo>
                    <a:pt x="419867" y="474659"/>
                  </a:lnTo>
                  <a:lnTo>
                    <a:pt x="424128" y="482016"/>
                  </a:lnTo>
                  <a:lnTo>
                    <a:pt x="426259" y="489605"/>
                  </a:lnTo>
                  <a:lnTo>
                    <a:pt x="426385" y="490054"/>
                  </a:lnTo>
                  <a:lnTo>
                    <a:pt x="493238" y="1101572"/>
                  </a:lnTo>
                  <a:lnTo>
                    <a:pt x="494004" y="1119581"/>
                  </a:lnTo>
                  <a:lnTo>
                    <a:pt x="494046" y="1139910"/>
                  </a:lnTo>
                  <a:lnTo>
                    <a:pt x="492689" y="1154632"/>
                  </a:lnTo>
                  <a:lnTo>
                    <a:pt x="476646" y="1191290"/>
                  </a:lnTo>
                  <a:lnTo>
                    <a:pt x="451222" y="1229475"/>
                  </a:lnTo>
                  <a:lnTo>
                    <a:pt x="418443" y="1274257"/>
                  </a:lnTo>
                  <a:lnTo>
                    <a:pt x="383303" y="1318769"/>
                  </a:lnTo>
                  <a:lnTo>
                    <a:pt x="350795" y="1356144"/>
                  </a:lnTo>
                  <a:lnTo>
                    <a:pt x="318881" y="1387810"/>
                  </a:lnTo>
                  <a:lnTo>
                    <a:pt x="286112" y="1412936"/>
                  </a:lnTo>
                  <a:lnTo>
                    <a:pt x="233269" y="1435468"/>
                  </a:lnTo>
                  <a:lnTo>
                    <a:pt x="354568" y="1435468"/>
                  </a:lnTo>
                  <a:lnTo>
                    <a:pt x="393188" y="1393155"/>
                  </a:lnTo>
                  <a:lnTo>
                    <a:pt x="433490" y="1345402"/>
                  </a:lnTo>
                  <a:lnTo>
                    <a:pt x="476113" y="1291601"/>
                  </a:lnTo>
                  <a:lnTo>
                    <a:pt x="521279" y="1231557"/>
                  </a:lnTo>
                  <a:lnTo>
                    <a:pt x="697413" y="994422"/>
                  </a:lnTo>
                  <a:lnTo>
                    <a:pt x="633827" y="994422"/>
                  </a:lnTo>
                  <a:lnTo>
                    <a:pt x="593345" y="550060"/>
                  </a:lnTo>
                  <a:lnTo>
                    <a:pt x="583561" y="467207"/>
                  </a:lnTo>
                  <a:close/>
                </a:path>
                <a:path w="2071370" h="1583054">
                  <a:moveTo>
                    <a:pt x="1492409" y="472605"/>
                  </a:moveTo>
                  <a:lnTo>
                    <a:pt x="1322586" y="472605"/>
                  </a:lnTo>
                  <a:lnTo>
                    <a:pt x="1333071" y="474974"/>
                  </a:lnTo>
                  <a:lnTo>
                    <a:pt x="1342444" y="481122"/>
                  </a:lnTo>
                  <a:lnTo>
                    <a:pt x="1348894" y="489605"/>
                  </a:lnTo>
                  <a:lnTo>
                    <a:pt x="1350615" y="498983"/>
                  </a:lnTo>
                  <a:lnTo>
                    <a:pt x="1344378" y="519479"/>
                  </a:lnTo>
                  <a:lnTo>
                    <a:pt x="1334852" y="549859"/>
                  </a:lnTo>
                  <a:lnTo>
                    <a:pt x="1323874" y="583602"/>
                  </a:lnTo>
                  <a:lnTo>
                    <a:pt x="1313658" y="612978"/>
                  </a:lnTo>
                  <a:lnTo>
                    <a:pt x="1178479" y="983830"/>
                  </a:lnTo>
                  <a:lnTo>
                    <a:pt x="1159870" y="1038906"/>
                  </a:lnTo>
                  <a:lnTo>
                    <a:pt x="1147153" y="1088866"/>
                  </a:lnTo>
                  <a:lnTo>
                    <a:pt x="1141718" y="1132487"/>
                  </a:lnTo>
                  <a:lnTo>
                    <a:pt x="1144957" y="1168544"/>
                  </a:lnTo>
                  <a:lnTo>
                    <a:pt x="1158262" y="1195814"/>
                  </a:lnTo>
                  <a:lnTo>
                    <a:pt x="1183022" y="1213073"/>
                  </a:lnTo>
                  <a:lnTo>
                    <a:pt x="1220630" y="1219098"/>
                  </a:lnTo>
                  <a:lnTo>
                    <a:pt x="1256806" y="1215758"/>
                  </a:lnTo>
                  <a:lnTo>
                    <a:pt x="1292335" y="1205241"/>
                  </a:lnTo>
                  <a:lnTo>
                    <a:pt x="1328249" y="1186802"/>
                  </a:lnTo>
                  <a:lnTo>
                    <a:pt x="1365580" y="1159697"/>
                  </a:lnTo>
                  <a:lnTo>
                    <a:pt x="1390672" y="1136662"/>
                  </a:lnTo>
                  <a:lnTo>
                    <a:pt x="1310127" y="1136662"/>
                  </a:lnTo>
                  <a:lnTo>
                    <a:pt x="1299816" y="1134264"/>
                  </a:lnTo>
                  <a:lnTo>
                    <a:pt x="1291025" y="1128071"/>
                  </a:lnTo>
                  <a:lnTo>
                    <a:pt x="1285194" y="1119581"/>
                  </a:lnTo>
                  <a:lnTo>
                    <a:pt x="1283762" y="1110297"/>
                  </a:lnTo>
                  <a:lnTo>
                    <a:pt x="1290275" y="1089113"/>
                  </a:lnTo>
                  <a:lnTo>
                    <a:pt x="1299669" y="1059106"/>
                  </a:lnTo>
                  <a:lnTo>
                    <a:pt x="1310533" y="1025551"/>
                  </a:lnTo>
                  <a:lnTo>
                    <a:pt x="1320719" y="996086"/>
                  </a:lnTo>
                  <a:lnTo>
                    <a:pt x="1456101" y="625436"/>
                  </a:lnTo>
                  <a:lnTo>
                    <a:pt x="1474699" y="570353"/>
                  </a:lnTo>
                  <a:lnTo>
                    <a:pt x="1487387" y="520366"/>
                  </a:lnTo>
                  <a:lnTo>
                    <a:pt x="1492782" y="476705"/>
                  </a:lnTo>
                  <a:lnTo>
                    <a:pt x="1492409" y="472605"/>
                  </a:lnTo>
                  <a:close/>
                </a:path>
                <a:path w="2071370" h="1583054">
                  <a:moveTo>
                    <a:pt x="1473551" y="999617"/>
                  </a:moveTo>
                  <a:lnTo>
                    <a:pt x="1390899" y="1089113"/>
                  </a:lnTo>
                  <a:lnTo>
                    <a:pt x="1346622" y="1124099"/>
                  </a:lnTo>
                  <a:lnTo>
                    <a:pt x="1310127" y="1136662"/>
                  </a:lnTo>
                  <a:lnTo>
                    <a:pt x="1390672" y="1136662"/>
                  </a:lnTo>
                  <a:lnTo>
                    <a:pt x="1405358" y="1123181"/>
                  </a:lnTo>
                  <a:lnTo>
                    <a:pt x="1448616" y="1076507"/>
                  </a:lnTo>
                  <a:lnTo>
                    <a:pt x="1496385" y="1018933"/>
                  </a:lnTo>
                  <a:lnTo>
                    <a:pt x="1473551" y="999617"/>
                  </a:lnTo>
                  <a:close/>
                </a:path>
                <a:path w="2071370" h="1583054">
                  <a:moveTo>
                    <a:pt x="1176612" y="409270"/>
                  </a:moveTo>
                  <a:lnTo>
                    <a:pt x="939478" y="409270"/>
                  </a:lnTo>
                  <a:lnTo>
                    <a:pt x="928886" y="435648"/>
                  </a:lnTo>
                  <a:lnTo>
                    <a:pt x="975470" y="441559"/>
                  </a:lnTo>
                  <a:lnTo>
                    <a:pt x="997255" y="457554"/>
                  </a:lnTo>
                  <a:lnTo>
                    <a:pt x="997407" y="467207"/>
                  </a:lnTo>
                  <a:lnTo>
                    <a:pt x="997440" y="469288"/>
                  </a:lnTo>
                  <a:lnTo>
                    <a:pt x="997563" y="481122"/>
                  </a:lnTo>
                  <a:lnTo>
                    <a:pt x="979965" y="509358"/>
                  </a:lnTo>
                  <a:lnTo>
                    <a:pt x="633827" y="994422"/>
                  </a:lnTo>
                  <a:lnTo>
                    <a:pt x="697413" y="994422"/>
                  </a:lnTo>
                  <a:lnTo>
                    <a:pt x="1053689" y="514756"/>
                  </a:lnTo>
                  <a:lnTo>
                    <a:pt x="1083649" y="479385"/>
                  </a:lnTo>
                  <a:lnTo>
                    <a:pt x="1136174" y="442286"/>
                  </a:lnTo>
                  <a:lnTo>
                    <a:pt x="1166020" y="435648"/>
                  </a:lnTo>
                  <a:lnTo>
                    <a:pt x="1176612" y="409270"/>
                  </a:lnTo>
                  <a:close/>
                </a:path>
                <a:path w="2071370" h="1583054">
                  <a:moveTo>
                    <a:pt x="1413746" y="389966"/>
                  </a:moveTo>
                  <a:lnTo>
                    <a:pt x="1342077" y="403865"/>
                  </a:lnTo>
                  <a:lnTo>
                    <a:pt x="1306191" y="422346"/>
                  </a:lnTo>
                  <a:lnTo>
                    <a:pt x="1268882" y="449497"/>
                  </a:lnTo>
                  <a:lnTo>
                    <a:pt x="1229107" y="486056"/>
                  </a:lnTo>
                  <a:lnTo>
                    <a:pt x="1185824" y="532760"/>
                  </a:lnTo>
                  <a:lnTo>
                    <a:pt x="1137991" y="590346"/>
                  </a:lnTo>
                  <a:lnTo>
                    <a:pt x="1160826" y="609650"/>
                  </a:lnTo>
                  <a:lnTo>
                    <a:pt x="1243478" y="519950"/>
                  </a:lnTo>
                  <a:lnTo>
                    <a:pt x="1265180" y="499940"/>
                  </a:lnTo>
                  <a:lnTo>
                    <a:pt x="1286923" y="485066"/>
                  </a:lnTo>
                  <a:lnTo>
                    <a:pt x="1306719" y="475798"/>
                  </a:lnTo>
                  <a:lnTo>
                    <a:pt x="1322586" y="472605"/>
                  </a:lnTo>
                  <a:lnTo>
                    <a:pt x="1492409" y="472605"/>
                  </a:lnTo>
                  <a:lnTo>
                    <a:pt x="1489652" y="442286"/>
                  </a:lnTo>
                  <a:lnTo>
                    <a:pt x="1489586" y="441559"/>
                  </a:lnTo>
                  <a:lnTo>
                    <a:pt x="1489499" y="440604"/>
                  </a:lnTo>
                  <a:lnTo>
                    <a:pt x="1476155" y="413293"/>
                  </a:lnTo>
                  <a:lnTo>
                    <a:pt x="1451366" y="396003"/>
                  </a:lnTo>
                  <a:lnTo>
                    <a:pt x="1413746" y="389966"/>
                  </a:lnTo>
                  <a:close/>
                </a:path>
                <a:path w="2071370" h="1583054">
                  <a:moveTo>
                    <a:pt x="493238" y="389966"/>
                  </a:moveTo>
                  <a:lnTo>
                    <a:pt x="457512" y="393318"/>
                  </a:lnTo>
                  <a:lnTo>
                    <a:pt x="458337" y="393318"/>
                  </a:lnTo>
                  <a:lnTo>
                    <a:pt x="423963" y="403413"/>
                  </a:lnTo>
                  <a:lnTo>
                    <a:pt x="388276" y="421334"/>
                  </a:lnTo>
                  <a:lnTo>
                    <a:pt x="350984" y="447706"/>
                  </a:lnTo>
                  <a:lnTo>
                    <a:pt x="311406" y="483273"/>
                  </a:lnTo>
                  <a:lnTo>
                    <a:pt x="268863" y="528773"/>
                  </a:lnTo>
                  <a:lnTo>
                    <a:pt x="222677" y="584949"/>
                  </a:lnTo>
                  <a:lnTo>
                    <a:pt x="243657" y="604253"/>
                  </a:lnTo>
                  <a:lnTo>
                    <a:pt x="333357" y="507695"/>
                  </a:lnTo>
                  <a:lnTo>
                    <a:pt x="352702" y="490948"/>
                  </a:lnTo>
                  <a:lnTo>
                    <a:pt x="372572" y="478188"/>
                  </a:lnTo>
                  <a:lnTo>
                    <a:pt x="390847" y="470060"/>
                  </a:lnTo>
                  <a:lnTo>
                    <a:pt x="405405" y="467207"/>
                  </a:lnTo>
                  <a:lnTo>
                    <a:pt x="583561" y="467207"/>
                  </a:lnTo>
                  <a:lnTo>
                    <a:pt x="581084" y="446239"/>
                  </a:lnTo>
                  <a:lnTo>
                    <a:pt x="568613" y="420361"/>
                  </a:lnTo>
                  <a:lnTo>
                    <a:pt x="549700" y="402915"/>
                  </a:lnTo>
                  <a:lnTo>
                    <a:pt x="524518" y="393063"/>
                  </a:lnTo>
                  <a:lnTo>
                    <a:pt x="493238" y="389966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8820" y="4542028"/>
              <a:ext cx="9108668" cy="42545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8350741" y="4903715"/>
            <a:ext cx="1449070" cy="417830"/>
          </a:xfrm>
          <a:custGeom>
            <a:avLst/>
            <a:gdLst/>
            <a:ahLst/>
            <a:cxnLst/>
            <a:rect l="l" t="t" r="r" b="b"/>
            <a:pathLst>
              <a:path w="1449070" h="417829">
                <a:moveTo>
                  <a:pt x="1448752" y="0"/>
                </a:moveTo>
                <a:lnTo>
                  <a:pt x="0" y="0"/>
                </a:lnTo>
                <a:lnTo>
                  <a:pt x="0" y="417791"/>
                </a:lnTo>
                <a:lnTo>
                  <a:pt x="956005" y="417791"/>
                </a:lnTo>
                <a:lnTo>
                  <a:pt x="1448752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8351127" y="4365450"/>
            <a:ext cx="2080895" cy="418465"/>
          </a:xfrm>
          <a:custGeom>
            <a:avLst/>
            <a:gdLst/>
            <a:ahLst/>
            <a:cxnLst/>
            <a:rect l="l" t="t" r="r" b="b"/>
            <a:pathLst>
              <a:path w="2080895" h="418464">
                <a:moveTo>
                  <a:pt x="2080425" y="0"/>
                </a:moveTo>
                <a:lnTo>
                  <a:pt x="0" y="0"/>
                </a:lnTo>
                <a:lnTo>
                  <a:pt x="0" y="417995"/>
                </a:lnTo>
                <a:lnTo>
                  <a:pt x="1588922" y="417995"/>
                </a:lnTo>
                <a:lnTo>
                  <a:pt x="2080425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8350968" y="3828370"/>
            <a:ext cx="2713355" cy="417830"/>
          </a:xfrm>
          <a:custGeom>
            <a:avLst/>
            <a:gdLst/>
            <a:ahLst/>
            <a:cxnLst/>
            <a:rect l="l" t="t" r="r" b="b"/>
            <a:pathLst>
              <a:path w="2713354" h="417829">
                <a:moveTo>
                  <a:pt x="2712910" y="0"/>
                </a:moveTo>
                <a:lnTo>
                  <a:pt x="0" y="0"/>
                </a:lnTo>
                <a:lnTo>
                  <a:pt x="0" y="417791"/>
                </a:lnTo>
                <a:lnTo>
                  <a:pt x="2221204" y="417791"/>
                </a:lnTo>
                <a:lnTo>
                  <a:pt x="2712910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8351073" y="3290355"/>
            <a:ext cx="3345179" cy="417830"/>
          </a:xfrm>
          <a:custGeom>
            <a:avLst/>
            <a:gdLst/>
            <a:ahLst/>
            <a:cxnLst/>
            <a:rect l="l" t="t" r="r" b="b"/>
            <a:pathLst>
              <a:path w="3345179" h="417829">
                <a:moveTo>
                  <a:pt x="3344989" y="0"/>
                </a:moveTo>
                <a:lnTo>
                  <a:pt x="0" y="0"/>
                </a:lnTo>
                <a:lnTo>
                  <a:pt x="0" y="417791"/>
                </a:lnTo>
                <a:lnTo>
                  <a:pt x="2853283" y="417791"/>
                </a:lnTo>
                <a:lnTo>
                  <a:pt x="3344989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0707992" y="6212078"/>
            <a:ext cx="352425" cy="1146810"/>
          </a:xfrm>
          <a:custGeom>
            <a:avLst/>
            <a:gdLst/>
            <a:ahLst/>
            <a:cxnLst/>
            <a:rect l="l" t="t" r="r" b="b"/>
            <a:pathLst>
              <a:path w="352425" h="1146809">
                <a:moveTo>
                  <a:pt x="352374" y="0"/>
                </a:moveTo>
                <a:lnTo>
                  <a:pt x="0" y="0"/>
                </a:lnTo>
                <a:lnTo>
                  <a:pt x="0" y="1146213"/>
                </a:lnTo>
                <a:lnTo>
                  <a:pt x="352374" y="1146213"/>
                </a:lnTo>
                <a:lnTo>
                  <a:pt x="35237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0707992" y="5935484"/>
            <a:ext cx="352425" cy="151130"/>
          </a:xfrm>
          <a:custGeom>
            <a:avLst/>
            <a:gdLst/>
            <a:ahLst/>
            <a:cxnLst/>
            <a:rect l="l" t="t" r="r" b="b"/>
            <a:pathLst>
              <a:path w="352425" h="151129">
                <a:moveTo>
                  <a:pt x="352374" y="0"/>
                </a:moveTo>
                <a:lnTo>
                  <a:pt x="0" y="0"/>
                </a:lnTo>
                <a:lnTo>
                  <a:pt x="0" y="150964"/>
                </a:lnTo>
                <a:lnTo>
                  <a:pt x="352374" y="150964"/>
                </a:lnTo>
                <a:lnTo>
                  <a:pt x="35237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8967467" y="6211837"/>
            <a:ext cx="1524000" cy="1152525"/>
          </a:xfrm>
          <a:custGeom>
            <a:avLst/>
            <a:gdLst/>
            <a:ahLst/>
            <a:cxnLst/>
            <a:rect l="l" t="t" r="r" b="b"/>
            <a:pathLst>
              <a:path w="1524000" h="1152525">
                <a:moveTo>
                  <a:pt x="893711" y="0"/>
                </a:moveTo>
                <a:lnTo>
                  <a:pt x="0" y="0"/>
                </a:lnTo>
                <a:lnTo>
                  <a:pt x="0" y="1152436"/>
                </a:lnTo>
                <a:lnTo>
                  <a:pt x="953935" y="1152436"/>
                </a:lnTo>
                <a:lnTo>
                  <a:pt x="1022425" y="1151946"/>
                </a:lnTo>
                <a:lnTo>
                  <a:pt x="1086138" y="1150326"/>
                </a:lnTo>
                <a:lnTo>
                  <a:pt x="1145154" y="1147352"/>
                </a:lnTo>
                <a:lnTo>
                  <a:pt x="1199554" y="1142800"/>
                </a:lnTo>
                <a:lnTo>
                  <a:pt x="1249419" y="1136445"/>
                </a:lnTo>
                <a:lnTo>
                  <a:pt x="1294830" y="1128063"/>
                </a:lnTo>
                <a:lnTo>
                  <a:pt x="1335868" y="1117428"/>
                </a:lnTo>
                <a:lnTo>
                  <a:pt x="1372613" y="1104318"/>
                </a:lnTo>
                <a:lnTo>
                  <a:pt x="1433551" y="1069770"/>
                </a:lnTo>
                <a:lnTo>
                  <a:pt x="1478290" y="1022624"/>
                </a:lnTo>
                <a:lnTo>
                  <a:pt x="1507478" y="961083"/>
                </a:lnTo>
                <a:lnTo>
                  <a:pt x="1518424" y="909078"/>
                </a:lnTo>
                <a:lnTo>
                  <a:pt x="316458" y="909078"/>
                </a:lnTo>
                <a:lnTo>
                  <a:pt x="316458" y="668413"/>
                </a:lnTo>
                <a:lnTo>
                  <a:pt x="1490195" y="668413"/>
                </a:lnTo>
                <a:lnTo>
                  <a:pt x="1481439" y="653019"/>
                </a:lnTo>
                <a:lnTo>
                  <a:pt x="1455337" y="624416"/>
                </a:lnTo>
                <a:lnTo>
                  <a:pt x="1420391" y="600645"/>
                </a:lnTo>
                <a:lnTo>
                  <a:pt x="1375334" y="582582"/>
                </a:lnTo>
                <a:lnTo>
                  <a:pt x="1318902" y="571101"/>
                </a:lnTo>
                <a:lnTo>
                  <a:pt x="1249832" y="567080"/>
                </a:lnTo>
                <a:lnTo>
                  <a:pt x="1298184" y="563799"/>
                </a:lnTo>
                <a:lnTo>
                  <a:pt x="1340336" y="554027"/>
                </a:lnTo>
                <a:lnTo>
                  <a:pt x="1376423" y="537871"/>
                </a:lnTo>
                <a:lnTo>
                  <a:pt x="1430953" y="486841"/>
                </a:lnTo>
                <a:lnTo>
                  <a:pt x="1433710" y="481736"/>
                </a:lnTo>
                <a:lnTo>
                  <a:pt x="316458" y="481736"/>
                </a:lnTo>
                <a:lnTo>
                  <a:pt x="316458" y="247307"/>
                </a:lnTo>
                <a:lnTo>
                  <a:pt x="1469714" y="247307"/>
                </a:lnTo>
                <a:lnTo>
                  <a:pt x="1468158" y="231789"/>
                </a:lnTo>
                <a:lnTo>
                  <a:pt x="1451286" y="165213"/>
                </a:lnTo>
                <a:lnTo>
                  <a:pt x="1420316" y="111926"/>
                </a:lnTo>
                <a:lnTo>
                  <a:pt x="1372915" y="70667"/>
                </a:lnTo>
                <a:lnTo>
                  <a:pt x="1306748" y="40173"/>
                </a:lnTo>
                <a:lnTo>
                  <a:pt x="1265899" y="28568"/>
                </a:lnTo>
                <a:lnTo>
                  <a:pt x="1219484" y="19182"/>
                </a:lnTo>
                <a:lnTo>
                  <a:pt x="1167211" y="11855"/>
                </a:lnTo>
                <a:lnTo>
                  <a:pt x="1108789" y="6432"/>
                </a:lnTo>
                <a:lnTo>
                  <a:pt x="1043926" y="2753"/>
                </a:lnTo>
                <a:lnTo>
                  <a:pt x="972331" y="662"/>
                </a:lnTo>
                <a:lnTo>
                  <a:pt x="893711" y="0"/>
                </a:lnTo>
                <a:close/>
              </a:path>
              <a:path w="1524000" h="1152525">
                <a:moveTo>
                  <a:pt x="1490195" y="668413"/>
                </a:moveTo>
                <a:lnTo>
                  <a:pt x="917181" y="668413"/>
                </a:lnTo>
                <a:lnTo>
                  <a:pt x="980550" y="668735"/>
                </a:lnTo>
                <a:lnTo>
                  <a:pt x="1036581" y="670985"/>
                </a:lnTo>
                <a:lnTo>
                  <a:pt x="1084395" y="677093"/>
                </a:lnTo>
                <a:lnTo>
                  <a:pt x="1123113" y="688987"/>
                </a:lnTo>
                <a:lnTo>
                  <a:pt x="1169746" y="737849"/>
                </a:lnTo>
                <a:lnTo>
                  <a:pt x="1175905" y="778675"/>
                </a:lnTo>
                <a:lnTo>
                  <a:pt x="1170747" y="821718"/>
                </a:lnTo>
                <a:lnTo>
                  <a:pt x="1131942" y="877241"/>
                </a:lnTo>
                <a:lnTo>
                  <a:pt x="1060619" y="902201"/>
                </a:lnTo>
                <a:lnTo>
                  <a:pt x="1014812" y="907041"/>
                </a:lnTo>
                <a:lnTo>
                  <a:pt x="963335" y="908824"/>
                </a:lnTo>
                <a:lnTo>
                  <a:pt x="907008" y="909078"/>
                </a:lnTo>
                <a:lnTo>
                  <a:pt x="1518424" y="909078"/>
                </a:lnTo>
                <a:lnTo>
                  <a:pt x="1521762" y="883354"/>
                </a:lnTo>
                <a:lnTo>
                  <a:pt x="1523517" y="837857"/>
                </a:lnTo>
                <a:lnTo>
                  <a:pt x="1522677" y="798232"/>
                </a:lnTo>
                <a:lnTo>
                  <a:pt x="1519313" y="759060"/>
                </a:lnTo>
                <a:lnTo>
                  <a:pt x="1512162" y="721217"/>
                </a:lnTo>
                <a:lnTo>
                  <a:pt x="1499959" y="685578"/>
                </a:lnTo>
                <a:lnTo>
                  <a:pt x="1490195" y="668413"/>
                </a:lnTo>
                <a:close/>
              </a:path>
              <a:path w="1524000" h="1152525">
                <a:moveTo>
                  <a:pt x="1469714" y="247307"/>
                </a:moveTo>
                <a:lnTo>
                  <a:pt x="951649" y="247307"/>
                </a:lnTo>
                <a:lnTo>
                  <a:pt x="1023200" y="252375"/>
                </a:lnTo>
                <a:lnTo>
                  <a:pt x="1075085" y="264689"/>
                </a:lnTo>
                <a:lnTo>
                  <a:pt x="1109467" y="285516"/>
                </a:lnTo>
                <a:lnTo>
                  <a:pt x="1128509" y="316121"/>
                </a:lnTo>
                <a:lnTo>
                  <a:pt x="1134376" y="357771"/>
                </a:lnTo>
                <a:lnTo>
                  <a:pt x="1129733" y="397984"/>
                </a:lnTo>
                <a:lnTo>
                  <a:pt x="1091603" y="451024"/>
                </a:lnTo>
                <a:lnTo>
                  <a:pt x="1012836" y="475686"/>
                </a:lnTo>
                <a:lnTo>
                  <a:pt x="957396" y="480427"/>
                </a:lnTo>
                <a:lnTo>
                  <a:pt x="890816" y="481736"/>
                </a:lnTo>
                <a:lnTo>
                  <a:pt x="1433710" y="481736"/>
                </a:lnTo>
                <a:lnTo>
                  <a:pt x="1449669" y="452182"/>
                </a:lnTo>
                <a:lnTo>
                  <a:pt x="1462868" y="411569"/>
                </a:lnTo>
                <a:lnTo>
                  <a:pt x="1470687" y="365111"/>
                </a:lnTo>
                <a:lnTo>
                  <a:pt x="1473263" y="312915"/>
                </a:lnTo>
                <a:lnTo>
                  <a:pt x="1472035" y="270454"/>
                </a:lnTo>
                <a:lnTo>
                  <a:pt x="1469714" y="247307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9" name="object 9" descr=""/>
          <p:cNvGrpSpPr/>
          <p:nvPr/>
        </p:nvGrpSpPr>
        <p:grpSpPr>
          <a:xfrm>
            <a:off x="3547262" y="8300529"/>
            <a:ext cx="6633209" cy="2602865"/>
            <a:chOff x="3547262" y="8300529"/>
            <a:chExt cx="6633209" cy="2602865"/>
          </a:xfrm>
        </p:grpSpPr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47262" y="8300529"/>
              <a:ext cx="5112702" cy="2387600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7963229" y="10233396"/>
              <a:ext cx="2216785" cy="669925"/>
            </a:xfrm>
            <a:custGeom>
              <a:avLst/>
              <a:gdLst/>
              <a:ahLst/>
              <a:cxnLst/>
              <a:rect l="l" t="t" r="r" b="b"/>
              <a:pathLst>
                <a:path w="2216784" h="669925">
                  <a:moveTo>
                    <a:pt x="1367436" y="398475"/>
                  </a:moveTo>
                  <a:lnTo>
                    <a:pt x="1282774" y="398475"/>
                  </a:lnTo>
                  <a:lnTo>
                    <a:pt x="1282060" y="417463"/>
                  </a:lnTo>
                  <a:lnTo>
                    <a:pt x="1281992" y="419252"/>
                  </a:lnTo>
                  <a:lnTo>
                    <a:pt x="1281928" y="420962"/>
                  </a:lnTo>
                  <a:lnTo>
                    <a:pt x="1281826" y="423683"/>
                  </a:lnTo>
                  <a:lnTo>
                    <a:pt x="1281737" y="426042"/>
                  </a:lnTo>
                  <a:lnTo>
                    <a:pt x="1288969" y="446862"/>
                  </a:lnTo>
                  <a:lnTo>
                    <a:pt x="1289213" y="447309"/>
                  </a:lnTo>
                  <a:lnTo>
                    <a:pt x="1305118" y="460770"/>
                  </a:lnTo>
                  <a:lnTo>
                    <a:pt x="1330120" y="465556"/>
                  </a:lnTo>
                  <a:lnTo>
                    <a:pt x="1365420" y="459654"/>
                  </a:lnTo>
                  <a:lnTo>
                    <a:pt x="1400854" y="440455"/>
                  </a:lnTo>
                  <a:lnTo>
                    <a:pt x="1424503" y="419252"/>
                  </a:lnTo>
                  <a:lnTo>
                    <a:pt x="1372487" y="419252"/>
                  </a:lnTo>
                  <a:lnTo>
                    <a:pt x="1364588" y="411353"/>
                  </a:lnTo>
                  <a:lnTo>
                    <a:pt x="1365629" y="404507"/>
                  </a:lnTo>
                  <a:lnTo>
                    <a:pt x="1367436" y="398475"/>
                  </a:lnTo>
                  <a:close/>
                </a:path>
                <a:path w="2216784" h="669925">
                  <a:moveTo>
                    <a:pt x="1323059" y="1257"/>
                  </a:moveTo>
                  <a:lnTo>
                    <a:pt x="1284747" y="5266"/>
                  </a:lnTo>
                  <a:lnTo>
                    <a:pt x="1245930" y="16840"/>
                  </a:lnTo>
                  <a:lnTo>
                    <a:pt x="1207409" y="35301"/>
                  </a:lnTo>
                  <a:lnTo>
                    <a:pt x="1169936" y="60012"/>
                  </a:lnTo>
                  <a:lnTo>
                    <a:pt x="1134459" y="90172"/>
                  </a:lnTo>
                  <a:lnTo>
                    <a:pt x="1101634" y="125226"/>
                  </a:lnTo>
                  <a:lnTo>
                    <a:pt x="1072311" y="164453"/>
                  </a:lnTo>
                  <a:lnTo>
                    <a:pt x="1047291" y="207176"/>
                  </a:lnTo>
                  <a:lnTo>
                    <a:pt x="1027377" y="252717"/>
                  </a:lnTo>
                  <a:lnTo>
                    <a:pt x="1012891" y="304145"/>
                  </a:lnTo>
                  <a:lnTo>
                    <a:pt x="1008867" y="349863"/>
                  </a:lnTo>
                  <a:lnTo>
                    <a:pt x="1014820" y="388487"/>
                  </a:lnTo>
                  <a:lnTo>
                    <a:pt x="1014910" y="389070"/>
                  </a:lnTo>
                  <a:lnTo>
                    <a:pt x="1030623" y="420962"/>
                  </a:lnTo>
                  <a:lnTo>
                    <a:pt x="1055611" y="444735"/>
                  </a:lnTo>
                  <a:lnTo>
                    <a:pt x="1089625" y="459654"/>
                  </a:lnTo>
                  <a:lnTo>
                    <a:pt x="1090015" y="459654"/>
                  </a:lnTo>
                  <a:lnTo>
                    <a:pt x="1131822" y="464718"/>
                  </a:lnTo>
                  <a:lnTo>
                    <a:pt x="1171614" y="460909"/>
                  </a:lnTo>
                  <a:lnTo>
                    <a:pt x="1209089" y="449041"/>
                  </a:lnTo>
                  <a:lnTo>
                    <a:pt x="1245668" y="428451"/>
                  </a:lnTo>
                  <a:lnTo>
                    <a:pt x="1264255" y="413435"/>
                  </a:lnTo>
                  <a:lnTo>
                    <a:pt x="1188921" y="413435"/>
                  </a:lnTo>
                  <a:lnTo>
                    <a:pt x="1152767" y="407029"/>
                  </a:lnTo>
                  <a:lnTo>
                    <a:pt x="1126373" y="388487"/>
                  </a:lnTo>
                  <a:lnTo>
                    <a:pt x="1110119" y="358824"/>
                  </a:lnTo>
                  <a:lnTo>
                    <a:pt x="1104386" y="319055"/>
                  </a:lnTo>
                  <a:lnTo>
                    <a:pt x="1109555" y="270194"/>
                  </a:lnTo>
                  <a:lnTo>
                    <a:pt x="1126005" y="213258"/>
                  </a:lnTo>
                  <a:lnTo>
                    <a:pt x="1148947" y="160882"/>
                  </a:lnTo>
                  <a:lnTo>
                    <a:pt x="1176653" y="115895"/>
                  </a:lnTo>
                  <a:lnTo>
                    <a:pt x="1208179" y="79248"/>
                  </a:lnTo>
                  <a:lnTo>
                    <a:pt x="1242578" y="51893"/>
                  </a:lnTo>
                  <a:lnTo>
                    <a:pt x="1278905" y="34782"/>
                  </a:lnTo>
                  <a:lnTo>
                    <a:pt x="1316213" y="28867"/>
                  </a:lnTo>
                  <a:lnTo>
                    <a:pt x="1397731" y="28867"/>
                  </a:lnTo>
                  <a:lnTo>
                    <a:pt x="1392735" y="23679"/>
                  </a:lnTo>
                  <a:lnTo>
                    <a:pt x="1372639" y="10599"/>
                  </a:lnTo>
                  <a:lnTo>
                    <a:pt x="1349972" y="3437"/>
                  </a:lnTo>
                  <a:lnTo>
                    <a:pt x="1323059" y="1257"/>
                  </a:lnTo>
                  <a:close/>
                </a:path>
                <a:path w="2216784" h="669925">
                  <a:moveTo>
                    <a:pt x="2022947" y="446862"/>
                  </a:moveTo>
                  <a:lnTo>
                    <a:pt x="1838031" y="446862"/>
                  </a:lnTo>
                  <a:lnTo>
                    <a:pt x="1847433" y="447309"/>
                  </a:lnTo>
                  <a:lnTo>
                    <a:pt x="1846561" y="447309"/>
                  </a:lnTo>
                  <a:lnTo>
                    <a:pt x="1855079" y="448548"/>
                  </a:lnTo>
                  <a:lnTo>
                    <a:pt x="1866086" y="450977"/>
                  </a:lnTo>
                  <a:lnTo>
                    <a:pt x="1880385" y="454748"/>
                  </a:lnTo>
                  <a:lnTo>
                    <a:pt x="1899041" y="458760"/>
                  </a:lnTo>
                  <a:lnTo>
                    <a:pt x="1916725" y="461914"/>
                  </a:lnTo>
                  <a:lnTo>
                    <a:pt x="1933472" y="463978"/>
                  </a:lnTo>
                  <a:lnTo>
                    <a:pt x="1949321" y="464718"/>
                  </a:lnTo>
                  <a:lnTo>
                    <a:pt x="1994934" y="458207"/>
                  </a:lnTo>
                  <a:lnTo>
                    <a:pt x="2022947" y="446862"/>
                  </a:lnTo>
                  <a:close/>
                </a:path>
                <a:path w="2216784" h="669925">
                  <a:moveTo>
                    <a:pt x="1869590" y="304838"/>
                  </a:moveTo>
                  <a:lnTo>
                    <a:pt x="1853601" y="304838"/>
                  </a:lnTo>
                  <a:lnTo>
                    <a:pt x="1798346" y="458760"/>
                  </a:lnTo>
                  <a:lnTo>
                    <a:pt x="1811174" y="458760"/>
                  </a:lnTo>
                  <a:lnTo>
                    <a:pt x="1818321" y="452643"/>
                  </a:lnTo>
                  <a:lnTo>
                    <a:pt x="1824248" y="449041"/>
                  </a:lnTo>
                  <a:lnTo>
                    <a:pt x="1830370" y="447309"/>
                  </a:lnTo>
                  <a:lnTo>
                    <a:pt x="1838031" y="446862"/>
                  </a:lnTo>
                  <a:lnTo>
                    <a:pt x="2022947" y="446862"/>
                  </a:lnTo>
                  <a:lnTo>
                    <a:pt x="2032700" y="442912"/>
                  </a:lnTo>
                  <a:lnTo>
                    <a:pt x="1944343" y="442912"/>
                  </a:lnTo>
                  <a:lnTo>
                    <a:pt x="1902057" y="435499"/>
                  </a:lnTo>
                  <a:lnTo>
                    <a:pt x="1876282" y="411637"/>
                  </a:lnTo>
                  <a:lnTo>
                    <a:pt x="1865849" y="368894"/>
                  </a:lnTo>
                  <a:lnTo>
                    <a:pt x="1869590" y="304838"/>
                  </a:lnTo>
                  <a:close/>
                </a:path>
                <a:path w="2216784" h="669925">
                  <a:moveTo>
                    <a:pt x="1715014" y="46520"/>
                  </a:moveTo>
                  <a:lnTo>
                    <a:pt x="1627884" y="46520"/>
                  </a:lnTo>
                  <a:lnTo>
                    <a:pt x="1636812" y="54406"/>
                  </a:lnTo>
                  <a:lnTo>
                    <a:pt x="1635783" y="61264"/>
                  </a:lnTo>
                  <a:lnTo>
                    <a:pt x="1620828" y="108915"/>
                  </a:lnTo>
                  <a:lnTo>
                    <a:pt x="1546598" y="313558"/>
                  </a:lnTo>
                  <a:lnTo>
                    <a:pt x="1529318" y="360910"/>
                  </a:lnTo>
                  <a:lnTo>
                    <a:pt x="1510811" y="411353"/>
                  </a:lnTo>
                  <a:lnTo>
                    <a:pt x="1494788" y="454748"/>
                  </a:lnTo>
                  <a:lnTo>
                    <a:pt x="1588438" y="424230"/>
                  </a:lnTo>
                  <a:lnTo>
                    <a:pt x="1606447" y="375692"/>
                  </a:lnTo>
                  <a:lnTo>
                    <a:pt x="1622827" y="331117"/>
                  </a:lnTo>
                  <a:lnTo>
                    <a:pt x="1632623" y="304282"/>
                  </a:lnTo>
                  <a:lnTo>
                    <a:pt x="1673928" y="190864"/>
                  </a:lnTo>
                  <a:lnTo>
                    <a:pt x="1691016" y="144119"/>
                  </a:lnTo>
                  <a:lnTo>
                    <a:pt x="1707521" y="118177"/>
                  </a:lnTo>
                  <a:lnTo>
                    <a:pt x="1732271" y="93865"/>
                  </a:lnTo>
                  <a:lnTo>
                    <a:pt x="1708669" y="93865"/>
                  </a:lnTo>
                  <a:lnTo>
                    <a:pt x="1715791" y="55898"/>
                  </a:lnTo>
                  <a:lnTo>
                    <a:pt x="1715014" y="46520"/>
                  </a:lnTo>
                  <a:close/>
                </a:path>
                <a:path w="2216784" h="669925">
                  <a:moveTo>
                    <a:pt x="2099244" y="2082"/>
                  </a:moveTo>
                  <a:lnTo>
                    <a:pt x="2052014" y="7798"/>
                  </a:lnTo>
                  <a:lnTo>
                    <a:pt x="2008491" y="24088"/>
                  </a:lnTo>
                  <a:lnTo>
                    <a:pt x="1970539" y="49669"/>
                  </a:lnTo>
                  <a:lnTo>
                    <a:pt x="1940022" y="83253"/>
                  </a:lnTo>
                  <a:lnTo>
                    <a:pt x="1918803" y="123558"/>
                  </a:lnTo>
                  <a:lnTo>
                    <a:pt x="1911222" y="162159"/>
                  </a:lnTo>
                  <a:lnTo>
                    <a:pt x="1918727" y="197040"/>
                  </a:lnTo>
                  <a:lnTo>
                    <a:pt x="1942309" y="230635"/>
                  </a:lnTo>
                  <a:lnTo>
                    <a:pt x="1982963" y="265379"/>
                  </a:lnTo>
                  <a:lnTo>
                    <a:pt x="2028239" y="297980"/>
                  </a:lnTo>
                  <a:lnTo>
                    <a:pt x="2045264" y="313558"/>
                  </a:lnTo>
                  <a:lnTo>
                    <a:pt x="2054991" y="330890"/>
                  </a:lnTo>
                  <a:lnTo>
                    <a:pt x="2057467" y="349863"/>
                  </a:lnTo>
                  <a:lnTo>
                    <a:pt x="2057517" y="350249"/>
                  </a:lnTo>
                  <a:lnTo>
                    <a:pt x="2052940" y="371906"/>
                  </a:lnTo>
                  <a:lnTo>
                    <a:pt x="2036413" y="401309"/>
                  </a:lnTo>
                  <a:lnTo>
                    <a:pt x="2011648" y="423683"/>
                  </a:lnTo>
                  <a:lnTo>
                    <a:pt x="1980379" y="437920"/>
                  </a:lnTo>
                  <a:lnTo>
                    <a:pt x="1944343" y="442912"/>
                  </a:lnTo>
                  <a:lnTo>
                    <a:pt x="2032700" y="442912"/>
                  </a:lnTo>
                  <a:lnTo>
                    <a:pt x="2079814" y="412693"/>
                  </a:lnTo>
                  <a:lnTo>
                    <a:pt x="2112325" y="378073"/>
                  </a:lnTo>
                  <a:lnTo>
                    <a:pt x="2133712" y="338467"/>
                  </a:lnTo>
                  <a:lnTo>
                    <a:pt x="2141611" y="304282"/>
                  </a:lnTo>
                  <a:lnTo>
                    <a:pt x="2138000" y="274591"/>
                  </a:lnTo>
                  <a:lnTo>
                    <a:pt x="2122123" y="247508"/>
                  </a:lnTo>
                  <a:lnTo>
                    <a:pt x="2093225" y="221145"/>
                  </a:lnTo>
                  <a:lnTo>
                    <a:pt x="2010586" y="158026"/>
                  </a:lnTo>
                  <a:lnTo>
                    <a:pt x="1997060" y="144624"/>
                  </a:lnTo>
                  <a:lnTo>
                    <a:pt x="1989297" y="128539"/>
                  </a:lnTo>
                  <a:lnTo>
                    <a:pt x="1987454" y="110430"/>
                  </a:lnTo>
                  <a:lnTo>
                    <a:pt x="1991688" y="90957"/>
                  </a:lnTo>
                  <a:lnTo>
                    <a:pt x="2030595" y="42240"/>
                  </a:lnTo>
                  <a:lnTo>
                    <a:pt x="2092399" y="23888"/>
                  </a:lnTo>
                  <a:lnTo>
                    <a:pt x="2212405" y="23888"/>
                  </a:lnTo>
                  <a:lnTo>
                    <a:pt x="2213464" y="20764"/>
                  </a:lnTo>
                  <a:lnTo>
                    <a:pt x="2180232" y="20764"/>
                  </a:lnTo>
                  <a:lnTo>
                    <a:pt x="2171304" y="18897"/>
                  </a:lnTo>
                  <a:lnTo>
                    <a:pt x="2162376" y="13919"/>
                  </a:lnTo>
                  <a:lnTo>
                    <a:pt x="2148393" y="8742"/>
                  </a:lnTo>
                  <a:lnTo>
                    <a:pt x="2133068" y="5043"/>
                  </a:lnTo>
                  <a:lnTo>
                    <a:pt x="2116613" y="2823"/>
                  </a:lnTo>
                  <a:lnTo>
                    <a:pt x="2099244" y="2082"/>
                  </a:lnTo>
                  <a:close/>
                </a:path>
                <a:path w="2216784" h="669925">
                  <a:moveTo>
                    <a:pt x="1471941" y="342417"/>
                  </a:moveTo>
                  <a:lnTo>
                    <a:pt x="1425636" y="392671"/>
                  </a:lnTo>
                  <a:lnTo>
                    <a:pt x="1389343" y="417463"/>
                  </a:lnTo>
                  <a:lnTo>
                    <a:pt x="1380374" y="419252"/>
                  </a:lnTo>
                  <a:lnTo>
                    <a:pt x="1424503" y="419252"/>
                  </a:lnTo>
                  <a:lnTo>
                    <a:pt x="1439596" y="405720"/>
                  </a:lnTo>
                  <a:lnTo>
                    <a:pt x="1484818" y="353212"/>
                  </a:lnTo>
                  <a:lnTo>
                    <a:pt x="1471941" y="342417"/>
                  </a:lnTo>
                  <a:close/>
                </a:path>
                <a:path w="2216784" h="669925">
                  <a:moveTo>
                    <a:pt x="1397731" y="28867"/>
                  </a:moveTo>
                  <a:lnTo>
                    <a:pt x="1316213" y="28867"/>
                  </a:lnTo>
                  <a:lnTo>
                    <a:pt x="1351102" y="36916"/>
                  </a:lnTo>
                  <a:lnTo>
                    <a:pt x="1375441" y="58534"/>
                  </a:lnTo>
                  <a:lnTo>
                    <a:pt x="1386467" y="89924"/>
                  </a:lnTo>
                  <a:lnTo>
                    <a:pt x="1381415" y="127292"/>
                  </a:lnTo>
                  <a:lnTo>
                    <a:pt x="1298560" y="354253"/>
                  </a:lnTo>
                  <a:lnTo>
                    <a:pt x="1270938" y="383743"/>
                  </a:lnTo>
                  <a:lnTo>
                    <a:pt x="1231411" y="405985"/>
                  </a:lnTo>
                  <a:lnTo>
                    <a:pt x="1210096" y="411637"/>
                  </a:lnTo>
                  <a:lnTo>
                    <a:pt x="1209577" y="411637"/>
                  </a:lnTo>
                  <a:lnTo>
                    <a:pt x="1188921" y="413435"/>
                  </a:lnTo>
                  <a:lnTo>
                    <a:pt x="1264255" y="413435"/>
                  </a:lnTo>
                  <a:lnTo>
                    <a:pt x="1282774" y="398475"/>
                  </a:lnTo>
                  <a:lnTo>
                    <a:pt x="1367436" y="398475"/>
                  </a:lnTo>
                  <a:lnTo>
                    <a:pt x="1380493" y="356846"/>
                  </a:lnTo>
                  <a:lnTo>
                    <a:pt x="1494702" y="43611"/>
                  </a:lnTo>
                  <a:lnTo>
                    <a:pt x="1411933" y="43611"/>
                  </a:lnTo>
                  <a:lnTo>
                    <a:pt x="1397731" y="28867"/>
                  </a:lnTo>
                  <a:close/>
                </a:path>
                <a:path w="2216784" h="669925">
                  <a:moveTo>
                    <a:pt x="2212405" y="23888"/>
                  </a:moveTo>
                  <a:lnTo>
                    <a:pt x="2092399" y="23888"/>
                  </a:lnTo>
                  <a:lnTo>
                    <a:pt x="2127445" y="30337"/>
                  </a:lnTo>
                  <a:lnTo>
                    <a:pt x="2149159" y="51190"/>
                  </a:lnTo>
                  <a:lnTo>
                    <a:pt x="2158532" y="88707"/>
                  </a:lnTo>
                  <a:lnTo>
                    <a:pt x="2156595" y="144119"/>
                  </a:lnTo>
                  <a:lnTo>
                    <a:pt x="2156560" y="145148"/>
                  </a:lnTo>
                  <a:lnTo>
                    <a:pt x="2171304" y="145148"/>
                  </a:lnTo>
                  <a:lnTo>
                    <a:pt x="2212337" y="24088"/>
                  </a:lnTo>
                  <a:lnTo>
                    <a:pt x="2212405" y="23888"/>
                  </a:lnTo>
                  <a:close/>
                </a:path>
                <a:path w="2216784" h="669925">
                  <a:moveTo>
                    <a:pt x="1671280" y="0"/>
                  </a:moveTo>
                  <a:lnTo>
                    <a:pt x="1635984" y="5935"/>
                  </a:lnTo>
                  <a:lnTo>
                    <a:pt x="1600530" y="25207"/>
                  </a:lnTo>
                  <a:lnTo>
                    <a:pt x="1561725" y="60012"/>
                  </a:lnTo>
                  <a:lnTo>
                    <a:pt x="1516378" y="112547"/>
                  </a:lnTo>
                  <a:lnTo>
                    <a:pt x="1529256" y="123558"/>
                  </a:lnTo>
                  <a:lnTo>
                    <a:pt x="1575560" y="73101"/>
                  </a:lnTo>
                  <a:lnTo>
                    <a:pt x="1587761" y="61848"/>
                  </a:lnTo>
                  <a:lnTo>
                    <a:pt x="1599960" y="53500"/>
                  </a:lnTo>
                  <a:lnTo>
                    <a:pt x="1611068" y="48307"/>
                  </a:lnTo>
                  <a:lnTo>
                    <a:pt x="1619997" y="46520"/>
                  </a:lnTo>
                  <a:lnTo>
                    <a:pt x="1715014" y="46520"/>
                  </a:lnTo>
                  <a:lnTo>
                    <a:pt x="1713334" y="26220"/>
                  </a:lnTo>
                  <a:lnTo>
                    <a:pt x="1699198" y="6899"/>
                  </a:lnTo>
                  <a:lnTo>
                    <a:pt x="1671280" y="0"/>
                  </a:lnTo>
                  <a:close/>
                </a:path>
                <a:path w="2216784" h="669925">
                  <a:moveTo>
                    <a:pt x="1891130" y="63397"/>
                  </a:moveTo>
                  <a:lnTo>
                    <a:pt x="1788923" y="63397"/>
                  </a:lnTo>
                  <a:lnTo>
                    <a:pt x="1793401" y="64267"/>
                  </a:lnTo>
                  <a:lnTo>
                    <a:pt x="1798604" y="67049"/>
                  </a:lnTo>
                  <a:lnTo>
                    <a:pt x="1803997" y="71660"/>
                  </a:lnTo>
                  <a:lnTo>
                    <a:pt x="1809367" y="78079"/>
                  </a:lnTo>
                  <a:lnTo>
                    <a:pt x="1817211" y="86942"/>
                  </a:lnTo>
                  <a:lnTo>
                    <a:pt x="1824896" y="93079"/>
                  </a:lnTo>
                  <a:lnTo>
                    <a:pt x="1832966" y="96647"/>
                  </a:lnTo>
                  <a:lnTo>
                    <a:pt x="1841968" y="97802"/>
                  </a:lnTo>
                  <a:lnTo>
                    <a:pt x="1859022" y="94743"/>
                  </a:lnTo>
                  <a:lnTo>
                    <a:pt x="1874208" y="85942"/>
                  </a:lnTo>
                  <a:lnTo>
                    <a:pt x="1886825" y="71961"/>
                  </a:lnTo>
                  <a:lnTo>
                    <a:pt x="1891130" y="63397"/>
                  </a:lnTo>
                  <a:close/>
                </a:path>
                <a:path w="2216784" h="669925">
                  <a:moveTo>
                    <a:pt x="1860662" y="1257"/>
                  </a:moveTo>
                  <a:lnTo>
                    <a:pt x="1829491" y="5935"/>
                  </a:lnTo>
                  <a:lnTo>
                    <a:pt x="1829713" y="5935"/>
                  </a:lnTo>
                  <a:lnTo>
                    <a:pt x="1796891" y="21320"/>
                  </a:lnTo>
                  <a:lnTo>
                    <a:pt x="1757851" y="49874"/>
                  </a:lnTo>
                  <a:lnTo>
                    <a:pt x="1708669" y="93865"/>
                  </a:lnTo>
                  <a:lnTo>
                    <a:pt x="1732271" y="93865"/>
                  </a:lnTo>
                  <a:lnTo>
                    <a:pt x="1734285" y="91887"/>
                  </a:lnTo>
                  <a:lnTo>
                    <a:pt x="1763810" y="71517"/>
                  </a:lnTo>
                  <a:lnTo>
                    <a:pt x="1788414" y="63397"/>
                  </a:lnTo>
                  <a:lnTo>
                    <a:pt x="1891130" y="63397"/>
                  </a:lnTo>
                  <a:lnTo>
                    <a:pt x="1896104" y="53500"/>
                  </a:lnTo>
                  <a:lnTo>
                    <a:pt x="1896171" y="53365"/>
                  </a:lnTo>
                  <a:lnTo>
                    <a:pt x="1900226" y="31470"/>
                  </a:lnTo>
                  <a:lnTo>
                    <a:pt x="1895309" y="15086"/>
                  </a:lnTo>
                  <a:lnTo>
                    <a:pt x="1881946" y="4814"/>
                  </a:lnTo>
                  <a:lnTo>
                    <a:pt x="1860662" y="1257"/>
                  </a:lnTo>
                  <a:close/>
                </a:path>
                <a:path w="2216784" h="669925">
                  <a:moveTo>
                    <a:pt x="1506624" y="11010"/>
                  </a:moveTo>
                  <a:lnTo>
                    <a:pt x="1412975" y="41541"/>
                  </a:lnTo>
                  <a:lnTo>
                    <a:pt x="1411933" y="43611"/>
                  </a:lnTo>
                  <a:lnTo>
                    <a:pt x="1494702" y="43611"/>
                  </a:lnTo>
                  <a:lnTo>
                    <a:pt x="1506624" y="11010"/>
                  </a:lnTo>
                  <a:close/>
                </a:path>
                <a:path w="2216784" h="669925">
                  <a:moveTo>
                    <a:pt x="2216770" y="11010"/>
                  </a:moveTo>
                  <a:lnTo>
                    <a:pt x="2205772" y="11010"/>
                  </a:lnTo>
                  <a:lnTo>
                    <a:pt x="2195803" y="17868"/>
                  </a:lnTo>
                  <a:lnTo>
                    <a:pt x="2188957" y="20764"/>
                  </a:lnTo>
                  <a:lnTo>
                    <a:pt x="2213464" y="20764"/>
                  </a:lnTo>
                  <a:lnTo>
                    <a:pt x="2216770" y="11010"/>
                  </a:lnTo>
                  <a:close/>
                </a:path>
                <a:path w="2216784" h="669925">
                  <a:moveTo>
                    <a:pt x="60767" y="569163"/>
                  </a:moveTo>
                  <a:lnTo>
                    <a:pt x="12295" y="595802"/>
                  </a:lnTo>
                  <a:lnTo>
                    <a:pt x="0" y="635247"/>
                  </a:lnTo>
                  <a:lnTo>
                    <a:pt x="8859" y="653346"/>
                  </a:lnTo>
                  <a:lnTo>
                    <a:pt x="27687" y="665333"/>
                  </a:lnTo>
                  <a:lnTo>
                    <a:pt x="54964" y="669671"/>
                  </a:lnTo>
                  <a:lnTo>
                    <a:pt x="88232" y="664923"/>
                  </a:lnTo>
                  <a:lnTo>
                    <a:pt x="122684" y="650098"/>
                  </a:lnTo>
                  <a:lnTo>
                    <a:pt x="159327" y="624327"/>
                  </a:lnTo>
                  <a:lnTo>
                    <a:pt x="198873" y="587019"/>
                  </a:lnTo>
                  <a:lnTo>
                    <a:pt x="124941" y="587019"/>
                  </a:lnTo>
                  <a:lnTo>
                    <a:pt x="117041" y="584949"/>
                  </a:lnTo>
                  <a:lnTo>
                    <a:pt x="109154" y="579970"/>
                  </a:lnTo>
                  <a:lnTo>
                    <a:pt x="97301" y="575388"/>
                  </a:lnTo>
                  <a:lnTo>
                    <a:pt x="85351" y="571995"/>
                  </a:lnTo>
                  <a:lnTo>
                    <a:pt x="73207" y="569887"/>
                  </a:lnTo>
                  <a:lnTo>
                    <a:pt x="60767" y="569163"/>
                  </a:lnTo>
                  <a:close/>
                </a:path>
                <a:path w="2216784" h="669925">
                  <a:moveTo>
                    <a:pt x="327540" y="43611"/>
                  </a:moveTo>
                  <a:lnTo>
                    <a:pt x="234364" y="43611"/>
                  </a:lnTo>
                  <a:lnTo>
                    <a:pt x="238313" y="50469"/>
                  </a:lnTo>
                  <a:lnTo>
                    <a:pt x="239355" y="56273"/>
                  </a:lnTo>
                  <a:lnTo>
                    <a:pt x="276934" y="399516"/>
                  </a:lnTo>
                  <a:lnTo>
                    <a:pt x="277301" y="409461"/>
                  </a:lnTo>
                  <a:lnTo>
                    <a:pt x="277293" y="421144"/>
                  </a:lnTo>
                  <a:lnTo>
                    <a:pt x="244411" y="483720"/>
                  </a:lnTo>
                  <a:lnTo>
                    <a:pt x="220107" y="515491"/>
                  </a:lnTo>
                  <a:lnTo>
                    <a:pt x="179047" y="560310"/>
                  </a:lnTo>
                  <a:lnTo>
                    <a:pt x="143785" y="583669"/>
                  </a:lnTo>
                  <a:lnTo>
                    <a:pt x="130744" y="587019"/>
                  </a:lnTo>
                  <a:lnTo>
                    <a:pt x="198873" y="587019"/>
                  </a:lnTo>
                  <a:lnTo>
                    <a:pt x="199172" y="586737"/>
                  </a:lnTo>
                  <a:lnTo>
                    <a:pt x="243228" y="536457"/>
                  </a:lnTo>
                  <a:lnTo>
                    <a:pt x="292504" y="472617"/>
                  </a:lnTo>
                  <a:lnTo>
                    <a:pt x="391490" y="339305"/>
                  </a:lnTo>
                  <a:lnTo>
                    <a:pt x="355636" y="339305"/>
                  </a:lnTo>
                  <a:lnTo>
                    <a:pt x="332992" y="89916"/>
                  </a:lnTo>
                  <a:lnTo>
                    <a:pt x="327540" y="43611"/>
                  </a:lnTo>
                  <a:close/>
                </a:path>
                <a:path w="2216784" h="669925">
                  <a:moveTo>
                    <a:pt x="884299" y="1257"/>
                  </a:moveTo>
                  <a:lnTo>
                    <a:pt x="838682" y="5772"/>
                  </a:lnTo>
                  <a:lnTo>
                    <a:pt x="794124" y="18887"/>
                  </a:lnTo>
                  <a:lnTo>
                    <a:pt x="751331" y="39998"/>
                  </a:lnTo>
                  <a:lnTo>
                    <a:pt x="711074" y="68483"/>
                  </a:lnTo>
                  <a:lnTo>
                    <a:pt x="674106" y="103722"/>
                  </a:lnTo>
                  <a:lnTo>
                    <a:pt x="641183" y="145098"/>
                  </a:lnTo>
                  <a:lnTo>
                    <a:pt x="613057" y="191993"/>
                  </a:lnTo>
                  <a:lnTo>
                    <a:pt x="590484" y="243789"/>
                  </a:lnTo>
                  <a:lnTo>
                    <a:pt x="574710" y="298850"/>
                  </a:lnTo>
                  <a:lnTo>
                    <a:pt x="569572" y="347065"/>
                  </a:lnTo>
                  <a:lnTo>
                    <a:pt x="574798" y="387841"/>
                  </a:lnTo>
                  <a:lnTo>
                    <a:pt x="590115" y="420587"/>
                  </a:lnTo>
                  <a:lnTo>
                    <a:pt x="615251" y="444709"/>
                  </a:lnTo>
                  <a:lnTo>
                    <a:pt x="649932" y="459617"/>
                  </a:lnTo>
                  <a:lnTo>
                    <a:pt x="693888" y="464718"/>
                  </a:lnTo>
                  <a:lnTo>
                    <a:pt x="734437" y="461175"/>
                  </a:lnTo>
                  <a:lnTo>
                    <a:pt x="774743" y="450667"/>
                  </a:lnTo>
                  <a:lnTo>
                    <a:pt x="814536" y="433369"/>
                  </a:lnTo>
                  <a:lnTo>
                    <a:pt x="853547" y="409461"/>
                  </a:lnTo>
                  <a:lnTo>
                    <a:pt x="759090" y="396608"/>
                  </a:lnTo>
                  <a:lnTo>
                    <a:pt x="722688" y="391755"/>
                  </a:lnTo>
                  <a:lnTo>
                    <a:pt x="694770" y="377091"/>
                  </a:lnTo>
                  <a:lnTo>
                    <a:pt x="675340" y="352459"/>
                  </a:lnTo>
                  <a:lnTo>
                    <a:pt x="664398" y="317703"/>
                  </a:lnTo>
                  <a:lnTo>
                    <a:pt x="662114" y="289123"/>
                  </a:lnTo>
                  <a:lnTo>
                    <a:pt x="664303" y="258943"/>
                  </a:lnTo>
                  <a:lnTo>
                    <a:pt x="671474" y="224091"/>
                  </a:lnTo>
                  <a:lnTo>
                    <a:pt x="684134" y="181495"/>
                  </a:lnTo>
                  <a:lnTo>
                    <a:pt x="987918" y="181495"/>
                  </a:lnTo>
                  <a:lnTo>
                    <a:pt x="994590" y="150139"/>
                  </a:lnTo>
                  <a:lnTo>
                    <a:pt x="696999" y="150139"/>
                  </a:lnTo>
                  <a:lnTo>
                    <a:pt x="727988" y="99451"/>
                  </a:lnTo>
                  <a:lnTo>
                    <a:pt x="762206" y="64065"/>
                  </a:lnTo>
                  <a:lnTo>
                    <a:pt x="800318" y="43318"/>
                  </a:lnTo>
                  <a:lnTo>
                    <a:pt x="842986" y="36550"/>
                  </a:lnTo>
                  <a:lnTo>
                    <a:pt x="976312" y="36550"/>
                  </a:lnTo>
                  <a:lnTo>
                    <a:pt x="974296" y="33666"/>
                  </a:lnTo>
                  <a:lnTo>
                    <a:pt x="950488" y="16051"/>
                  </a:lnTo>
                  <a:lnTo>
                    <a:pt x="920218" y="5053"/>
                  </a:lnTo>
                  <a:lnTo>
                    <a:pt x="884299" y="1257"/>
                  </a:lnTo>
                  <a:close/>
                </a:path>
                <a:path w="2216784" h="669925">
                  <a:moveTo>
                    <a:pt x="950339" y="293001"/>
                  </a:moveTo>
                  <a:lnTo>
                    <a:pt x="907805" y="332559"/>
                  </a:lnTo>
                  <a:lnTo>
                    <a:pt x="868908" y="361851"/>
                  </a:lnTo>
                  <a:lnTo>
                    <a:pt x="832154" y="381725"/>
                  </a:lnTo>
                  <a:lnTo>
                    <a:pt x="759090" y="396608"/>
                  </a:lnTo>
                  <a:lnTo>
                    <a:pt x="869628" y="396608"/>
                  </a:lnTo>
                  <a:lnTo>
                    <a:pt x="891508" y="379119"/>
                  </a:lnTo>
                  <a:lnTo>
                    <a:pt x="928150" y="342522"/>
                  </a:lnTo>
                  <a:lnTo>
                    <a:pt x="963204" y="299847"/>
                  </a:lnTo>
                  <a:lnTo>
                    <a:pt x="950339" y="293001"/>
                  </a:lnTo>
                  <a:close/>
                </a:path>
                <a:path w="2216784" h="669925">
                  <a:moveTo>
                    <a:pt x="660461" y="11010"/>
                  </a:moveTo>
                  <a:lnTo>
                    <a:pt x="527353" y="11010"/>
                  </a:lnTo>
                  <a:lnTo>
                    <a:pt x="521333" y="25755"/>
                  </a:lnTo>
                  <a:lnTo>
                    <a:pt x="547507" y="29090"/>
                  </a:lnTo>
                  <a:lnTo>
                    <a:pt x="559723" y="38109"/>
                  </a:lnTo>
                  <a:lnTo>
                    <a:pt x="559780" y="42209"/>
                  </a:lnTo>
                  <a:lnTo>
                    <a:pt x="559907" y="51333"/>
                  </a:lnTo>
                  <a:lnTo>
                    <a:pt x="549984" y="67284"/>
                  </a:lnTo>
                  <a:lnTo>
                    <a:pt x="355636" y="339305"/>
                  </a:lnTo>
                  <a:lnTo>
                    <a:pt x="391490" y="339305"/>
                  </a:lnTo>
                  <a:lnTo>
                    <a:pt x="591310" y="70192"/>
                  </a:lnTo>
                  <a:lnTo>
                    <a:pt x="608075" y="50469"/>
                  </a:lnTo>
                  <a:lnTo>
                    <a:pt x="608906" y="49712"/>
                  </a:lnTo>
                  <a:lnTo>
                    <a:pt x="622977" y="37306"/>
                  </a:lnTo>
                  <a:lnTo>
                    <a:pt x="637798" y="29573"/>
                  </a:lnTo>
                  <a:lnTo>
                    <a:pt x="654645" y="25755"/>
                  </a:lnTo>
                  <a:lnTo>
                    <a:pt x="660461" y="11010"/>
                  </a:lnTo>
                  <a:close/>
                </a:path>
                <a:path w="2216784" h="669925">
                  <a:moveTo>
                    <a:pt x="976312" y="36550"/>
                  </a:moveTo>
                  <a:lnTo>
                    <a:pt x="842986" y="36550"/>
                  </a:lnTo>
                  <a:lnTo>
                    <a:pt x="879644" y="42209"/>
                  </a:lnTo>
                  <a:lnTo>
                    <a:pt x="900187" y="61107"/>
                  </a:lnTo>
                  <a:lnTo>
                    <a:pt x="905937" y="96124"/>
                  </a:lnTo>
                  <a:lnTo>
                    <a:pt x="898218" y="150139"/>
                  </a:lnTo>
                  <a:lnTo>
                    <a:pt x="994590" y="150139"/>
                  </a:lnTo>
                  <a:lnTo>
                    <a:pt x="996843" y="139548"/>
                  </a:lnTo>
                  <a:lnTo>
                    <a:pt x="1000121" y="107256"/>
                  </a:lnTo>
                  <a:lnTo>
                    <a:pt x="998025" y="81038"/>
                  </a:lnTo>
                  <a:lnTo>
                    <a:pt x="990827" y="57315"/>
                  </a:lnTo>
                  <a:lnTo>
                    <a:pt x="976312" y="36550"/>
                  </a:lnTo>
                  <a:close/>
                </a:path>
                <a:path w="2216784" h="669925">
                  <a:moveTo>
                    <a:pt x="276934" y="0"/>
                  </a:moveTo>
                  <a:lnTo>
                    <a:pt x="242875" y="5772"/>
                  </a:lnTo>
                  <a:lnTo>
                    <a:pt x="207552" y="24530"/>
                  </a:lnTo>
                  <a:lnTo>
                    <a:pt x="168922" y="58432"/>
                  </a:lnTo>
                  <a:lnTo>
                    <a:pt x="124941" y="109639"/>
                  </a:lnTo>
                  <a:lnTo>
                    <a:pt x="136777" y="120446"/>
                  </a:lnTo>
                  <a:lnTo>
                    <a:pt x="187018" y="66243"/>
                  </a:lnTo>
                  <a:lnTo>
                    <a:pt x="197963" y="56840"/>
                  </a:lnTo>
                  <a:lnTo>
                    <a:pt x="209140" y="49712"/>
                  </a:lnTo>
                  <a:lnTo>
                    <a:pt x="219381" y="45192"/>
                  </a:lnTo>
                  <a:lnTo>
                    <a:pt x="227518" y="43611"/>
                  </a:lnTo>
                  <a:lnTo>
                    <a:pt x="327540" y="43611"/>
                  </a:lnTo>
                  <a:lnTo>
                    <a:pt x="326147" y="31775"/>
                  </a:lnTo>
                  <a:lnTo>
                    <a:pt x="319155" y="17262"/>
                  </a:lnTo>
                  <a:lnTo>
                    <a:pt x="308546" y="7400"/>
                  </a:lnTo>
                  <a:lnTo>
                    <a:pt x="294434" y="1782"/>
                  </a:lnTo>
                  <a:lnTo>
                    <a:pt x="276934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1044699" y="2812934"/>
            <a:ext cx="11626850" cy="2986405"/>
            <a:chOff x="1044699" y="2812934"/>
            <a:chExt cx="11626850" cy="2986405"/>
          </a:xfrm>
        </p:grpSpPr>
        <p:sp>
          <p:nvSpPr>
            <p:cNvPr id="13" name="object 13" descr=""/>
            <p:cNvSpPr/>
            <p:nvPr/>
          </p:nvSpPr>
          <p:spPr>
            <a:xfrm>
              <a:off x="1044689" y="2812935"/>
              <a:ext cx="11626850" cy="2986405"/>
            </a:xfrm>
            <a:custGeom>
              <a:avLst/>
              <a:gdLst/>
              <a:ahLst/>
              <a:cxnLst/>
              <a:rect l="l" t="t" r="r" b="b"/>
              <a:pathLst>
                <a:path w="11626850" h="2986404">
                  <a:moveTo>
                    <a:pt x="6410998" y="718134"/>
                  </a:moveTo>
                  <a:lnTo>
                    <a:pt x="6170130" y="477469"/>
                  </a:lnTo>
                  <a:lnTo>
                    <a:pt x="5456237" y="477469"/>
                  </a:lnTo>
                  <a:lnTo>
                    <a:pt x="5215572" y="718134"/>
                  </a:lnTo>
                  <a:lnTo>
                    <a:pt x="5215572" y="2267813"/>
                  </a:lnTo>
                  <a:lnTo>
                    <a:pt x="5456237" y="2508681"/>
                  </a:lnTo>
                  <a:lnTo>
                    <a:pt x="5574385" y="2508681"/>
                  </a:lnTo>
                  <a:lnTo>
                    <a:pt x="5813183" y="2329484"/>
                  </a:lnTo>
                  <a:lnTo>
                    <a:pt x="6051766" y="2508681"/>
                  </a:lnTo>
                  <a:lnTo>
                    <a:pt x="6170130" y="2508681"/>
                  </a:lnTo>
                  <a:lnTo>
                    <a:pt x="6410998" y="2267813"/>
                  </a:lnTo>
                  <a:lnTo>
                    <a:pt x="6410998" y="1582991"/>
                  </a:lnTo>
                  <a:lnTo>
                    <a:pt x="5903087" y="1582991"/>
                  </a:lnTo>
                  <a:lnTo>
                    <a:pt x="5903087" y="2000770"/>
                  </a:lnTo>
                  <a:lnTo>
                    <a:pt x="5723064" y="2000770"/>
                  </a:lnTo>
                  <a:lnTo>
                    <a:pt x="5723064" y="985177"/>
                  </a:lnTo>
                  <a:lnTo>
                    <a:pt x="5903087" y="985177"/>
                  </a:lnTo>
                  <a:lnTo>
                    <a:pt x="5903087" y="1402956"/>
                  </a:lnTo>
                  <a:lnTo>
                    <a:pt x="6410998" y="1402956"/>
                  </a:lnTo>
                  <a:lnTo>
                    <a:pt x="6410998" y="718134"/>
                  </a:lnTo>
                  <a:close/>
                </a:path>
                <a:path w="11626850" h="2986404">
                  <a:moveTo>
                    <a:pt x="11626596" y="119392"/>
                  </a:moveTo>
                  <a:lnTo>
                    <a:pt x="10976864" y="119392"/>
                  </a:lnTo>
                  <a:lnTo>
                    <a:pt x="10976864" y="357987"/>
                  </a:lnTo>
                  <a:lnTo>
                    <a:pt x="8306524" y="2627985"/>
                  </a:lnTo>
                  <a:lnTo>
                    <a:pt x="7306284" y="2627985"/>
                  </a:lnTo>
                  <a:lnTo>
                    <a:pt x="7101751" y="2466022"/>
                  </a:lnTo>
                  <a:lnTo>
                    <a:pt x="6888289" y="2296998"/>
                  </a:lnTo>
                  <a:lnTo>
                    <a:pt x="6888289" y="688771"/>
                  </a:lnTo>
                  <a:lnTo>
                    <a:pt x="7101624" y="519950"/>
                  </a:lnTo>
                  <a:lnTo>
                    <a:pt x="7306284" y="357987"/>
                  </a:lnTo>
                  <a:lnTo>
                    <a:pt x="10976864" y="357987"/>
                  </a:lnTo>
                  <a:lnTo>
                    <a:pt x="10976864" y="119392"/>
                  </a:lnTo>
                  <a:lnTo>
                    <a:pt x="7306284" y="119392"/>
                  </a:lnTo>
                  <a:lnTo>
                    <a:pt x="6888289" y="519950"/>
                  </a:lnTo>
                  <a:lnTo>
                    <a:pt x="6649707" y="281266"/>
                  </a:lnTo>
                  <a:lnTo>
                    <a:pt x="6649707" y="618998"/>
                  </a:lnTo>
                  <a:lnTo>
                    <a:pt x="6649707" y="2366772"/>
                  </a:lnTo>
                  <a:lnTo>
                    <a:pt x="6269291" y="2747175"/>
                  </a:lnTo>
                  <a:lnTo>
                    <a:pt x="5972149" y="2747175"/>
                  </a:lnTo>
                  <a:lnTo>
                    <a:pt x="5813095" y="2627985"/>
                  </a:lnTo>
                  <a:lnTo>
                    <a:pt x="5654243" y="2747175"/>
                  </a:lnTo>
                  <a:lnTo>
                    <a:pt x="5356885" y="2747175"/>
                  </a:lnTo>
                  <a:lnTo>
                    <a:pt x="5075733" y="2466022"/>
                  </a:lnTo>
                  <a:lnTo>
                    <a:pt x="4976482" y="2366772"/>
                  </a:lnTo>
                  <a:lnTo>
                    <a:pt x="4976482" y="618998"/>
                  </a:lnTo>
                  <a:lnTo>
                    <a:pt x="5075479" y="519950"/>
                  </a:lnTo>
                  <a:lnTo>
                    <a:pt x="5356885" y="238379"/>
                  </a:lnTo>
                  <a:lnTo>
                    <a:pt x="6269291" y="238379"/>
                  </a:lnTo>
                  <a:lnTo>
                    <a:pt x="6649707" y="618998"/>
                  </a:lnTo>
                  <a:lnTo>
                    <a:pt x="6649707" y="281266"/>
                  </a:lnTo>
                  <a:lnTo>
                    <a:pt x="6606845" y="238379"/>
                  </a:lnTo>
                  <a:lnTo>
                    <a:pt x="6368555" y="0"/>
                  </a:lnTo>
                  <a:lnTo>
                    <a:pt x="5257838" y="0"/>
                  </a:lnTo>
                  <a:lnTo>
                    <a:pt x="4737887" y="519950"/>
                  </a:lnTo>
                  <a:lnTo>
                    <a:pt x="4737887" y="688771"/>
                  </a:lnTo>
                  <a:lnTo>
                    <a:pt x="4737887" y="2296998"/>
                  </a:lnTo>
                  <a:lnTo>
                    <a:pt x="4320108" y="2627985"/>
                  </a:lnTo>
                  <a:lnTo>
                    <a:pt x="3319869" y="2627985"/>
                  </a:lnTo>
                  <a:lnTo>
                    <a:pt x="649109" y="357987"/>
                  </a:lnTo>
                  <a:lnTo>
                    <a:pt x="4320108" y="357987"/>
                  </a:lnTo>
                  <a:lnTo>
                    <a:pt x="4737887" y="688771"/>
                  </a:lnTo>
                  <a:lnTo>
                    <a:pt x="4737887" y="519950"/>
                  </a:lnTo>
                  <a:lnTo>
                    <a:pt x="4568964" y="357987"/>
                  </a:lnTo>
                  <a:lnTo>
                    <a:pt x="4320108" y="119392"/>
                  </a:lnTo>
                  <a:lnTo>
                    <a:pt x="0" y="119392"/>
                  </a:lnTo>
                  <a:lnTo>
                    <a:pt x="3231616" y="2866567"/>
                  </a:lnTo>
                  <a:lnTo>
                    <a:pt x="4320108" y="2866567"/>
                  </a:lnTo>
                  <a:lnTo>
                    <a:pt x="4568964" y="2627985"/>
                  </a:lnTo>
                  <a:lnTo>
                    <a:pt x="4737887" y="2466022"/>
                  </a:lnTo>
                  <a:lnTo>
                    <a:pt x="5257838" y="2985973"/>
                  </a:lnTo>
                  <a:lnTo>
                    <a:pt x="6368555" y="2985973"/>
                  </a:lnTo>
                  <a:lnTo>
                    <a:pt x="6607251" y="2747175"/>
                  </a:lnTo>
                  <a:lnTo>
                    <a:pt x="6888289" y="2466022"/>
                  </a:lnTo>
                  <a:lnTo>
                    <a:pt x="7306284" y="2866567"/>
                  </a:lnTo>
                  <a:lnTo>
                    <a:pt x="8393531" y="2866567"/>
                  </a:lnTo>
                  <a:lnTo>
                    <a:pt x="8674316" y="2627985"/>
                  </a:lnTo>
                  <a:lnTo>
                    <a:pt x="11345799" y="357987"/>
                  </a:lnTo>
                  <a:lnTo>
                    <a:pt x="11626596" y="119392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019731" y="3290366"/>
              <a:ext cx="6331585" cy="2031364"/>
            </a:xfrm>
            <a:custGeom>
              <a:avLst/>
              <a:gdLst/>
              <a:ahLst/>
              <a:cxnLst/>
              <a:rect l="l" t="t" r="r" b="b"/>
              <a:pathLst>
                <a:path w="6331584" h="2031364">
                  <a:moveTo>
                    <a:pt x="3344989" y="0"/>
                  </a:moveTo>
                  <a:lnTo>
                    <a:pt x="0" y="0"/>
                  </a:lnTo>
                  <a:lnTo>
                    <a:pt x="491502" y="417791"/>
                  </a:lnTo>
                  <a:lnTo>
                    <a:pt x="3344989" y="417791"/>
                  </a:lnTo>
                  <a:lnTo>
                    <a:pt x="3344989" y="0"/>
                  </a:lnTo>
                  <a:close/>
                </a:path>
                <a:path w="6331584" h="2031364">
                  <a:moveTo>
                    <a:pt x="3762845" y="1438313"/>
                  </a:moveTo>
                  <a:lnTo>
                    <a:pt x="3345065" y="1613357"/>
                  </a:lnTo>
                  <a:lnTo>
                    <a:pt x="1896516" y="1613357"/>
                  </a:lnTo>
                  <a:lnTo>
                    <a:pt x="2389060" y="2031149"/>
                  </a:lnTo>
                  <a:lnTo>
                    <a:pt x="3345065" y="2031149"/>
                  </a:lnTo>
                  <a:lnTo>
                    <a:pt x="3345269" y="2031149"/>
                  </a:lnTo>
                  <a:lnTo>
                    <a:pt x="3345269" y="2031009"/>
                  </a:lnTo>
                  <a:lnTo>
                    <a:pt x="3762845" y="1734832"/>
                  </a:lnTo>
                  <a:lnTo>
                    <a:pt x="3762845" y="1438313"/>
                  </a:lnTo>
                  <a:close/>
                </a:path>
                <a:path w="6331584" h="2031364">
                  <a:moveTo>
                    <a:pt x="3762845" y="1058062"/>
                  </a:moveTo>
                  <a:lnTo>
                    <a:pt x="3345192" y="1075093"/>
                  </a:lnTo>
                  <a:lnTo>
                    <a:pt x="3345065" y="1075093"/>
                  </a:lnTo>
                  <a:lnTo>
                    <a:pt x="1264361" y="1075093"/>
                  </a:lnTo>
                  <a:lnTo>
                    <a:pt x="1756067" y="1493088"/>
                  </a:lnTo>
                  <a:lnTo>
                    <a:pt x="3345065" y="1493088"/>
                  </a:lnTo>
                  <a:lnTo>
                    <a:pt x="3345192" y="1493088"/>
                  </a:lnTo>
                  <a:lnTo>
                    <a:pt x="3762845" y="1354378"/>
                  </a:lnTo>
                  <a:lnTo>
                    <a:pt x="3762845" y="1058062"/>
                  </a:lnTo>
                  <a:close/>
                </a:path>
                <a:path w="6331584" h="2031364">
                  <a:moveTo>
                    <a:pt x="3762845" y="676719"/>
                  </a:moveTo>
                  <a:lnTo>
                    <a:pt x="3345065" y="538010"/>
                  </a:lnTo>
                  <a:lnTo>
                    <a:pt x="632155" y="538010"/>
                  </a:lnTo>
                  <a:lnTo>
                    <a:pt x="1123861" y="955802"/>
                  </a:lnTo>
                  <a:lnTo>
                    <a:pt x="3345065" y="955802"/>
                  </a:lnTo>
                  <a:lnTo>
                    <a:pt x="3762845" y="973035"/>
                  </a:lnTo>
                  <a:lnTo>
                    <a:pt x="3762845" y="676719"/>
                  </a:lnTo>
                  <a:close/>
                </a:path>
                <a:path w="6331584" h="2031364">
                  <a:moveTo>
                    <a:pt x="3762845" y="296316"/>
                  </a:moveTo>
                  <a:lnTo>
                    <a:pt x="3345065" y="0"/>
                  </a:lnTo>
                  <a:lnTo>
                    <a:pt x="3345065" y="417791"/>
                  </a:lnTo>
                  <a:lnTo>
                    <a:pt x="3762845" y="592632"/>
                  </a:lnTo>
                  <a:lnTo>
                    <a:pt x="3762845" y="296316"/>
                  </a:lnTo>
                  <a:close/>
                </a:path>
                <a:path w="6331584" h="2031364">
                  <a:moveTo>
                    <a:pt x="6331229" y="1613357"/>
                  </a:moveTo>
                  <a:lnTo>
                    <a:pt x="5913437" y="1438313"/>
                  </a:lnTo>
                  <a:lnTo>
                    <a:pt x="5913437" y="1734832"/>
                  </a:lnTo>
                  <a:lnTo>
                    <a:pt x="6331229" y="2031149"/>
                  </a:lnTo>
                  <a:lnTo>
                    <a:pt x="6331229" y="1613357"/>
                  </a:lnTo>
                  <a:close/>
                </a:path>
                <a:path w="6331584" h="2031364">
                  <a:moveTo>
                    <a:pt x="6331229" y="1075093"/>
                  </a:moveTo>
                  <a:lnTo>
                    <a:pt x="5913437" y="1058062"/>
                  </a:lnTo>
                  <a:lnTo>
                    <a:pt x="5913437" y="1354378"/>
                  </a:lnTo>
                  <a:lnTo>
                    <a:pt x="6331229" y="1493088"/>
                  </a:lnTo>
                  <a:lnTo>
                    <a:pt x="6331229" y="1075093"/>
                  </a:lnTo>
                  <a:close/>
                </a:path>
                <a:path w="6331584" h="2031364">
                  <a:moveTo>
                    <a:pt x="6331229" y="538010"/>
                  </a:moveTo>
                  <a:lnTo>
                    <a:pt x="5913437" y="676719"/>
                  </a:lnTo>
                  <a:lnTo>
                    <a:pt x="5913437" y="973035"/>
                  </a:lnTo>
                  <a:lnTo>
                    <a:pt x="6331229" y="955802"/>
                  </a:lnTo>
                  <a:lnTo>
                    <a:pt x="6331229" y="538010"/>
                  </a:lnTo>
                  <a:close/>
                </a:path>
                <a:path w="6331584" h="2031364">
                  <a:moveTo>
                    <a:pt x="6331229" y="0"/>
                  </a:moveTo>
                  <a:lnTo>
                    <a:pt x="5913437" y="296316"/>
                  </a:lnTo>
                  <a:lnTo>
                    <a:pt x="5913437" y="592632"/>
                  </a:lnTo>
                  <a:lnTo>
                    <a:pt x="6331229" y="417791"/>
                  </a:lnTo>
                  <a:lnTo>
                    <a:pt x="6331229" y="0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/>
          <p:nvPr/>
        </p:nvSpPr>
        <p:spPr>
          <a:xfrm>
            <a:off x="4425429" y="6211645"/>
            <a:ext cx="1329690" cy="1151890"/>
          </a:xfrm>
          <a:custGeom>
            <a:avLst/>
            <a:gdLst/>
            <a:ahLst/>
            <a:cxnLst/>
            <a:rect l="l" t="t" r="r" b="b"/>
            <a:pathLst>
              <a:path w="1329689" h="1151890">
                <a:moveTo>
                  <a:pt x="1329359" y="0"/>
                </a:moveTo>
                <a:lnTo>
                  <a:pt x="0" y="0"/>
                </a:lnTo>
                <a:lnTo>
                  <a:pt x="0" y="233680"/>
                </a:lnTo>
                <a:lnTo>
                  <a:pt x="0" y="471170"/>
                </a:lnTo>
                <a:lnTo>
                  <a:pt x="0" y="656590"/>
                </a:lnTo>
                <a:lnTo>
                  <a:pt x="0" y="905510"/>
                </a:lnTo>
                <a:lnTo>
                  <a:pt x="0" y="1151890"/>
                </a:lnTo>
                <a:lnTo>
                  <a:pt x="1322920" y="1151890"/>
                </a:lnTo>
                <a:lnTo>
                  <a:pt x="1322920" y="905510"/>
                </a:lnTo>
                <a:lnTo>
                  <a:pt x="339293" y="905510"/>
                </a:lnTo>
                <a:lnTo>
                  <a:pt x="339293" y="656590"/>
                </a:lnTo>
                <a:lnTo>
                  <a:pt x="1266444" y="656590"/>
                </a:lnTo>
                <a:lnTo>
                  <a:pt x="1266444" y="471170"/>
                </a:lnTo>
                <a:lnTo>
                  <a:pt x="339293" y="471170"/>
                </a:lnTo>
                <a:lnTo>
                  <a:pt x="339293" y="233680"/>
                </a:lnTo>
                <a:lnTo>
                  <a:pt x="1329359" y="233680"/>
                </a:lnTo>
                <a:lnTo>
                  <a:pt x="132935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5980773" y="6211645"/>
            <a:ext cx="1192530" cy="1151890"/>
          </a:xfrm>
          <a:custGeom>
            <a:avLst/>
            <a:gdLst/>
            <a:ahLst/>
            <a:cxnLst/>
            <a:rect l="l" t="t" r="r" b="b"/>
            <a:pathLst>
              <a:path w="1192529" h="1151890">
                <a:moveTo>
                  <a:pt x="1192517" y="927100"/>
                </a:moveTo>
                <a:lnTo>
                  <a:pt x="349681" y="927100"/>
                </a:lnTo>
                <a:lnTo>
                  <a:pt x="349681" y="0"/>
                </a:lnTo>
                <a:lnTo>
                  <a:pt x="0" y="0"/>
                </a:lnTo>
                <a:lnTo>
                  <a:pt x="0" y="927100"/>
                </a:lnTo>
                <a:lnTo>
                  <a:pt x="0" y="1151890"/>
                </a:lnTo>
                <a:lnTo>
                  <a:pt x="1192517" y="1151890"/>
                </a:lnTo>
                <a:lnTo>
                  <a:pt x="1192517" y="92710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7406906" y="6211353"/>
            <a:ext cx="1339850" cy="1153160"/>
          </a:xfrm>
          <a:custGeom>
            <a:avLst/>
            <a:gdLst/>
            <a:ahLst/>
            <a:cxnLst/>
            <a:rect l="l" t="t" r="r" b="b"/>
            <a:pathLst>
              <a:path w="1339850" h="1153159">
                <a:moveTo>
                  <a:pt x="1339735" y="0"/>
                </a:moveTo>
                <a:lnTo>
                  <a:pt x="0" y="0"/>
                </a:lnTo>
                <a:lnTo>
                  <a:pt x="0" y="252730"/>
                </a:lnTo>
                <a:lnTo>
                  <a:pt x="0" y="471170"/>
                </a:lnTo>
                <a:lnTo>
                  <a:pt x="0" y="669290"/>
                </a:lnTo>
                <a:lnTo>
                  <a:pt x="0" y="908050"/>
                </a:lnTo>
                <a:lnTo>
                  <a:pt x="0" y="1153160"/>
                </a:lnTo>
                <a:lnTo>
                  <a:pt x="1333093" y="1153160"/>
                </a:lnTo>
                <a:lnTo>
                  <a:pt x="1333093" y="908050"/>
                </a:lnTo>
                <a:lnTo>
                  <a:pt x="352793" y="908050"/>
                </a:lnTo>
                <a:lnTo>
                  <a:pt x="352793" y="669290"/>
                </a:lnTo>
                <a:lnTo>
                  <a:pt x="1269974" y="669290"/>
                </a:lnTo>
                <a:lnTo>
                  <a:pt x="1269974" y="471170"/>
                </a:lnTo>
                <a:lnTo>
                  <a:pt x="352793" y="471170"/>
                </a:lnTo>
                <a:lnTo>
                  <a:pt x="352793" y="252730"/>
                </a:lnTo>
                <a:lnTo>
                  <a:pt x="1339735" y="252730"/>
                </a:lnTo>
                <a:lnTo>
                  <a:pt x="1339735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660735" y="6211582"/>
            <a:ext cx="1525905" cy="1155700"/>
          </a:xfrm>
          <a:custGeom>
            <a:avLst/>
            <a:gdLst/>
            <a:ahLst/>
            <a:cxnLst/>
            <a:rect l="l" t="t" r="r" b="b"/>
            <a:pathLst>
              <a:path w="1525904" h="1155700">
                <a:moveTo>
                  <a:pt x="665155" y="0"/>
                </a:moveTo>
                <a:lnTo>
                  <a:pt x="577250" y="306"/>
                </a:lnTo>
                <a:lnTo>
                  <a:pt x="518824" y="1488"/>
                </a:lnTo>
                <a:lnTo>
                  <a:pt x="464271" y="3750"/>
                </a:lnTo>
                <a:lnTo>
                  <a:pt x="413378" y="7331"/>
                </a:lnTo>
                <a:lnTo>
                  <a:pt x="365931" y="12469"/>
                </a:lnTo>
                <a:lnTo>
                  <a:pt x="321715" y="19403"/>
                </a:lnTo>
                <a:lnTo>
                  <a:pt x="280518" y="28372"/>
                </a:lnTo>
                <a:lnTo>
                  <a:pt x="242125" y="39614"/>
                </a:lnTo>
                <a:lnTo>
                  <a:pt x="199276" y="56424"/>
                </a:lnTo>
                <a:lnTo>
                  <a:pt x="160743" y="76776"/>
                </a:lnTo>
                <a:lnTo>
                  <a:pt x="126478" y="100754"/>
                </a:lnTo>
                <a:lnTo>
                  <a:pt x="96429" y="128440"/>
                </a:lnTo>
                <a:lnTo>
                  <a:pt x="70548" y="159920"/>
                </a:lnTo>
                <a:lnTo>
                  <a:pt x="48785" y="195275"/>
                </a:lnTo>
                <a:lnTo>
                  <a:pt x="31090" y="234589"/>
                </a:lnTo>
                <a:lnTo>
                  <a:pt x="17413" y="277947"/>
                </a:lnTo>
                <a:lnTo>
                  <a:pt x="7706" y="325430"/>
                </a:lnTo>
                <a:lnTo>
                  <a:pt x="1918" y="377124"/>
                </a:lnTo>
                <a:lnTo>
                  <a:pt x="0" y="433111"/>
                </a:lnTo>
                <a:lnTo>
                  <a:pt x="0" y="715102"/>
                </a:lnTo>
                <a:lnTo>
                  <a:pt x="1960" y="772420"/>
                </a:lnTo>
                <a:lnTo>
                  <a:pt x="7878" y="825279"/>
                </a:lnTo>
                <a:lnTo>
                  <a:pt x="17809" y="873763"/>
                </a:lnTo>
                <a:lnTo>
                  <a:pt x="31809" y="917954"/>
                </a:lnTo>
                <a:lnTo>
                  <a:pt x="49931" y="957933"/>
                </a:lnTo>
                <a:lnTo>
                  <a:pt x="72233" y="993783"/>
                </a:lnTo>
                <a:lnTo>
                  <a:pt x="98768" y="1025587"/>
                </a:lnTo>
                <a:lnTo>
                  <a:pt x="129591" y="1053427"/>
                </a:lnTo>
                <a:lnTo>
                  <a:pt x="164759" y="1077384"/>
                </a:lnTo>
                <a:lnTo>
                  <a:pt x="204326" y="1097542"/>
                </a:lnTo>
                <a:lnTo>
                  <a:pt x="248348" y="1113983"/>
                </a:lnTo>
                <a:lnTo>
                  <a:pt x="288749" y="1125155"/>
                </a:lnTo>
                <a:lnTo>
                  <a:pt x="332008" y="1134059"/>
                </a:lnTo>
                <a:lnTo>
                  <a:pt x="377709" y="1140949"/>
                </a:lnTo>
                <a:lnTo>
                  <a:pt x="425435" y="1146080"/>
                </a:lnTo>
                <a:lnTo>
                  <a:pt x="474769" y="1149707"/>
                </a:lnTo>
                <a:lnTo>
                  <a:pt x="525294" y="1152084"/>
                </a:lnTo>
                <a:lnTo>
                  <a:pt x="576592" y="1153467"/>
                </a:lnTo>
                <a:lnTo>
                  <a:pt x="628248" y="1154110"/>
                </a:lnTo>
                <a:lnTo>
                  <a:pt x="679843" y="1154268"/>
                </a:lnTo>
                <a:lnTo>
                  <a:pt x="886499" y="1153546"/>
                </a:lnTo>
                <a:lnTo>
                  <a:pt x="1043432" y="1155309"/>
                </a:lnTo>
                <a:lnTo>
                  <a:pt x="1102147" y="1154525"/>
                </a:lnTo>
                <a:lnTo>
                  <a:pt x="1157648" y="1151783"/>
                </a:lnTo>
                <a:lnTo>
                  <a:pt x="1210508" y="1146499"/>
                </a:lnTo>
                <a:lnTo>
                  <a:pt x="1261301" y="1138087"/>
                </a:lnTo>
                <a:lnTo>
                  <a:pt x="1310602" y="1125963"/>
                </a:lnTo>
                <a:lnTo>
                  <a:pt x="1358983" y="1109542"/>
                </a:lnTo>
                <a:lnTo>
                  <a:pt x="1407020" y="1088240"/>
                </a:lnTo>
                <a:lnTo>
                  <a:pt x="1446913" y="1062392"/>
                </a:lnTo>
                <a:lnTo>
                  <a:pt x="1476760" y="1030568"/>
                </a:lnTo>
                <a:lnTo>
                  <a:pt x="1497998" y="993837"/>
                </a:lnTo>
                <a:lnTo>
                  <a:pt x="1512065" y="953271"/>
                </a:lnTo>
                <a:lnTo>
                  <a:pt x="1520399" y="909940"/>
                </a:lnTo>
                <a:lnTo>
                  <a:pt x="1524438" y="864916"/>
                </a:lnTo>
                <a:lnTo>
                  <a:pt x="1525620" y="819268"/>
                </a:lnTo>
                <a:lnTo>
                  <a:pt x="1525384" y="774068"/>
                </a:lnTo>
                <a:lnTo>
                  <a:pt x="1525384" y="716753"/>
                </a:lnTo>
                <a:lnTo>
                  <a:pt x="1191272" y="716753"/>
                </a:lnTo>
                <a:lnTo>
                  <a:pt x="1191272" y="740019"/>
                </a:lnTo>
                <a:lnTo>
                  <a:pt x="1187848" y="777883"/>
                </a:lnTo>
                <a:lnTo>
                  <a:pt x="1160895" y="834615"/>
                </a:lnTo>
                <a:lnTo>
                  <a:pt x="1108123" y="870139"/>
                </a:lnTo>
                <a:lnTo>
                  <a:pt x="1030714" y="889395"/>
                </a:lnTo>
                <a:lnTo>
                  <a:pt x="983140" y="894467"/>
                </a:lnTo>
                <a:lnTo>
                  <a:pt x="929851" y="897325"/>
                </a:lnTo>
                <a:lnTo>
                  <a:pt x="870994" y="898587"/>
                </a:lnTo>
                <a:lnTo>
                  <a:pt x="705586" y="899074"/>
                </a:lnTo>
                <a:lnTo>
                  <a:pt x="650765" y="898715"/>
                </a:lnTo>
                <a:lnTo>
                  <a:pt x="598763" y="897104"/>
                </a:lnTo>
                <a:lnTo>
                  <a:pt x="550084" y="893440"/>
                </a:lnTo>
                <a:lnTo>
                  <a:pt x="505230" y="886921"/>
                </a:lnTo>
                <a:lnTo>
                  <a:pt x="464703" y="876747"/>
                </a:lnTo>
                <a:lnTo>
                  <a:pt x="429005" y="862117"/>
                </a:lnTo>
                <a:lnTo>
                  <a:pt x="391687" y="836487"/>
                </a:lnTo>
                <a:lnTo>
                  <a:pt x="363063" y="802366"/>
                </a:lnTo>
                <a:lnTo>
                  <a:pt x="342902" y="759236"/>
                </a:lnTo>
                <a:lnTo>
                  <a:pt x="330975" y="706580"/>
                </a:lnTo>
                <a:lnTo>
                  <a:pt x="327050" y="643880"/>
                </a:lnTo>
                <a:lnTo>
                  <a:pt x="327050" y="482742"/>
                </a:lnTo>
                <a:lnTo>
                  <a:pt x="330566" y="428298"/>
                </a:lnTo>
                <a:lnTo>
                  <a:pt x="340911" y="382998"/>
                </a:lnTo>
                <a:lnTo>
                  <a:pt x="357775" y="346007"/>
                </a:lnTo>
                <a:lnTo>
                  <a:pt x="409830" y="293618"/>
                </a:lnTo>
                <a:lnTo>
                  <a:pt x="444405" y="276552"/>
                </a:lnTo>
                <a:lnTo>
                  <a:pt x="484267" y="264459"/>
                </a:lnTo>
                <a:lnTo>
                  <a:pt x="529110" y="256505"/>
                </a:lnTo>
                <a:lnTo>
                  <a:pt x="578624" y="251857"/>
                </a:lnTo>
                <a:lnTo>
                  <a:pt x="632502" y="249679"/>
                </a:lnTo>
                <a:lnTo>
                  <a:pt x="690435" y="249139"/>
                </a:lnTo>
                <a:lnTo>
                  <a:pt x="865034" y="250035"/>
                </a:lnTo>
                <a:lnTo>
                  <a:pt x="922850" y="251991"/>
                </a:lnTo>
                <a:lnTo>
                  <a:pt x="978680" y="256215"/>
                </a:lnTo>
                <a:lnTo>
                  <a:pt x="1031039" y="263495"/>
                </a:lnTo>
                <a:lnTo>
                  <a:pt x="1078441" y="274618"/>
                </a:lnTo>
                <a:lnTo>
                  <a:pt x="1119401" y="290373"/>
                </a:lnTo>
                <a:lnTo>
                  <a:pt x="1152435" y="311547"/>
                </a:lnTo>
                <a:lnTo>
                  <a:pt x="1188783" y="373306"/>
                </a:lnTo>
                <a:lnTo>
                  <a:pt x="1188783" y="408397"/>
                </a:lnTo>
                <a:lnTo>
                  <a:pt x="1510017" y="408397"/>
                </a:lnTo>
                <a:lnTo>
                  <a:pt x="1507615" y="322770"/>
                </a:lnTo>
                <a:lnTo>
                  <a:pt x="1502913" y="276632"/>
                </a:lnTo>
                <a:lnTo>
                  <a:pt x="1495865" y="235075"/>
                </a:lnTo>
                <a:lnTo>
                  <a:pt x="1486223" y="197863"/>
                </a:lnTo>
                <a:lnTo>
                  <a:pt x="1458166" y="135531"/>
                </a:lnTo>
                <a:lnTo>
                  <a:pt x="1416759" y="87752"/>
                </a:lnTo>
                <a:lnTo>
                  <a:pt x="1360018" y="52638"/>
                </a:lnTo>
                <a:lnTo>
                  <a:pt x="1285960" y="28304"/>
                </a:lnTo>
                <a:lnTo>
                  <a:pt x="1241817" y="19590"/>
                </a:lnTo>
                <a:lnTo>
                  <a:pt x="1192601" y="12863"/>
                </a:lnTo>
                <a:lnTo>
                  <a:pt x="1138064" y="7888"/>
                </a:lnTo>
                <a:lnTo>
                  <a:pt x="1077957" y="4429"/>
                </a:lnTo>
                <a:lnTo>
                  <a:pt x="1012034" y="2250"/>
                </a:lnTo>
                <a:lnTo>
                  <a:pt x="940046" y="1116"/>
                </a:lnTo>
                <a:lnTo>
                  <a:pt x="665155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221672" y="7487449"/>
            <a:ext cx="403860" cy="151130"/>
          </a:xfrm>
          <a:custGeom>
            <a:avLst/>
            <a:gdLst/>
            <a:ahLst/>
            <a:cxnLst/>
            <a:rect l="l" t="t" r="r" b="b"/>
            <a:pathLst>
              <a:path w="403860" h="151129">
                <a:moveTo>
                  <a:pt x="403669" y="0"/>
                </a:moveTo>
                <a:lnTo>
                  <a:pt x="0" y="0"/>
                </a:lnTo>
                <a:lnTo>
                  <a:pt x="0" y="150964"/>
                </a:lnTo>
                <a:lnTo>
                  <a:pt x="403669" y="150964"/>
                </a:lnTo>
                <a:lnTo>
                  <a:pt x="40366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807447" y="8300516"/>
            <a:ext cx="5578475" cy="2602865"/>
            <a:chOff x="3807447" y="8300516"/>
            <a:chExt cx="5578475" cy="2602865"/>
          </a:xfrm>
        </p:grpSpPr>
        <p:sp>
          <p:nvSpPr>
            <p:cNvPr id="3" name="object 3" descr=""/>
            <p:cNvSpPr/>
            <p:nvPr/>
          </p:nvSpPr>
          <p:spPr>
            <a:xfrm>
              <a:off x="8223349" y="10014563"/>
              <a:ext cx="1162685" cy="889000"/>
            </a:xfrm>
            <a:custGeom>
              <a:avLst/>
              <a:gdLst/>
              <a:ahLst/>
              <a:cxnLst/>
              <a:rect l="l" t="t" r="r" b="b"/>
              <a:pathLst>
                <a:path w="1162684" h="889000">
                  <a:moveTo>
                    <a:pt x="1142198" y="57315"/>
                  </a:moveTo>
                  <a:lnTo>
                    <a:pt x="1017402" y="57315"/>
                  </a:lnTo>
                  <a:lnTo>
                    <a:pt x="1036165" y="60179"/>
                  </a:lnTo>
                  <a:lnTo>
                    <a:pt x="1045409" y="69954"/>
                  </a:lnTo>
                  <a:lnTo>
                    <a:pt x="1045581" y="88411"/>
                  </a:lnTo>
                  <a:lnTo>
                    <a:pt x="1037125" y="117322"/>
                  </a:lnTo>
                  <a:lnTo>
                    <a:pt x="879315" y="552335"/>
                  </a:lnTo>
                  <a:lnTo>
                    <a:pt x="863190" y="604598"/>
                  </a:lnTo>
                  <a:lnTo>
                    <a:pt x="858995" y="646482"/>
                  </a:lnTo>
                  <a:lnTo>
                    <a:pt x="870878" y="674309"/>
                  </a:lnTo>
                  <a:lnTo>
                    <a:pt x="902988" y="684403"/>
                  </a:lnTo>
                  <a:lnTo>
                    <a:pt x="938320" y="678500"/>
                  </a:lnTo>
                  <a:lnTo>
                    <a:pt x="973824" y="659303"/>
                  </a:lnTo>
                  <a:lnTo>
                    <a:pt x="997520" y="638098"/>
                  </a:lnTo>
                  <a:lnTo>
                    <a:pt x="945558" y="638098"/>
                  </a:lnTo>
                  <a:lnTo>
                    <a:pt x="937672" y="630212"/>
                  </a:lnTo>
                  <a:lnTo>
                    <a:pt x="953533" y="575703"/>
                  </a:lnTo>
                  <a:lnTo>
                    <a:pt x="1142145" y="57460"/>
                  </a:lnTo>
                  <a:lnTo>
                    <a:pt x="1142198" y="57315"/>
                  </a:lnTo>
                  <a:close/>
                </a:path>
                <a:path w="1162684" h="889000">
                  <a:moveTo>
                    <a:pt x="1045025" y="561060"/>
                  </a:moveTo>
                  <a:lnTo>
                    <a:pt x="998708" y="611517"/>
                  </a:lnTo>
                  <a:lnTo>
                    <a:pt x="962334" y="636281"/>
                  </a:lnTo>
                  <a:lnTo>
                    <a:pt x="953242" y="638098"/>
                  </a:lnTo>
                  <a:lnTo>
                    <a:pt x="997520" y="638098"/>
                  </a:lnTo>
                  <a:lnTo>
                    <a:pt x="1012636" y="624572"/>
                  </a:lnTo>
                  <a:lnTo>
                    <a:pt x="1057890" y="572071"/>
                  </a:lnTo>
                  <a:lnTo>
                    <a:pt x="1045025" y="561060"/>
                  </a:lnTo>
                  <a:close/>
                </a:path>
                <a:path w="1162684" h="889000">
                  <a:moveTo>
                    <a:pt x="1159426" y="0"/>
                  </a:moveTo>
                  <a:lnTo>
                    <a:pt x="1118686" y="11509"/>
                  </a:lnTo>
                  <a:lnTo>
                    <a:pt x="1079385" y="21697"/>
                  </a:lnTo>
                  <a:lnTo>
                    <a:pt x="1036968" y="31886"/>
                  </a:lnTo>
                  <a:lnTo>
                    <a:pt x="986884" y="43395"/>
                  </a:lnTo>
                  <a:lnTo>
                    <a:pt x="980852" y="59182"/>
                  </a:lnTo>
                  <a:lnTo>
                    <a:pt x="986884" y="59182"/>
                  </a:lnTo>
                  <a:lnTo>
                    <a:pt x="995098" y="58450"/>
                  </a:lnTo>
                  <a:lnTo>
                    <a:pt x="1003234" y="57858"/>
                  </a:lnTo>
                  <a:lnTo>
                    <a:pt x="1010825" y="57460"/>
                  </a:lnTo>
                  <a:lnTo>
                    <a:pt x="1017402" y="57315"/>
                  </a:lnTo>
                  <a:lnTo>
                    <a:pt x="1142198" y="57315"/>
                  </a:lnTo>
                  <a:lnTo>
                    <a:pt x="1162335" y="2070"/>
                  </a:lnTo>
                  <a:lnTo>
                    <a:pt x="1159426" y="0"/>
                  </a:lnTo>
                  <a:close/>
                </a:path>
                <a:path w="1162684" h="889000">
                  <a:moveTo>
                    <a:pt x="60978" y="788022"/>
                  </a:moveTo>
                  <a:lnTo>
                    <a:pt x="12299" y="814650"/>
                  </a:lnTo>
                  <a:lnTo>
                    <a:pt x="0" y="854093"/>
                  </a:lnTo>
                  <a:lnTo>
                    <a:pt x="8859" y="872193"/>
                  </a:lnTo>
                  <a:lnTo>
                    <a:pt x="27684" y="884180"/>
                  </a:lnTo>
                  <a:lnTo>
                    <a:pt x="54958" y="888517"/>
                  </a:lnTo>
                  <a:lnTo>
                    <a:pt x="88228" y="883769"/>
                  </a:lnTo>
                  <a:lnTo>
                    <a:pt x="122686" y="868945"/>
                  </a:lnTo>
                  <a:lnTo>
                    <a:pt x="159349" y="843173"/>
                  </a:lnTo>
                  <a:lnTo>
                    <a:pt x="199134" y="805675"/>
                  </a:lnTo>
                  <a:lnTo>
                    <a:pt x="124935" y="805675"/>
                  </a:lnTo>
                  <a:lnTo>
                    <a:pt x="117036" y="803808"/>
                  </a:lnTo>
                  <a:lnTo>
                    <a:pt x="109149" y="798817"/>
                  </a:lnTo>
                  <a:lnTo>
                    <a:pt x="97304" y="794242"/>
                  </a:lnTo>
                  <a:lnTo>
                    <a:pt x="85378" y="790852"/>
                  </a:lnTo>
                  <a:lnTo>
                    <a:pt x="73295" y="788746"/>
                  </a:lnTo>
                  <a:lnTo>
                    <a:pt x="60978" y="788022"/>
                  </a:lnTo>
                  <a:close/>
                </a:path>
                <a:path w="1162684" h="889000">
                  <a:moveTo>
                    <a:pt x="327537" y="262470"/>
                  </a:moveTo>
                  <a:lnTo>
                    <a:pt x="234358" y="262470"/>
                  </a:lnTo>
                  <a:lnTo>
                    <a:pt x="238308" y="269316"/>
                  </a:lnTo>
                  <a:lnTo>
                    <a:pt x="239349" y="275336"/>
                  </a:lnTo>
                  <a:lnTo>
                    <a:pt x="276726" y="618375"/>
                  </a:lnTo>
                  <a:lnTo>
                    <a:pt x="277282" y="630069"/>
                  </a:lnTo>
                  <a:lnTo>
                    <a:pt x="277273" y="639992"/>
                  </a:lnTo>
                  <a:lnTo>
                    <a:pt x="244407" y="702571"/>
                  </a:lnTo>
                  <a:lnTo>
                    <a:pt x="220102" y="734343"/>
                  </a:lnTo>
                  <a:lnTo>
                    <a:pt x="179045" y="779127"/>
                  </a:lnTo>
                  <a:lnTo>
                    <a:pt x="143870" y="802355"/>
                  </a:lnTo>
                  <a:lnTo>
                    <a:pt x="130955" y="805675"/>
                  </a:lnTo>
                  <a:lnTo>
                    <a:pt x="199151" y="805675"/>
                  </a:lnTo>
                  <a:lnTo>
                    <a:pt x="243348" y="755304"/>
                  </a:lnTo>
                  <a:lnTo>
                    <a:pt x="292715" y="691464"/>
                  </a:lnTo>
                  <a:lnTo>
                    <a:pt x="391701" y="558152"/>
                  </a:lnTo>
                  <a:lnTo>
                    <a:pt x="355834" y="558152"/>
                  </a:lnTo>
                  <a:lnTo>
                    <a:pt x="332999" y="308775"/>
                  </a:lnTo>
                  <a:lnTo>
                    <a:pt x="327537" y="262470"/>
                  </a:lnTo>
                  <a:close/>
                </a:path>
                <a:path w="1162684" h="889000">
                  <a:moveTo>
                    <a:pt x="836715" y="265379"/>
                  </a:moveTo>
                  <a:lnTo>
                    <a:pt x="750156" y="265379"/>
                  </a:lnTo>
                  <a:lnTo>
                    <a:pt x="759084" y="273265"/>
                  </a:lnTo>
                  <a:lnTo>
                    <a:pt x="758056" y="280111"/>
                  </a:lnTo>
                  <a:lnTo>
                    <a:pt x="743105" y="327658"/>
                  </a:lnTo>
                  <a:lnTo>
                    <a:pt x="661497" y="552335"/>
                  </a:lnTo>
                  <a:lnTo>
                    <a:pt x="645337" y="604598"/>
                  </a:lnTo>
                  <a:lnTo>
                    <a:pt x="641092" y="646482"/>
                  </a:lnTo>
                  <a:lnTo>
                    <a:pt x="652968" y="674309"/>
                  </a:lnTo>
                  <a:lnTo>
                    <a:pt x="685170" y="684403"/>
                  </a:lnTo>
                  <a:lnTo>
                    <a:pt x="720377" y="678500"/>
                  </a:lnTo>
                  <a:lnTo>
                    <a:pt x="755817" y="659303"/>
                  </a:lnTo>
                  <a:lnTo>
                    <a:pt x="779499" y="638098"/>
                  </a:lnTo>
                  <a:lnTo>
                    <a:pt x="727525" y="638098"/>
                  </a:lnTo>
                  <a:lnTo>
                    <a:pt x="719638" y="630212"/>
                  </a:lnTo>
                  <a:lnTo>
                    <a:pt x="735537" y="575703"/>
                  </a:lnTo>
                  <a:lnTo>
                    <a:pt x="817225" y="351129"/>
                  </a:lnTo>
                  <a:lnTo>
                    <a:pt x="833357" y="298872"/>
                  </a:lnTo>
                  <a:lnTo>
                    <a:pt x="836715" y="265379"/>
                  </a:lnTo>
                  <a:close/>
                </a:path>
                <a:path w="1162684" h="889000">
                  <a:moveTo>
                    <a:pt x="826991" y="561060"/>
                  </a:moveTo>
                  <a:lnTo>
                    <a:pt x="780687" y="611517"/>
                  </a:lnTo>
                  <a:lnTo>
                    <a:pt x="744386" y="636281"/>
                  </a:lnTo>
                  <a:lnTo>
                    <a:pt x="735411" y="638098"/>
                  </a:lnTo>
                  <a:lnTo>
                    <a:pt x="779499" y="638098"/>
                  </a:lnTo>
                  <a:lnTo>
                    <a:pt x="794605" y="624572"/>
                  </a:lnTo>
                  <a:lnTo>
                    <a:pt x="839856" y="572071"/>
                  </a:lnTo>
                  <a:lnTo>
                    <a:pt x="826991" y="561060"/>
                  </a:lnTo>
                  <a:close/>
                </a:path>
                <a:path w="1162684" h="889000">
                  <a:moveTo>
                    <a:pt x="660456" y="229870"/>
                  </a:moveTo>
                  <a:lnTo>
                    <a:pt x="527360" y="229870"/>
                  </a:lnTo>
                  <a:lnTo>
                    <a:pt x="521543" y="244602"/>
                  </a:lnTo>
                  <a:lnTo>
                    <a:pt x="547593" y="247935"/>
                  </a:lnTo>
                  <a:lnTo>
                    <a:pt x="558587" y="256076"/>
                  </a:lnTo>
                  <a:lnTo>
                    <a:pt x="559747" y="256987"/>
                  </a:lnTo>
                  <a:lnTo>
                    <a:pt x="559816" y="262470"/>
                  </a:lnTo>
                  <a:lnTo>
                    <a:pt x="559911" y="270099"/>
                  </a:lnTo>
                  <a:lnTo>
                    <a:pt x="549991" y="285927"/>
                  </a:lnTo>
                  <a:lnTo>
                    <a:pt x="355834" y="558152"/>
                  </a:lnTo>
                  <a:lnTo>
                    <a:pt x="391701" y="558152"/>
                  </a:lnTo>
                  <a:lnTo>
                    <a:pt x="591520" y="289039"/>
                  </a:lnTo>
                  <a:lnTo>
                    <a:pt x="622974" y="256076"/>
                  </a:lnTo>
                  <a:lnTo>
                    <a:pt x="654436" y="244602"/>
                  </a:lnTo>
                  <a:lnTo>
                    <a:pt x="660456" y="229870"/>
                  </a:lnTo>
                  <a:close/>
                </a:path>
                <a:path w="1162684" h="889000">
                  <a:moveTo>
                    <a:pt x="793565" y="219062"/>
                  </a:moveTo>
                  <a:lnTo>
                    <a:pt x="758262" y="224964"/>
                  </a:lnTo>
                  <a:lnTo>
                    <a:pt x="722804" y="244163"/>
                  </a:lnTo>
                  <a:lnTo>
                    <a:pt x="683997" y="278898"/>
                  </a:lnTo>
                  <a:lnTo>
                    <a:pt x="638650" y="331406"/>
                  </a:lnTo>
                  <a:lnTo>
                    <a:pt x="651528" y="342201"/>
                  </a:lnTo>
                  <a:lnTo>
                    <a:pt x="697832" y="291947"/>
                  </a:lnTo>
                  <a:lnTo>
                    <a:pt x="710062" y="280788"/>
                  </a:lnTo>
                  <a:lnTo>
                    <a:pt x="722308" y="272434"/>
                  </a:lnTo>
                  <a:lnTo>
                    <a:pt x="733426" y="267194"/>
                  </a:lnTo>
                  <a:lnTo>
                    <a:pt x="742269" y="265379"/>
                  </a:lnTo>
                  <a:lnTo>
                    <a:pt x="836715" y="265379"/>
                  </a:lnTo>
                  <a:lnTo>
                    <a:pt x="837556" y="256987"/>
                  </a:lnTo>
                  <a:lnTo>
                    <a:pt x="825674" y="229157"/>
                  </a:lnTo>
                  <a:lnTo>
                    <a:pt x="793565" y="219062"/>
                  </a:lnTo>
                  <a:close/>
                </a:path>
                <a:path w="1162684" h="889000">
                  <a:moveTo>
                    <a:pt x="276726" y="219062"/>
                  </a:moveTo>
                  <a:lnTo>
                    <a:pt x="242789" y="224772"/>
                  </a:lnTo>
                  <a:lnTo>
                    <a:pt x="207526" y="243409"/>
                  </a:lnTo>
                  <a:lnTo>
                    <a:pt x="168916" y="277232"/>
                  </a:lnTo>
                  <a:lnTo>
                    <a:pt x="124935" y="328498"/>
                  </a:lnTo>
                  <a:lnTo>
                    <a:pt x="136772" y="339293"/>
                  </a:lnTo>
                  <a:lnTo>
                    <a:pt x="187013" y="285102"/>
                  </a:lnTo>
                  <a:lnTo>
                    <a:pt x="197958" y="275693"/>
                  </a:lnTo>
                  <a:lnTo>
                    <a:pt x="209135" y="268566"/>
                  </a:lnTo>
                  <a:lnTo>
                    <a:pt x="219376" y="264049"/>
                  </a:lnTo>
                  <a:lnTo>
                    <a:pt x="227513" y="262470"/>
                  </a:lnTo>
                  <a:lnTo>
                    <a:pt x="327537" y="262470"/>
                  </a:lnTo>
                  <a:lnTo>
                    <a:pt x="326141" y="250634"/>
                  </a:lnTo>
                  <a:lnTo>
                    <a:pt x="319152" y="236062"/>
                  </a:lnTo>
                  <a:lnTo>
                    <a:pt x="308520" y="226280"/>
                  </a:lnTo>
                  <a:lnTo>
                    <a:pt x="294344" y="220782"/>
                  </a:lnTo>
                  <a:lnTo>
                    <a:pt x="276726" y="219062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07447" y="8300516"/>
              <a:ext cx="5112486" cy="2387600"/>
            </a:xfrm>
            <a:prstGeom prst="rect">
              <a:avLst/>
            </a:prstGeom>
          </p:spPr>
        </p:pic>
      </p:grpSp>
      <p:grpSp>
        <p:nvGrpSpPr>
          <p:cNvPr id="5" name="object 5" descr=""/>
          <p:cNvGrpSpPr/>
          <p:nvPr/>
        </p:nvGrpSpPr>
        <p:grpSpPr>
          <a:xfrm>
            <a:off x="1044699" y="2812912"/>
            <a:ext cx="11626850" cy="2986405"/>
            <a:chOff x="1044699" y="2812912"/>
            <a:chExt cx="11626850" cy="2986405"/>
          </a:xfrm>
        </p:grpSpPr>
        <p:sp>
          <p:nvSpPr>
            <p:cNvPr id="6" name="object 6" descr=""/>
            <p:cNvSpPr/>
            <p:nvPr/>
          </p:nvSpPr>
          <p:spPr>
            <a:xfrm>
              <a:off x="1044689" y="2812922"/>
              <a:ext cx="11626850" cy="2986405"/>
            </a:xfrm>
            <a:custGeom>
              <a:avLst/>
              <a:gdLst/>
              <a:ahLst/>
              <a:cxnLst/>
              <a:rect l="l" t="t" r="r" b="b"/>
              <a:pathLst>
                <a:path w="11626850" h="2986404">
                  <a:moveTo>
                    <a:pt x="6410973" y="718121"/>
                  </a:moveTo>
                  <a:lnTo>
                    <a:pt x="6170104" y="477456"/>
                  </a:lnTo>
                  <a:lnTo>
                    <a:pt x="5456212" y="477456"/>
                  </a:lnTo>
                  <a:lnTo>
                    <a:pt x="5215547" y="718121"/>
                  </a:lnTo>
                  <a:lnTo>
                    <a:pt x="5215547" y="2267801"/>
                  </a:lnTo>
                  <a:lnTo>
                    <a:pt x="5456212" y="2508669"/>
                  </a:lnTo>
                  <a:lnTo>
                    <a:pt x="5574360" y="2508669"/>
                  </a:lnTo>
                  <a:lnTo>
                    <a:pt x="5813158" y="2329472"/>
                  </a:lnTo>
                  <a:lnTo>
                    <a:pt x="6051740" y="2508669"/>
                  </a:lnTo>
                  <a:lnTo>
                    <a:pt x="6170104" y="2508669"/>
                  </a:lnTo>
                  <a:lnTo>
                    <a:pt x="6410973" y="2267801"/>
                  </a:lnTo>
                  <a:lnTo>
                    <a:pt x="6410973" y="1582978"/>
                  </a:lnTo>
                  <a:lnTo>
                    <a:pt x="5903061" y="1582978"/>
                  </a:lnTo>
                  <a:lnTo>
                    <a:pt x="5903061" y="2000758"/>
                  </a:lnTo>
                  <a:lnTo>
                    <a:pt x="5723039" y="2000758"/>
                  </a:lnTo>
                  <a:lnTo>
                    <a:pt x="5723039" y="985164"/>
                  </a:lnTo>
                  <a:lnTo>
                    <a:pt x="5903061" y="985164"/>
                  </a:lnTo>
                  <a:lnTo>
                    <a:pt x="5903061" y="1402943"/>
                  </a:lnTo>
                  <a:lnTo>
                    <a:pt x="6410973" y="1402943"/>
                  </a:lnTo>
                  <a:lnTo>
                    <a:pt x="6410973" y="718121"/>
                  </a:lnTo>
                  <a:close/>
                </a:path>
                <a:path w="11626850" h="2986404">
                  <a:moveTo>
                    <a:pt x="11626596" y="119392"/>
                  </a:moveTo>
                  <a:lnTo>
                    <a:pt x="10976864" y="119392"/>
                  </a:lnTo>
                  <a:lnTo>
                    <a:pt x="10976864" y="357987"/>
                  </a:lnTo>
                  <a:lnTo>
                    <a:pt x="8306524" y="2627985"/>
                  </a:lnTo>
                  <a:lnTo>
                    <a:pt x="7306081" y="2627985"/>
                  </a:lnTo>
                  <a:lnTo>
                    <a:pt x="7101649" y="2466022"/>
                  </a:lnTo>
                  <a:lnTo>
                    <a:pt x="6888289" y="2296998"/>
                  </a:lnTo>
                  <a:lnTo>
                    <a:pt x="6888289" y="688771"/>
                  </a:lnTo>
                  <a:lnTo>
                    <a:pt x="7101522" y="519950"/>
                  </a:lnTo>
                  <a:lnTo>
                    <a:pt x="7306081" y="357987"/>
                  </a:lnTo>
                  <a:lnTo>
                    <a:pt x="10976864" y="357987"/>
                  </a:lnTo>
                  <a:lnTo>
                    <a:pt x="10976864" y="119392"/>
                  </a:lnTo>
                  <a:lnTo>
                    <a:pt x="7306081" y="119392"/>
                  </a:lnTo>
                  <a:lnTo>
                    <a:pt x="6888289" y="519950"/>
                  </a:lnTo>
                  <a:lnTo>
                    <a:pt x="6649707" y="281266"/>
                  </a:lnTo>
                  <a:lnTo>
                    <a:pt x="6649707" y="618998"/>
                  </a:lnTo>
                  <a:lnTo>
                    <a:pt x="6649707" y="2366772"/>
                  </a:lnTo>
                  <a:lnTo>
                    <a:pt x="6269291" y="2747175"/>
                  </a:lnTo>
                  <a:lnTo>
                    <a:pt x="5972149" y="2747175"/>
                  </a:lnTo>
                  <a:lnTo>
                    <a:pt x="5813095" y="2627985"/>
                  </a:lnTo>
                  <a:lnTo>
                    <a:pt x="5654243" y="2747175"/>
                  </a:lnTo>
                  <a:lnTo>
                    <a:pt x="5356885" y="2747175"/>
                  </a:lnTo>
                  <a:lnTo>
                    <a:pt x="5075733" y="2466022"/>
                  </a:lnTo>
                  <a:lnTo>
                    <a:pt x="4976482" y="2366772"/>
                  </a:lnTo>
                  <a:lnTo>
                    <a:pt x="4976482" y="618998"/>
                  </a:lnTo>
                  <a:lnTo>
                    <a:pt x="5075479" y="519950"/>
                  </a:lnTo>
                  <a:lnTo>
                    <a:pt x="5356885" y="238379"/>
                  </a:lnTo>
                  <a:lnTo>
                    <a:pt x="6269291" y="238379"/>
                  </a:lnTo>
                  <a:lnTo>
                    <a:pt x="6649707" y="618998"/>
                  </a:lnTo>
                  <a:lnTo>
                    <a:pt x="6649707" y="281266"/>
                  </a:lnTo>
                  <a:lnTo>
                    <a:pt x="6606845" y="238379"/>
                  </a:lnTo>
                  <a:lnTo>
                    <a:pt x="6368555" y="0"/>
                  </a:lnTo>
                  <a:lnTo>
                    <a:pt x="5257838" y="0"/>
                  </a:lnTo>
                  <a:lnTo>
                    <a:pt x="4737887" y="519950"/>
                  </a:lnTo>
                  <a:lnTo>
                    <a:pt x="4737887" y="688771"/>
                  </a:lnTo>
                  <a:lnTo>
                    <a:pt x="4737887" y="2296998"/>
                  </a:lnTo>
                  <a:lnTo>
                    <a:pt x="4320108" y="2627985"/>
                  </a:lnTo>
                  <a:lnTo>
                    <a:pt x="3319869" y="2627985"/>
                  </a:lnTo>
                  <a:lnTo>
                    <a:pt x="649109" y="357987"/>
                  </a:lnTo>
                  <a:lnTo>
                    <a:pt x="4320108" y="357987"/>
                  </a:lnTo>
                  <a:lnTo>
                    <a:pt x="4737887" y="688771"/>
                  </a:lnTo>
                  <a:lnTo>
                    <a:pt x="4737887" y="519950"/>
                  </a:lnTo>
                  <a:lnTo>
                    <a:pt x="4568964" y="357987"/>
                  </a:lnTo>
                  <a:lnTo>
                    <a:pt x="4320108" y="119392"/>
                  </a:lnTo>
                  <a:lnTo>
                    <a:pt x="0" y="119392"/>
                  </a:lnTo>
                  <a:lnTo>
                    <a:pt x="3231616" y="2866567"/>
                  </a:lnTo>
                  <a:lnTo>
                    <a:pt x="4320108" y="2866567"/>
                  </a:lnTo>
                  <a:lnTo>
                    <a:pt x="4568964" y="2627985"/>
                  </a:lnTo>
                  <a:lnTo>
                    <a:pt x="4737887" y="2466022"/>
                  </a:lnTo>
                  <a:lnTo>
                    <a:pt x="5257838" y="2985973"/>
                  </a:lnTo>
                  <a:lnTo>
                    <a:pt x="6368555" y="2985973"/>
                  </a:lnTo>
                  <a:lnTo>
                    <a:pt x="6607251" y="2747175"/>
                  </a:lnTo>
                  <a:lnTo>
                    <a:pt x="6888289" y="2466022"/>
                  </a:lnTo>
                  <a:lnTo>
                    <a:pt x="7306081" y="2866567"/>
                  </a:lnTo>
                  <a:lnTo>
                    <a:pt x="8393531" y="2866567"/>
                  </a:lnTo>
                  <a:lnTo>
                    <a:pt x="8674316" y="2627985"/>
                  </a:lnTo>
                  <a:lnTo>
                    <a:pt x="11345799" y="357987"/>
                  </a:lnTo>
                  <a:lnTo>
                    <a:pt x="11626596" y="119392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019706" y="3290340"/>
              <a:ext cx="9676765" cy="2031364"/>
            </a:xfrm>
            <a:custGeom>
              <a:avLst/>
              <a:gdLst/>
              <a:ahLst/>
              <a:cxnLst/>
              <a:rect l="l" t="t" r="r" b="b"/>
              <a:pathLst>
                <a:path w="9676765" h="2031364">
                  <a:moveTo>
                    <a:pt x="3344989" y="0"/>
                  </a:moveTo>
                  <a:lnTo>
                    <a:pt x="0" y="0"/>
                  </a:lnTo>
                  <a:lnTo>
                    <a:pt x="491502" y="417791"/>
                  </a:lnTo>
                  <a:lnTo>
                    <a:pt x="3344989" y="417791"/>
                  </a:lnTo>
                  <a:lnTo>
                    <a:pt x="3344989" y="0"/>
                  </a:lnTo>
                  <a:close/>
                </a:path>
                <a:path w="9676765" h="2031364">
                  <a:moveTo>
                    <a:pt x="3345065" y="538010"/>
                  </a:moveTo>
                  <a:lnTo>
                    <a:pt x="632155" y="538010"/>
                  </a:lnTo>
                  <a:lnTo>
                    <a:pt x="1123861" y="955802"/>
                  </a:lnTo>
                  <a:lnTo>
                    <a:pt x="3345065" y="955802"/>
                  </a:lnTo>
                  <a:lnTo>
                    <a:pt x="3345065" y="538010"/>
                  </a:lnTo>
                  <a:close/>
                </a:path>
                <a:path w="9676765" h="2031364">
                  <a:moveTo>
                    <a:pt x="3762857" y="1438313"/>
                  </a:moveTo>
                  <a:lnTo>
                    <a:pt x="3345078" y="1613357"/>
                  </a:lnTo>
                  <a:lnTo>
                    <a:pt x="1896541" y="1613357"/>
                  </a:lnTo>
                  <a:lnTo>
                    <a:pt x="2389086" y="2031149"/>
                  </a:lnTo>
                  <a:lnTo>
                    <a:pt x="3345078" y="2031149"/>
                  </a:lnTo>
                  <a:lnTo>
                    <a:pt x="3345294" y="2031149"/>
                  </a:lnTo>
                  <a:lnTo>
                    <a:pt x="3345294" y="2030996"/>
                  </a:lnTo>
                  <a:lnTo>
                    <a:pt x="3762857" y="1734832"/>
                  </a:lnTo>
                  <a:lnTo>
                    <a:pt x="3762857" y="1438313"/>
                  </a:lnTo>
                  <a:close/>
                </a:path>
                <a:path w="9676765" h="2031364">
                  <a:moveTo>
                    <a:pt x="3762857" y="1058062"/>
                  </a:moveTo>
                  <a:lnTo>
                    <a:pt x="3345167" y="1075093"/>
                  </a:lnTo>
                  <a:lnTo>
                    <a:pt x="1264335" y="1075093"/>
                  </a:lnTo>
                  <a:lnTo>
                    <a:pt x="1756041" y="1493088"/>
                  </a:lnTo>
                  <a:lnTo>
                    <a:pt x="3345078" y="1493088"/>
                  </a:lnTo>
                  <a:lnTo>
                    <a:pt x="3762857" y="1354378"/>
                  </a:lnTo>
                  <a:lnTo>
                    <a:pt x="3762857" y="1058062"/>
                  </a:lnTo>
                  <a:close/>
                </a:path>
                <a:path w="9676765" h="2031364">
                  <a:moveTo>
                    <a:pt x="3762857" y="676719"/>
                  </a:moveTo>
                  <a:lnTo>
                    <a:pt x="3345078" y="538010"/>
                  </a:lnTo>
                  <a:lnTo>
                    <a:pt x="3345078" y="955802"/>
                  </a:lnTo>
                  <a:lnTo>
                    <a:pt x="3762857" y="973035"/>
                  </a:lnTo>
                  <a:lnTo>
                    <a:pt x="3762857" y="676719"/>
                  </a:lnTo>
                  <a:close/>
                </a:path>
                <a:path w="9676765" h="2031364">
                  <a:moveTo>
                    <a:pt x="3762857" y="296316"/>
                  </a:moveTo>
                  <a:lnTo>
                    <a:pt x="3345078" y="0"/>
                  </a:lnTo>
                  <a:lnTo>
                    <a:pt x="3345078" y="417791"/>
                  </a:lnTo>
                  <a:lnTo>
                    <a:pt x="3762857" y="592632"/>
                  </a:lnTo>
                  <a:lnTo>
                    <a:pt x="3762857" y="296316"/>
                  </a:lnTo>
                  <a:close/>
                </a:path>
                <a:path w="9676765" h="2031364">
                  <a:moveTo>
                    <a:pt x="6331229" y="1075093"/>
                  </a:moveTo>
                  <a:lnTo>
                    <a:pt x="5913437" y="1058062"/>
                  </a:lnTo>
                  <a:lnTo>
                    <a:pt x="5913437" y="1354378"/>
                  </a:lnTo>
                  <a:lnTo>
                    <a:pt x="6331229" y="1493088"/>
                  </a:lnTo>
                  <a:lnTo>
                    <a:pt x="6331229" y="1075093"/>
                  </a:lnTo>
                  <a:close/>
                </a:path>
                <a:path w="9676765" h="2031364">
                  <a:moveTo>
                    <a:pt x="6331229" y="0"/>
                  </a:moveTo>
                  <a:lnTo>
                    <a:pt x="5913437" y="296316"/>
                  </a:lnTo>
                  <a:lnTo>
                    <a:pt x="5913437" y="592632"/>
                  </a:lnTo>
                  <a:lnTo>
                    <a:pt x="6331229" y="417791"/>
                  </a:lnTo>
                  <a:lnTo>
                    <a:pt x="6331229" y="0"/>
                  </a:lnTo>
                  <a:close/>
                </a:path>
                <a:path w="9676765" h="2031364">
                  <a:moveTo>
                    <a:pt x="7779753" y="1613357"/>
                  </a:moveTo>
                  <a:lnTo>
                    <a:pt x="6331229" y="1613357"/>
                  </a:lnTo>
                  <a:lnTo>
                    <a:pt x="5913437" y="1438313"/>
                  </a:lnTo>
                  <a:lnTo>
                    <a:pt x="5913437" y="1734832"/>
                  </a:lnTo>
                  <a:lnTo>
                    <a:pt x="6331001" y="2030996"/>
                  </a:lnTo>
                  <a:lnTo>
                    <a:pt x="6331001" y="2031149"/>
                  </a:lnTo>
                  <a:lnTo>
                    <a:pt x="6331229" y="2031149"/>
                  </a:lnTo>
                  <a:lnTo>
                    <a:pt x="7287006" y="2031149"/>
                  </a:lnTo>
                  <a:lnTo>
                    <a:pt x="7779753" y="1613357"/>
                  </a:lnTo>
                  <a:close/>
                </a:path>
                <a:path w="9676765" h="2031364">
                  <a:moveTo>
                    <a:pt x="8411819" y="1075093"/>
                  </a:moveTo>
                  <a:lnTo>
                    <a:pt x="6331394" y="1075093"/>
                  </a:lnTo>
                  <a:lnTo>
                    <a:pt x="6331394" y="1493088"/>
                  </a:lnTo>
                  <a:lnTo>
                    <a:pt x="7920317" y="1493088"/>
                  </a:lnTo>
                  <a:lnTo>
                    <a:pt x="8411819" y="1075093"/>
                  </a:lnTo>
                  <a:close/>
                </a:path>
                <a:path w="9676765" h="2031364">
                  <a:moveTo>
                    <a:pt x="9044140" y="538010"/>
                  </a:moveTo>
                  <a:lnTo>
                    <a:pt x="6331229" y="538010"/>
                  </a:lnTo>
                  <a:lnTo>
                    <a:pt x="5913437" y="676719"/>
                  </a:lnTo>
                  <a:lnTo>
                    <a:pt x="5913437" y="973035"/>
                  </a:lnTo>
                  <a:lnTo>
                    <a:pt x="6331229" y="955802"/>
                  </a:lnTo>
                  <a:lnTo>
                    <a:pt x="8552434" y="955802"/>
                  </a:lnTo>
                  <a:lnTo>
                    <a:pt x="9044140" y="538010"/>
                  </a:lnTo>
                  <a:close/>
                </a:path>
                <a:path w="9676765" h="2031364">
                  <a:moveTo>
                    <a:pt x="9676333" y="0"/>
                  </a:moveTo>
                  <a:lnTo>
                    <a:pt x="6331344" y="0"/>
                  </a:lnTo>
                  <a:lnTo>
                    <a:pt x="6331344" y="417791"/>
                  </a:lnTo>
                  <a:lnTo>
                    <a:pt x="9184627" y="417791"/>
                  </a:lnTo>
                  <a:lnTo>
                    <a:pt x="9676333" y="0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10707992" y="6212065"/>
            <a:ext cx="352425" cy="1146810"/>
          </a:xfrm>
          <a:custGeom>
            <a:avLst/>
            <a:gdLst/>
            <a:ahLst/>
            <a:cxnLst/>
            <a:rect l="l" t="t" r="r" b="b"/>
            <a:pathLst>
              <a:path w="352425" h="1146809">
                <a:moveTo>
                  <a:pt x="352374" y="0"/>
                </a:moveTo>
                <a:lnTo>
                  <a:pt x="0" y="0"/>
                </a:lnTo>
                <a:lnTo>
                  <a:pt x="0" y="1146213"/>
                </a:lnTo>
                <a:lnTo>
                  <a:pt x="352374" y="1146213"/>
                </a:lnTo>
                <a:lnTo>
                  <a:pt x="35237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0707992" y="5935471"/>
            <a:ext cx="352425" cy="151130"/>
          </a:xfrm>
          <a:custGeom>
            <a:avLst/>
            <a:gdLst/>
            <a:ahLst/>
            <a:cxnLst/>
            <a:rect l="l" t="t" r="r" b="b"/>
            <a:pathLst>
              <a:path w="352425" h="151129">
                <a:moveTo>
                  <a:pt x="352374" y="0"/>
                </a:moveTo>
                <a:lnTo>
                  <a:pt x="0" y="0"/>
                </a:lnTo>
                <a:lnTo>
                  <a:pt x="0" y="150964"/>
                </a:lnTo>
                <a:lnTo>
                  <a:pt x="352374" y="150964"/>
                </a:lnTo>
                <a:lnTo>
                  <a:pt x="35237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4425429" y="6211620"/>
            <a:ext cx="1329690" cy="1151890"/>
          </a:xfrm>
          <a:custGeom>
            <a:avLst/>
            <a:gdLst/>
            <a:ahLst/>
            <a:cxnLst/>
            <a:rect l="l" t="t" r="r" b="b"/>
            <a:pathLst>
              <a:path w="1329689" h="1151890">
                <a:moveTo>
                  <a:pt x="1329359" y="0"/>
                </a:moveTo>
                <a:lnTo>
                  <a:pt x="0" y="0"/>
                </a:lnTo>
                <a:lnTo>
                  <a:pt x="0" y="233680"/>
                </a:lnTo>
                <a:lnTo>
                  <a:pt x="0" y="471170"/>
                </a:lnTo>
                <a:lnTo>
                  <a:pt x="0" y="656590"/>
                </a:lnTo>
                <a:lnTo>
                  <a:pt x="0" y="905510"/>
                </a:lnTo>
                <a:lnTo>
                  <a:pt x="0" y="1151890"/>
                </a:lnTo>
                <a:lnTo>
                  <a:pt x="1322920" y="1151890"/>
                </a:lnTo>
                <a:lnTo>
                  <a:pt x="1322920" y="905510"/>
                </a:lnTo>
                <a:lnTo>
                  <a:pt x="339293" y="905510"/>
                </a:lnTo>
                <a:lnTo>
                  <a:pt x="339293" y="656590"/>
                </a:lnTo>
                <a:lnTo>
                  <a:pt x="1266444" y="656590"/>
                </a:lnTo>
                <a:lnTo>
                  <a:pt x="1266444" y="471170"/>
                </a:lnTo>
                <a:lnTo>
                  <a:pt x="339293" y="471170"/>
                </a:lnTo>
                <a:lnTo>
                  <a:pt x="339293" y="233680"/>
                </a:lnTo>
                <a:lnTo>
                  <a:pt x="1329359" y="233680"/>
                </a:lnTo>
                <a:lnTo>
                  <a:pt x="132935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5980747" y="6211620"/>
            <a:ext cx="1192530" cy="1151890"/>
          </a:xfrm>
          <a:custGeom>
            <a:avLst/>
            <a:gdLst/>
            <a:ahLst/>
            <a:cxnLst/>
            <a:rect l="l" t="t" r="r" b="b"/>
            <a:pathLst>
              <a:path w="1192529" h="1151890">
                <a:moveTo>
                  <a:pt x="1192517" y="927100"/>
                </a:moveTo>
                <a:lnTo>
                  <a:pt x="349681" y="927100"/>
                </a:lnTo>
                <a:lnTo>
                  <a:pt x="349681" y="0"/>
                </a:lnTo>
                <a:lnTo>
                  <a:pt x="0" y="0"/>
                </a:lnTo>
                <a:lnTo>
                  <a:pt x="0" y="927100"/>
                </a:lnTo>
                <a:lnTo>
                  <a:pt x="0" y="1151890"/>
                </a:lnTo>
                <a:lnTo>
                  <a:pt x="1192517" y="1151890"/>
                </a:lnTo>
                <a:lnTo>
                  <a:pt x="1192517" y="92710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7406906" y="6211328"/>
            <a:ext cx="1339850" cy="1153160"/>
          </a:xfrm>
          <a:custGeom>
            <a:avLst/>
            <a:gdLst/>
            <a:ahLst/>
            <a:cxnLst/>
            <a:rect l="l" t="t" r="r" b="b"/>
            <a:pathLst>
              <a:path w="1339850" h="1153159">
                <a:moveTo>
                  <a:pt x="1339735" y="0"/>
                </a:moveTo>
                <a:lnTo>
                  <a:pt x="0" y="0"/>
                </a:lnTo>
                <a:lnTo>
                  <a:pt x="0" y="252730"/>
                </a:lnTo>
                <a:lnTo>
                  <a:pt x="0" y="471170"/>
                </a:lnTo>
                <a:lnTo>
                  <a:pt x="0" y="669290"/>
                </a:lnTo>
                <a:lnTo>
                  <a:pt x="0" y="908050"/>
                </a:lnTo>
                <a:lnTo>
                  <a:pt x="0" y="1153160"/>
                </a:lnTo>
                <a:lnTo>
                  <a:pt x="1333093" y="1153160"/>
                </a:lnTo>
                <a:lnTo>
                  <a:pt x="1333093" y="908050"/>
                </a:lnTo>
                <a:lnTo>
                  <a:pt x="352793" y="908050"/>
                </a:lnTo>
                <a:lnTo>
                  <a:pt x="352793" y="669290"/>
                </a:lnTo>
                <a:lnTo>
                  <a:pt x="1269974" y="669290"/>
                </a:lnTo>
                <a:lnTo>
                  <a:pt x="1269974" y="471170"/>
                </a:lnTo>
                <a:lnTo>
                  <a:pt x="352793" y="471170"/>
                </a:lnTo>
                <a:lnTo>
                  <a:pt x="352793" y="252730"/>
                </a:lnTo>
                <a:lnTo>
                  <a:pt x="1339735" y="252730"/>
                </a:lnTo>
                <a:lnTo>
                  <a:pt x="1339735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8967445" y="6211817"/>
            <a:ext cx="1524000" cy="1152525"/>
          </a:xfrm>
          <a:custGeom>
            <a:avLst/>
            <a:gdLst/>
            <a:ahLst/>
            <a:cxnLst/>
            <a:rect l="l" t="t" r="r" b="b"/>
            <a:pathLst>
              <a:path w="1524000" h="1152525">
                <a:moveTo>
                  <a:pt x="893724" y="0"/>
                </a:moveTo>
                <a:lnTo>
                  <a:pt x="0" y="0"/>
                </a:lnTo>
                <a:lnTo>
                  <a:pt x="0" y="1152436"/>
                </a:lnTo>
                <a:lnTo>
                  <a:pt x="953935" y="1152436"/>
                </a:lnTo>
                <a:lnTo>
                  <a:pt x="1022425" y="1151946"/>
                </a:lnTo>
                <a:lnTo>
                  <a:pt x="1086138" y="1150326"/>
                </a:lnTo>
                <a:lnTo>
                  <a:pt x="1145154" y="1147352"/>
                </a:lnTo>
                <a:lnTo>
                  <a:pt x="1199554" y="1142800"/>
                </a:lnTo>
                <a:lnTo>
                  <a:pt x="1249419" y="1136445"/>
                </a:lnTo>
                <a:lnTo>
                  <a:pt x="1294830" y="1128063"/>
                </a:lnTo>
                <a:lnTo>
                  <a:pt x="1335868" y="1117428"/>
                </a:lnTo>
                <a:lnTo>
                  <a:pt x="1372613" y="1104318"/>
                </a:lnTo>
                <a:lnTo>
                  <a:pt x="1433551" y="1069770"/>
                </a:lnTo>
                <a:lnTo>
                  <a:pt x="1478290" y="1022624"/>
                </a:lnTo>
                <a:lnTo>
                  <a:pt x="1507478" y="961083"/>
                </a:lnTo>
                <a:lnTo>
                  <a:pt x="1518424" y="909078"/>
                </a:lnTo>
                <a:lnTo>
                  <a:pt x="316458" y="909078"/>
                </a:lnTo>
                <a:lnTo>
                  <a:pt x="316458" y="668413"/>
                </a:lnTo>
                <a:lnTo>
                  <a:pt x="1490195" y="668413"/>
                </a:lnTo>
                <a:lnTo>
                  <a:pt x="1481439" y="653019"/>
                </a:lnTo>
                <a:lnTo>
                  <a:pt x="1455337" y="624416"/>
                </a:lnTo>
                <a:lnTo>
                  <a:pt x="1420391" y="600645"/>
                </a:lnTo>
                <a:lnTo>
                  <a:pt x="1375334" y="582582"/>
                </a:lnTo>
                <a:lnTo>
                  <a:pt x="1318902" y="571101"/>
                </a:lnTo>
                <a:lnTo>
                  <a:pt x="1249832" y="567080"/>
                </a:lnTo>
                <a:lnTo>
                  <a:pt x="1298184" y="563799"/>
                </a:lnTo>
                <a:lnTo>
                  <a:pt x="1340336" y="554027"/>
                </a:lnTo>
                <a:lnTo>
                  <a:pt x="1376423" y="537871"/>
                </a:lnTo>
                <a:lnTo>
                  <a:pt x="1430953" y="486841"/>
                </a:lnTo>
                <a:lnTo>
                  <a:pt x="1433710" y="481736"/>
                </a:lnTo>
                <a:lnTo>
                  <a:pt x="316458" y="481736"/>
                </a:lnTo>
                <a:lnTo>
                  <a:pt x="316458" y="247307"/>
                </a:lnTo>
                <a:lnTo>
                  <a:pt x="1469714" y="247307"/>
                </a:lnTo>
                <a:lnTo>
                  <a:pt x="1468158" y="231789"/>
                </a:lnTo>
                <a:lnTo>
                  <a:pt x="1451287" y="165213"/>
                </a:lnTo>
                <a:lnTo>
                  <a:pt x="1420317" y="111926"/>
                </a:lnTo>
                <a:lnTo>
                  <a:pt x="1372916" y="70667"/>
                </a:lnTo>
                <a:lnTo>
                  <a:pt x="1306751" y="40173"/>
                </a:lnTo>
                <a:lnTo>
                  <a:pt x="1265902" y="28568"/>
                </a:lnTo>
                <a:lnTo>
                  <a:pt x="1219488" y="19182"/>
                </a:lnTo>
                <a:lnTo>
                  <a:pt x="1167217" y="11855"/>
                </a:lnTo>
                <a:lnTo>
                  <a:pt x="1108796" y="6432"/>
                </a:lnTo>
                <a:lnTo>
                  <a:pt x="1043935" y="2753"/>
                </a:lnTo>
                <a:lnTo>
                  <a:pt x="972341" y="662"/>
                </a:lnTo>
                <a:lnTo>
                  <a:pt x="893724" y="0"/>
                </a:lnTo>
                <a:close/>
              </a:path>
              <a:path w="1524000" h="1152525">
                <a:moveTo>
                  <a:pt x="1490195" y="668413"/>
                </a:moveTo>
                <a:lnTo>
                  <a:pt x="917181" y="668413"/>
                </a:lnTo>
                <a:lnTo>
                  <a:pt x="980550" y="668735"/>
                </a:lnTo>
                <a:lnTo>
                  <a:pt x="1036581" y="670985"/>
                </a:lnTo>
                <a:lnTo>
                  <a:pt x="1084395" y="677093"/>
                </a:lnTo>
                <a:lnTo>
                  <a:pt x="1123113" y="688987"/>
                </a:lnTo>
                <a:lnTo>
                  <a:pt x="1169746" y="737849"/>
                </a:lnTo>
                <a:lnTo>
                  <a:pt x="1175905" y="778675"/>
                </a:lnTo>
                <a:lnTo>
                  <a:pt x="1170747" y="821718"/>
                </a:lnTo>
                <a:lnTo>
                  <a:pt x="1131942" y="877241"/>
                </a:lnTo>
                <a:lnTo>
                  <a:pt x="1060619" y="902201"/>
                </a:lnTo>
                <a:lnTo>
                  <a:pt x="1014812" y="907041"/>
                </a:lnTo>
                <a:lnTo>
                  <a:pt x="963335" y="908824"/>
                </a:lnTo>
                <a:lnTo>
                  <a:pt x="907008" y="909078"/>
                </a:lnTo>
                <a:lnTo>
                  <a:pt x="1518424" y="909078"/>
                </a:lnTo>
                <a:lnTo>
                  <a:pt x="1521762" y="883354"/>
                </a:lnTo>
                <a:lnTo>
                  <a:pt x="1523517" y="837857"/>
                </a:lnTo>
                <a:lnTo>
                  <a:pt x="1522677" y="798232"/>
                </a:lnTo>
                <a:lnTo>
                  <a:pt x="1519313" y="759060"/>
                </a:lnTo>
                <a:lnTo>
                  <a:pt x="1512162" y="721217"/>
                </a:lnTo>
                <a:lnTo>
                  <a:pt x="1499959" y="685578"/>
                </a:lnTo>
                <a:lnTo>
                  <a:pt x="1490195" y="668413"/>
                </a:lnTo>
                <a:close/>
              </a:path>
              <a:path w="1524000" h="1152525">
                <a:moveTo>
                  <a:pt x="1469714" y="247307"/>
                </a:moveTo>
                <a:lnTo>
                  <a:pt x="951649" y="247307"/>
                </a:lnTo>
                <a:lnTo>
                  <a:pt x="1023200" y="252375"/>
                </a:lnTo>
                <a:lnTo>
                  <a:pt x="1075085" y="264689"/>
                </a:lnTo>
                <a:lnTo>
                  <a:pt x="1109467" y="285516"/>
                </a:lnTo>
                <a:lnTo>
                  <a:pt x="1128509" y="316121"/>
                </a:lnTo>
                <a:lnTo>
                  <a:pt x="1134376" y="357771"/>
                </a:lnTo>
                <a:lnTo>
                  <a:pt x="1129733" y="397984"/>
                </a:lnTo>
                <a:lnTo>
                  <a:pt x="1091602" y="451024"/>
                </a:lnTo>
                <a:lnTo>
                  <a:pt x="1012831" y="475686"/>
                </a:lnTo>
                <a:lnTo>
                  <a:pt x="957388" y="480427"/>
                </a:lnTo>
                <a:lnTo>
                  <a:pt x="890803" y="481736"/>
                </a:lnTo>
                <a:lnTo>
                  <a:pt x="1433710" y="481736"/>
                </a:lnTo>
                <a:lnTo>
                  <a:pt x="1449669" y="452182"/>
                </a:lnTo>
                <a:lnTo>
                  <a:pt x="1462868" y="411569"/>
                </a:lnTo>
                <a:lnTo>
                  <a:pt x="1470687" y="365111"/>
                </a:lnTo>
                <a:lnTo>
                  <a:pt x="1473263" y="312915"/>
                </a:lnTo>
                <a:lnTo>
                  <a:pt x="1472035" y="270454"/>
                </a:lnTo>
                <a:lnTo>
                  <a:pt x="1469714" y="247307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660712" y="6211560"/>
            <a:ext cx="1525905" cy="1155700"/>
          </a:xfrm>
          <a:custGeom>
            <a:avLst/>
            <a:gdLst/>
            <a:ahLst/>
            <a:cxnLst/>
            <a:rect l="l" t="t" r="r" b="b"/>
            <a:pathLst>
              <a:path w="1525904" h="1155700">
                <a:moveTo>
                  <a:pt x="665155" y="0"/>
                </a:moveTo>
                <a:lnTo>
                  <a:pt x="577249" y="306"/>
                </a:lnTo>
                <a:lnTo>
                  <a:pt x="518824" y="1488"/>
                </a:lnTo>
                <a:lnTo>
                  <a:pt x="464271" y="3750"/>
                </a:lnTo>
                <a:lnTo>
                  <a:pt x="413377" y="7331"/>
                </a:lnTo>
                <a:lnTo>
                  <a:pt x="365928" y="12469"/>
                </a:lnTo>
                <a:lnTo>
                  <a:pt x="321710" y="19403"/>
                </a:lnTo>
                <a:lnTo>
                  <a:pt x="280509" y="28372"/>
                </a:lnTo>
                <a:lnTo>
                  <a:pt x="242112" y="39614"/>
                </a:lnTo>
                <a:lnTo>
                  <a:pt x="199266" y="56424"/>
                </a:lnTo>
                <a:lnTo>
                  <a:pt x="160736" y="76776"/>
                </a:lnTo>
                <a:lnTo>
                  <a:pt x="126473" y="100754"/>
                </a:lnTo>
                <a:lnTo>
                  <a:pt x="96426" y="128440"/>
                </a:lnTo>
                <a:lnTo>
                  <a:pt x="70546" y="159920"/>
                </a:lnTo>
                <a:lnTo>
                  <a:pt x="48783" y="195275"/>
                </a:lnTo>
                <a:lnTo>
                  <a:pt x="31089" y="234589"/>
                </a:lnTo>
                <a:lnTo>
                  <a:pt x="17413" y="277947"/>
                </a:lnTo>
                <a:lnTo>
                  <a:pt x="7706" y="325430"/>
                </a:lnTo>
                <a:lnTo>
                  <a:pt x="1918" y="377124"/>
                </a:lnTo>
                <a:lnTo>
                  <a:pt x="0" y="433111"/>
                </a:lnTo>
                <a:lnTo>
                  <a:pt x="0" y="715102"/>
                </a:lnTo>
                <a:lnTo>
                  <a:pt x="1960" y="772420"/>
                </a:lnTo>
                <a:lnTo>
                  <a:pt x="7878" y="825279"/>
                </a:lnTo>
                <a:lnTo>
                  <a:pt x="17809" y="873763"/>
                </a:lnTo>
                <a:lnTo>
                  <a:pt x="31809" y="917954"/>
                </a:lnTo>
                <a:lnTo>
                  <a:pt x="49931" y="957933"/>
                </a:lnTo>
                <a:lnTo>
                  <a:pt x="72233" y="993783"/>
                </a:lnTo>
                <a:lnTo>
                  <a:pt x="98768" y="1025587"/>
                </a:lnTo>
                <a:lnTo>
                  <a:pt x="129591" y="1053427"/>
                </a:lnTo>
                <a:lnTo>
                  <a:pt x="164759" y="1077384"/>
                </a:lnTo>
                <a:lnTo>
                  <a:pt x="204326" y="1097542"/>
                </a:lnTo>
                <a:lnTo>
                  <a:pt x="248348" y="1113983"/>
                </a:lnTo>
                <a:lnTo>
                  <a:pt x="288745" y="1125155"/>
                </a:lnTo>
                <a:lnTo>
                  <a:pt x="332003" y="1134059"/>
                </a:lnTo>
                <a:lnTo>
                  <a:pt x="377704" y="1140949"/>
                </a:lnTo>
                <a:lnTo>
                  <a:pt x="425430" y="1146080"/>
                </a:lnTo>
                <a:lnTo>
                  <a:pt x="474765" y="1149707"/>
                </a:lnTo>
                <a:lnTo>
                  <a:pt x="525291" y="1152084"/>
                </a:lnTo>
                <a:lnTo>
                  <a:pt x="576591" y="1153467"/>
                </a:lnTo>
                <a:lnTo>
                  <a:pt x="628247" y="1154110"/>
                </a:lnTo>
                <a:lnTo>
                  <a:pt x="679843" y="1154268"/>
                </a:lnTo>
                <a:lnTo>
                  <a:pt x="886494" y="1153546"/>
                </a:lnTo>
                <a:lnTo>
                  <a:pt x="1043432" y="1155309"/>
                </a:lnTo>
                <a:lnTo>
                  <a:pt x="1102147" y="1154525"/>
                </a:lnTo>
                <a:lnTo>
                  <a:pt x="1157648" y="1151783"/>
                </a:lnTo>
                <a:lnTo>
                  <a:pt x="1210508" y="1146499"/>
                </a:lnTo>
                <a:lnTo>
                  <a:pt x="1261301" y="1138087"/>
                </a:lnTo>
                <a:lnTo>
                  <a:pt x="1310602" y="1125963"/>
                </a:lnTo>
                <a:lnTo>
                  <a:pt x="1358983" y="1109542"/>
                </a:lnTo>
                <a:lnTo>
                  <a:pt x="1407020" y="1088240"/>
                </a:lnTo>
                <a:lnTo>
                  <a:pt x="1446913" y="1062392"/>
                </a:lnTo>
                <a:lnTo>
                  <a:pt x="1476760" y="1030568"/>
                </a:lnTo>
                <a:lnTo>
                  <a:pt x="1497998" y="993837"/>
                </a:lnTo>
                <a:lnTo>
                  <a:pt x="1512065" y="953271"/>
                </a:lnTo>
                <a:lnTo>
                  <a:pt x="1520399" y="909940"/>
                </a:lnTo>
                <a:lnTo>
                  <a:pt x="1524438" y="864916"/>
                </a:lnTo>
                <a:lnTo>
                  <a:pt x="1525620" y="819268"/>
                </a:lnTo>
                <a:lnTo>
                  <a:pt x="1525384" y="774068"/>
                </a:lnTo>
                <a:lnTo>
                  <a:pt x="1525384" y="716753"/>
                </a:lnTo>
                <a:lnTo>
                  <a:pt x="1191272" y="716753"/>
                </a:lnTo>
                <a:lnTo>
                  <a:pt x="1191272" y="740019"/>
                </a:lnTo>
                <a:lnTo>
                  <a:pt x="1187848" y="777883"/>
                </a:lnTo>
                <a:lnTo>
                  <a:pt x="1160895" y="834615"/>
                </a:lnTo>
                <a:lnTo>
                  <a:pt x="1108123" y="870139"/>
                </a:lnTo>
                <a:lnTo>
                  <a:pt x="1030714" y="889395"/>
                </a:lnTo>
                <a:lnTo>
                  <a:pt x="983140" y="894467"/>
                </a:lnTo>
                <a:lnTo>
                  <a:pt x="929851" y="897325"/>
                </a:lnTo>
                <a:lnTo>
                  <a:pt x="870994" y="898587"/>
                </a:lnTo>
                <a:lnTo>
                  <a:pt x="705586" y="899074"/>
                </a:lnTo>
                <a:lnTo>
                  <a:pt x="650765" y="898715"/>
                </a:lnTo>
                <a:lnTo>
                  <a:pt x="598763" y="897104"/>
                </a:lnTo>
                <a:lnTo>
                  <a:pt x="550084" y="893440"/>
                </a:lnTo>
                <a:lnTo>
                  <a:pt x="505230" y="886921"/>
                </a:lnTo>
                <a:lnTo>
                  <a:pt x="464703" y="876747"/>
                </a:lnTo>
                <a:lnTo>
                  <a:pt x="429005" y="862117"/>
                </a:lnTo>
                <a:lnTo>
                  <a:pt x="391687" y="836487"/>
                </a:lnTo>
                <a:lnTo>
                  <a:pt x="363063" y="802366"/>
                </a:lnTo>
                <a:lnTo>
                  <a:pt x="342902" y="759236"/>
                </a:lnTo>
                <a:lnTo>
                  <a:pt x="330975" y="706580"/>
                </a:lnTo>
                <a:lnTo>
                  <a:pt x="327050" y="643880"/>
                </a:lnTo>
                <a:lnTo>
                  <a:pt x="327050" y="482742"/>
                </a:lnTo>
                <a:lnTo>
                  <a:pt x="330566" y="428298"/>
                </a:lnTo>
                <a:lnTo>
                  <a:pt x="340910" y="382998"/>
                </a:lnTo>
                <a:lnTo>
                  <a:pt x="357772" y="346007"/>
                </a:lnTo>
                <a:lnTo>
                  <a:pt x="409824" y="293618"/>
                </a:lnTo>
                <a:lnTo>
                  <a:pt x="444397" y="276552"/>
                </a:lnTo>
                <a:lnTo>
                  <a:pt x="484258" y="264459"/>
                </a:lnTo>
                <a:lnTo>
                  <a:pt x="529099" y="256505"/>
                </a:lnTo>
                <a:lnTo>
                  <a:pt x="578612" y="251857"/>
                </a:lnTo>
                <a:lnTo>
                  <a:pt x="632489" y="249679"/>
                </a:lnTo>
                <a:lnTo>
                  <a:pt x="690422" y="249139"/>
                </a:lnTo>
                <a:lnTo>
                  <a:pt x="865030" y="250022"/>
                </a:lnTo>
                <a:lnTo>
                  <a:pt x="922845" y="251980"/>
                </a:lnTo>
                <a:lnTo>
                  <a:pt x="978674" y="256206"/>
                </a:lnTo>
                <a:lnTo>
                  <a:pt x="1031033" y="263487"/>
                </a:lnTo>
                <a:lnTo>
                  <a:pt x="1078437" y="274613"/>
                </a:lnTo>
                <a:lnTo>
                  <a:pt x="1119399" y="290369"/>
                </a:lnTo>
                <a:lnTo>
                  <a:pt x="1152434" y="311545"/>
                </a:lnTo>
                <a:lnTo>
                  <a:pt x="1188783" y="373306"/>
                </a:lnTo>
                <a:lnTo>
                  <a:pt x="1188783" y="408397"/>
                </a:lnTo>
                <a:lnTo>
                  <a:pt x="1510017" y="408397"/>
                </a:lnTo>
                <a:lnTo>
                  <a:pt x="1507615" y="322770"/>
                </a:lnTo>
                <a:lnTo>
                  <a:pt x="1502913" y="276632"/>
                </a:lnTo>
                <a:lnTo>
                  <a:pt x="1495865" y="235075"/>
                </a:lnTo>
                <a:lnTo>
                  <a:pt x="1486223" y="197863"/>
                </a:lnTo>
                <a:lnTo>
                  <a:pt x="1458166" y="135531"/>
                </a:lnTo>
                <a:lnTo>
                  <a:pt x="1416759" y="87752"/>
                </a:lnTo>
                <a:lnTo>
                  <a:pt x="1360018" y="52638"/>
                </a:lnTo>
                <a:lnTo>
                  <a:pt x="1285960" y="28304"/>
                </a:lnTo>
                <a:lnTo>
                  <a:pt x="1241817" y="19590"/>
                </a:lnTo>
                <a:lnTo>
                  <a:pt x="1192601" y="12863"/>
                </a:lnTo>
                <a:lnTo>
                  <a:pt x="1138064" y="7888"/>
                </a:lnTo>
                <a:lnTo>
                  <a:pt x="1077957" y="4429"/>
                </a:lnTo>
                <a:lnTo>
                  <a:pt x="1012034" y="2250"/>
                </a:lnTo>
                <a:lnTo>
                  <a:pt x="940046" y="1116"/>
                </a:lnTo>
                <a:lnTo>
                  <a:pt x="665155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3221672" y="7487424"/>
            <a:ext cx="403860" cy="151130"/>
          </a:xfrm>
          <a:custGeom>
            <a:avLst/>
            <a:gdLst/>
            <a:ahLst/>
            <a:cxnLst/>
            <a:rect l="l" t="t" r="r" b="b"/>
            <a:pathLst>
              <a:path w="403860" h="151129">
                <a:moveTo>
                  <a:pt x="403669" y="0"/>
                </a:moveTo>
                <a:lnTo>
                  <a:pt x="0" y="0"/>
                </a:lnTo>
                <a:lnTo>
                  <a:pt x="0" y="150964"/>
                </a:lnTo>
                <a:lnTo>
                  <a:pt x="403669" y="150964"/>
                </a:lnTo>
                <a:lnTo>
                  <a:pt x="40366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</dc:title>
  <dcterms:created xsi:type="dcterms:W3CDTF">2024-12-10T14:21:37Z</dcterms:created>
  <dcterms:modified xsi:type="dcterms:W3CDTF">2024-12-10T14:21:37Z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2024-12-10T00:00:00Z</vt:filetime>
  </property>
  <property fmtid="{D5CDD505-2E9C-101B-9397-08002B2CF9AE}" pid="6" name="Producer">
    <vt:lpwstr>Adobe PDF library 17.00</vt:lpwstr>
  </property>
</Properties>
</file>