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8636000" cy="11525250"/>
  <p:notesSz cx="8636000" cy="115252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48176" y="3572827"/>
            <a:ext cx="7345997" cy="24203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96352" y="6454140"/>
            <a:ext cx="6049645" cy="2881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32117" y="2650807"/>
            <a:ext cx="3759422" cy="7606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450810" y="2650807"/>
            <a:ext cx="3759422" cy="7606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2117" y="461010"/>
            <a:ext cx="7778115" cy="184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2117" y="2650807"/>
            <a:ext cx="7778115" cy="7606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938399" y="10718483"/>
            <a:ext cx="2765552" cy="576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32117" y="10718483"/>
            <a:ext cx="1987740" cy="576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222492" y="10718483"/>
            <a:ext cx="1987740" cy="576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22516" y="4"/>
            <a:ext cx="7595234" cy="11520170"/>
            <a:chOff x="522516" y="4"/>
            <a:chExt cx="7595234" cy="11520170"/>
          </a:xfrm>
        </p:grpSpPr>
        <p:sp>
          <p:nvSpPr>
            <p:cNvPr id="3" name="object 3" descr=""/>
            <p:cNvSpPr/>
            <p:nvPr/>
          </p:nvSpPr>
          <p:spPr>
            <a:xfrm>
              <a:off x="522592" y="4"/>
              <a:ext cx="7595234" cy="1393825"/>
            </a:xfrm>
            <a:custGeom>
              <a:avLst/>
              <a:gdLst/>
              <a:ahLst/>
              <a:cxnLst/>
              <a:rect l="l" t="t" r="r" b="b"/>
              <a:pathLst>
                <a:path w="7595234" h="1393825">
                  <a:moveTo>
                    <a:pt x="6924776" y="0"/>
                  </a:moveTo>
                  <a:lnTo>
                    <a:pt x="656069" y="0"/>
                  </a:lnTo>
                  <a:lnTo>
                    <a:pt x="0" y="1393482"/>
                  </a:lnTo>
                  <a:lnTo>
                    <a:pt x="7594904" y="1393482"/>
                  </a:lnTo>
                  <a:lnTo>
                    <a:pt x="6924776" y="0"/>
                  </a:lnTo>
                  <a:close/>
                </a:path>
              </a:pathLst>
            </a:custGeom>
            <a:solidFill>
              <a:srgbClr val="EBEB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22516" y="1393469"/>
              <a:ext cx="7595234" cy="10126980"/>
            </a:xfrm>
            <a:custGeom>
              <a:avLst/>
              <a:gdLst/>
              <a:ahLst/>
              <a:cxnLst/>
              <a:rect l="l" t="t" r="r" b="b"/>
              <a:pathLst>
                <a:path w="7595234" h="10126980">
                  <a:moveTo>
                    <a:pt x="7594904" y="0"/>
                  </a:moveTo>
                  <a:lnTo>
                    <a:pt x="0" y="0"/>
                  </a:lnTo>
                  <a:lnTo>
                    <a:pt x="0" y="10126535"/>
                  </a:lnTo>
                  <a:lnTo>
                    <a:pt x="7594904" y="10126535"/>
                  </a:lnTo>
                  <a:lnTo>
                    <a:pt x="7594904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80435" y="1884895"/>
              <a:ext cx="1518920" cy="390525"/>
            </a:xfrm>
            <a:custGeom>
              <a:avLst/>
              <a:gdLst/>
              <a:ahLst/>
              <a:cxnLst/>
              <a:rect l="l" t="t" r="r" b="b"/>
              <a:pathLst>
                <a:path w="1518920" h="390525">
                  <a:moveTo>
                    <a:pt x="837501" y="93840"/>
                  </a:moveTo>
                  <a:lnTo>
                    <a:pt x="806069" y="62407"/>
                  </a:lnTo>
                  <a:lnTo>
                    <a:pt x="712851" y="62407"/>
                  </a:lnTo>
                  <a:lnTo>
                    <a:pt x="681329" y="93840"/>
                  </a:lnTo>
                  <a:lnTo>
                    <a:pt x="681329" y="296379"/>
                  </a:lnTo>
                  <a:lnTo>
                    <a:pt x="712851" y="327812"/>
                  </a:lnTo>
                  <a:lnTo>
                    <a:pt x="728256" y="327812"/>
                  </a:lnTo>
                  <a:lnTo>
                    <a:pt x="759409" y="304393"/>
                  </a:lnTo>
                  <a:lnTo>
                    <a:pt x="790663" y="327812"/>
                  </a:lnTo>
                  <a:lnTo>
                    <a:pt x="806069" y="327812"/>
                  </a:lnTo>
                  <a:lnTo>
                    <a:pt x="837501" y="296379"/>
                  </a:lnTo>
                  <a:lnTo>
                    <a:pt x="837501" y="206870"/>
                  </a:lnTo>
                  <a:lnTo>
                    <a:pt x="771207" y="206870"/>
                  </a:lnTo>
                  <a:lnTo>
                    <a:pt x="771207" y="261442"/>
                  </a:lnTo>
                  <a:lnTo>
                    <a:pt x="747712" y="261442"/>
                  </a:lnTo>
                  <a:lnTo>
                    <a:pt x="747712" y="128778"/>
                  </a:lnTo>
                  <a:lnTo>
                    <a:pt x="771207" y="128778"/>
                  </a:lnTo>
                  <a:lnTo>
                    <a:pt x="771207" y="183362"/>
                  </a:lnTo>
                  <a:lnTo>
                    <a:pt x="837501" y="183362"/>
                  </a:lnTo>
                  <a:lnTo>
                    <a:pt x="837501" y="93840"/>
                  </a:lnTo>
                  <a:close/>
                </a:path>
                <a:path w="1518920" h="390525">
                  <a:moveTo>
                    <a:pt x="1518920" y="15671"/>
                  </a:moveTo>
                  <a:lnTo>
                    <a:pt x="1434084" y="15671"/>
                  </a:lnTo>
                  <a:lnTo>
                    <a:pt x="1434084" y="46837"/>
                  </a:lnTo>
                  <a:lnTo>
                    <a:pt x="1085202" y="343395"/>
                  </a:lnTo>
                  <a:lnTo>
                    <a:pt x="954532" y="343395"/>
                  </a:lnTo>
                  <a:lnTo>
                    <a:pt x="927773" y="322237"/>
                  </a:lnTo>
                  <a:lnTo>
                    <a:pt x="899858" y="300164"/>
                  </a:lnTo>
                  <a:lnTo>
                    <a:pt x="899858" y="90055"/>
                  </a:lnTo>
                  <a:lnTo>
                    <a:pt x="927760" y="67995"/>
                  </a:lnTo>
                  <a:lnTo>
                    <a:pt x="954532" y="46837"/>
                  </a:lnTo>
                  <a:lnTo>
                    <a:pt x="1434084" y="46837"/>
                  </a:lnTo>
                  <a:lnTo>
                    <a:pt x="1434084" y="15671"/>
                  </a:lnTo>
                  <a:lnTo>
                    <a:pt x="954532" y="15671"/>
                  </a:lnTo>
                  <a:lnTo>
                    <a:pt x="899858" y="67995"/>
                  </a:lnTo>
                  <a:lnTo>
                    <a:pt x="868794" y="36855"/>
                  </a:lnTo>
                  <a:lnTo>
                    <a:pt x="868794" y="80962"/>
                  </a:lnTo>
                  <a:lnTo>
                    <a:pt x="868794" y="309257"/>
                  </a:lnTo>
                  <a:lnTo>
                    <a:pt x="819073" y="358978"/>
                  </a:lnTo>
                  <a:lnTo>
                    <a:pt x="780173" y="358978"/>
                  </a:lnTo>
                  <a:lnTo>
                    <a:pt x="759460" y="343395"/>
                  </a:lnTo>
                  <a:lnTo>
                    <a:pt x="738657" y="358978"/>
                  </a:lnTo>
                  <a:lnTo>
                    <a:pt x="699846" y="358978"/>
                  </a:lnTo>
                  <a:lnTo>
                    <a:pt x="663105" y="322237"/>
                  </a:lnTo>
                  <a:lnTo>
                    <a:pt x="650125" y="309257"/>
                  </a:lnTo>
                  <a:lnTo>
                    <a:pt x="650125" y="80962"/>
                  </a:lnTo>
                  <a:lnTo>
                    <a:pt x="663092" y="67995"/>
                  </a:lnTo>
                  <a:lnTo>
                    <a:pt x="699846" y="31254"/>
                  </a:lnTo>
                  <a:lnTo>
                    <a:pt x="819073" y="31254"/>
                  </a:lnTo>
                  <a:lnTo>
                    <a:pt x="868794" y="80962"/>
                  </a:lnTo>
                  <a:lnTo>
                    <a:pt x="868794" y="36855"/>
                  </a:lnTo>
                  <a:lnTo>
                    <a:pt x="863219" y="31254"/>
                  </a:lnTo>
                  <a:lnTo>
                    <a:pt x="832053" y="0"/>
                  </a:lnTo>
                  <a:lnTo>
                    <a:pt x="686866" y="0"/>
                  </a:lnTo>
                  <a:lnTo>
                    <a:pt x="618972" y="67995"/>
                  </a:lnTo>
                  <a:lnTo>
                    <a:pt x="618972" y="90055"/>
                  </a:lnTo>
                  <a:lnTo>
                    <a:pt x="618972" y="300164"/>
                  </a:lnTo>
                  <a:lnTo>
                    <a:pt x="564388" y="343395"/>
                  </a:lnTo>
                  <a:lnTo>
                    <a:pt x="433717" y="343395"/>
                  </a:lnTo>
                  <a:lnTo>
                    <a:pt x="84747" y="46837"/>
                  </a:lnTo>
                  <a:lnTo>
                    <a:pt x="564388" y="46837"/>
                  </a:lnTo>
                  <a:lnTo>
                    <a:pt x="618972" y="90055"/>
                  </a:lnTo>
                  <a:lnTo>
                    <a:pt x="618972" y="67995"/>
                  </a:lnTo>
                  <a:lnTo>
                    <a:pt x="596900" y="46837"/>
                  </a:lnTo>
                  <a:lnTo>
                    <a:pt x="564388" y="15671"/>
                  </a:lnTo>
                  <a:lnTo>
                    <a:pt x="0" y="15671"/>
                  </a:lnTo>
                  <a:lnTo>
                    <a:pt x="422186" y="374561"/>
                  </a:lnTo>
                  <a:lnTo>
                    <a:pt x="564388" y="374561"/>
                  </a:lnTo>
                  <a:lnTo>
                    <a:pt x="596900" y="343395"/>
                  </a:lnTo>
                  <a:lnTo>
                    <a:pt x="618972" y="322237"/>
                  </a:lnTo>
                  <a:lnTo>
                    <a:pt x="686866" y="390131"/>
                  </a:lnTo>
                  <a:lnTo>
                    <a:pt x="832053" y="390131"/>
                  </a:lnTo>
                  <a:lnTo>
                    <a:pt x="863155" y="358978"/>
                  </a:lnTo>
                  <a:lnTo>
                    <a:pt x="899858" y="322237"/>
                  </a:lnTo>
                  <a:lnTo>
                    <a:pt x="954532" y="374561"/>
                  </a:lnTo>
                  <a:lnTo>
                    <a:pt x="1096543" y="374561"/>
                  </a:lnTo>
                  <a:lnTo>
                    <a:pt x="1133221" y="343395"/>
                  </a:lnTo>
                  <a:lnTo>
                    <a:pt x="1482242" y="46837"/>
                  </a:lnTo>
                  <a:lnTo>
                    <a:pt x="1518920" y="15671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607803" y="1947340"/>
              <a:ext cx="1264285" cy="265430"/>
            </a:xfrm>
            <a:custGeom>
              <a:avLst/>
              <a:gdLst/>
              <a:ahLst/>
              <a:cxnLst/>
              <a:rect l="l" t="t" r="r" b="b"/>
              <a:pathLst>
                <a:path w="1264285" h="265430">
                  <a:moveTo>
                    <a:pt x="436994" y="210781"/>
                  </a:moveTo>
                  <a:lnTo>
                    <a:pt x="247777" y="210781"/>
                  </a:lnTo>
                  <a:lnTo>
                    <a:pt x="312166" y="265353"/>
                  </a:lnTo>
                  <a:lnTo>
                    <a:pt x="436994" y="265353"/>
                  </a:lnTo>
                  <a:lnTo>
                    <a:pt x="436994" y="210781"/>
                  </a:lnTo>
                  <a:close/>
                </a:path>
                <a:path w="1264285" h="265430">
                  <a:moveTo>
                    <a:pt x="491591" y="187909"/>
                  </a:moveTo>
                  <a:lnTo>
                    <a:pt x="437019" y="210781"/>
                  </a:lnTo>
                  <a:lnTo>
                    <a:pt x="437019" y="265353"/>
                  </a:lnTo>
                  <a:lnTo>
                    <a:pt x="491591" y="226631"/>
                  </a:lnTo>
                  <a:lnTo>
                    <a:pt x="491591" y="187909"/>
                  </a:lnTo>
                  <a:close/>
                </a:path>
                <a:path w="1264285" h="265430">
                  <a:moveTo>
                    <a:pt x="491591" y="138201"/>
                  </a:moveTo>
                  <a:lnTo>
                    <a:pt x="437057" y="140449"/>
                  </a:lnTo>
                  <a:lnTo>
                    <a:pt x="165176" y="140449"/>
                  </a:lnTo>
                  <a:lnTo>
                    <a:pt x="229387" y="195021"/>
                  </a:lnTo>
                  <a:lnTo>
                    <a:pt x="437019" y="195021"/>
                  </a:lnTo>
                  <a:lnTo>
                    <a:pt x="491591" y="176923"/>
                  </a:lnTo>
                  <a:lnTo>
                    <a:pt x="491591" y="138201"/>
                  </a:lnTo>
                  <a:close/>
                </a:path>
                <a:path w="1264285" h="265430">
                  <a:moveTo>
                    <a:pt x="491591" y="88379"/>
                  </a:moveTo>
                  <a:lnTo>
                    <a:pt x="437057" y="70294"/>
                  </a:lnTo>
                  <a:lnTo>
                    <a:pt x="82588" y="70281"/>
                  </a:lnTo>
                  <a:lnTo>
                    <a:pt x="146799" y="124853"/>
                  </a:lnTo>
                  <a:lnTo>
                    <a:pt x="437019" y="124853"/>
                  </a:lnTo>
                  <a:lnTo>
                    <a:pt x="491591" y="127114"/>
                  </a:lnTo>
                  <a:lnTo>
                    <a:pt x="491591" y="88379"/>
                  </a:lnTo>
                  <a:close/>
                </a:path>
                <a:path w="1264285" h="265430">
                  <a:moveTo>
                    <a:pt x="491591" y="38722"/>
                  </a:moveTo>
                  <a:lnTo>
                    <a:pt x="437057" y="38"/>
                  </a:lnTo>
                  <a:lnTo>
                    <a:pt x="0" y="0"/>
                  </a:lnTo>
                  <a:lnTo>
                    <a:pt x="64211" y="54571"/>
                  </a:lnTo>
                  <a:lnTo>
                    <a:pt x="437019" y="54571"/>
                  </a:lnTo>
                  <a:lnTo>
                    <a:pt x="491591" y="77444"/>
                  </a:lnTo>
                  <a:lnTo>
                    <a:pt x="491591" y="38722"/>
                  </a:lnTo>
                  <a:close/>
                </a:path>
                <a:path w="1264285" h="265430">
                  <a:moveTo>
                    <a:pt x="827151" y="140449"/>
                  </a:moveTo>
                  <a:lnTo>
                    <a:pt x="772579" y="138201"/>
                  </a:lnTo>
                  <a:lnTo>
                    <a:pt x="772579" y="176923"/>
                  </a:lnTo>
                  <a:lnTo>
                    <a:pt x="827151" y="195021"/>
                  </a:lnTo>
                  <a:lnTo>
                    <a:pt x="827151" y="140449"/>
                  </a:lnTo>
                  <a:close/>
                </a:path>
                <a:path w="1264285" h="265430">
                  <a:moveTo>
                    <a:pt x="1016393" y="210781"/>
                  </a:moveTo>
                  <a:lnTo>
                    <a:pt x="827151" y="210781"/>
                  </a:lnTo>
                  <a:lnTo>
                    <a:pt x="772579" y="187909"/>
                  </a:lnTo>
                  <a:lnTo>
                    <a:pt x="772579" y="226631"/>
                  </a:lnTo>
                  <a:lnTo>
                    <a:pt x="827087" y="265315"/>
                  </a:lnTo>
                  <a:lnTo>
                    <a:pt x="952004" y="265353"/>
                  </a:lnTo>
                  <a:lnTo>
                    <a:pt x="1016393" y="210781"/>
                  </a:lnTo>
                  <a:close/>
                </a:path>
                <a:path w="1264285" h="265430">
                  <a:moveTo>
                    <a:pt x="1098969" y="140449"/>
                  </a:moveTo>
                  <a:lnTo>
                    <a:pt x="827176" y="140449"/>
                  </a:lnTo>
                  <a:lnTo>
                    <a:pt x="827176" y="195021"/>
                  </a:lnTo>
                  <a:lnTo>
                    <a:pt x="1034757" y="195021"/>
                  </a:lnTo>
                  <a:lnTo>
                    <a:pt x="1098969" y="140449"/>
                  </a:lnTo>
                  <a:close/>
                </a:path>
                <a:path w="1264285" h="265430">
                  <a:moveTo>
                    <a:pt x="1181582" y="70281"/>
                  </a:moveTo>
                  <a:lnTo>
                    <a:pt x="827151" y="70281"/>
                  </a:lnTo>
                  <a:lnTo>
                    <a:pt x="772579" y="88379"/>
                  </a:lnTo>
                  <a:lnTo>
                    <a:pt x="772579" y="127114"/>
                  </a:lnTo>
                  <a:lnTo>
                    <a:pt x="827151" y="124853"/>
                  </a:lnTo>
                  <a:lnTo>
                    <a:pt x="1117371" y="124853"/>
                  </a:lnTo>
                  <a:lnTo>
                    <a:pt x="1181582" y="70281"/>
                  </a:lnTo>
                  <a:close/>
                </a:path>
                <a:path w="1264285" h="265430">
                  <a:moveTo>
                    <a:pt x="1264170" y="0"/>
                  </a:moveTo>
                  <a:lnTo>
                    <a:pt x="827151" y="0"/>
                  </a:lnTo>
                  <a:lnTo>
                    <a:pt x="772579" y="38722"/>
                  </a:lnTo>
                  <a:lnTo>
                    <a:pt x="772579" y="77444"/>
                  </a:lnTo>
                  <a:lnTo>
                    <a:pt x="827151" y="54571"/>
                  </a:lnTo>
                  <a:lnTo>
                    <a:pt x="1199959" y="54571"/>
                  </a:lnTo>
                  <a:lnTo>
                    <a:pt x="1264170" y="0"/>
                  </a:lnTo>
                  <a:close/>
                </a:path>
              </a:pathLst>
            </a:custGeom>
            <a:solidFill>
              <a:srgbClr val="76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922090" y="2292882"/>
              <a:ext cx="867410" cy="187325"/>
            </a:xfrm>
            <a:custGeom>
              <a:avLst/>
              <a:gdLst/>
              <a:ahLst/>
              <a:cxnLst/>
              <a:rect l="l" t="t" r="r" b="b"/>
              <a:pathLst>
                <a:path w="867410" h="187325">
                  <a:moveTo>
                    <a:pt x="173634" y="36741"/>
                  </a:moveTo>
                  <a:lnTo>
                    <a:pt x="0" y="36741"/>
                  </a:lnTo>
                  <a:lnTo>
                    <a:pt x="0" y="67221"/>
                  </a:lnTo>
                  <a:lnTo>
                    <a:pt x="0" y="97701"/>
                  </a:lnTo>
                  <a:lnTo>
                    <a:pt x="0" y="121831"/>
                  </a:lnTo>
                  <a:lnTo>
                    <a:pt x="0" y="154851"/>
                  </a:lnTo>
                  <a:lnTo>
                    <a:pt x="0" y="186601"/>
                  </a:lnTo>
                  <a:lnTo>
                    <a:pt x="172821" y="186601"/>
                  </a:lnTo>
                  <a:lnTo>
                    <a:pt x="172821" y="154851"/>
                  </a:lnTo>
                  <a:lnTo>
                    <a:pt x="44310" y="154851"/>
                  </a:lnTo>
                  <a:lnTo>
                    <a:pt x="44310" y="121831"/>
                  </a:lnTo>
                  <a:lnTo>
                    <a:pt x="165442" y="121831"/>
                  </a:lnTo>
                  <a:lnTo>
                    <a:pt x="165442" y="97701"/>
                  </a:lnTo>
                  <a:lnTo>
                    <a:pt x="44310" y="97701"/>
                  </a:lnTo>
                  <a:lnTo>
                    <a:pt x="44310" y="67221"/>
                  </a:lnTo>
                  <a:lnTo>
                    <a:pt x="173634" y="67221"/>
                  </a:lnTo>
                  <a:lnTo>
                    <a:pt x="173634" y="36741"/>
                  </a:lnTo>
                  <a:close/>
                </a:path>
                <a:path w="867410" h="187325">
                  <a:moveTo>
                    <a:pt x="359003" y="157391"/>
                  </a:moveTo>
                  <a:lnTo>
                    <a:pt x="248856" y="157391"/>
                  </a:lnTo>
                  <a:lnTo>
                    <a:pt x="248856" y="36741"/>
                  </a:lnTo>
                  <a:lnTo>
                    <a:pt x="203200" y="36741"/>
                  </a:lnTo>
                  <a:lnTo>
                    <a:pt x="203200" y="157391"/>
                  </a:lnTo>
                  <a:lnTo>
                    <a:pt x="203200" y="186601"/>
                  </a:lnTo>
                  <a:lnTo>
                    <a:pt x="359003" y="186601"/>
                  </a:lnTo>
                  <a:lnTo>
                    <a:pt x="359003" y="157391"/>
                  </a:lnTo>
                  <a:close/>
                </a:path>
                <a:path w="867410" h="187325">
                  <a:moveTo>
                    <a:pt x="564502" y="35598"/>
                  </a:moveTo>
                  <a:lnTo>
                    <a:pt x="389521" y="35598"/>
                  </a:lnTo>
                  <a:lnTo>
                    <a:pt x="389521" y="68618"/>
                  </a:lnTo>
                  <a:lnTo>
                    <a:pt x="389521" y="97828"/>
                  </a:lnTo>
                  <a:lnTo>
                    <a:pt x="389521" y="123228"/>
                  </a:lnTo>
                  <a:lnTo>
                    <a:pt x="389521" y="154978"/>
                  </a:lnTo>
                  <a:lnTo>
                    <a:pt x="389521" y="186728"/>
                  </a:lnTo>
                  <a:lnTo>
                    <a:pt x="563689" y="186728"/>
                  </a:lnTo>
                  <a:lnTo>
                    <a:pt x="563689" y="154978"/>
                  </a:lnTo>
                  <a:lnTo>
                    <a:pt x="435635" y="154978"/>
                  </a:lnTo>
                  <a:lnTo>
                    <a:pt x="435635" y="123228"/>
                  </a:lnTo>
                  <a:lnTo>
                    <a:pt x="555409" y="123228"/>
                  </a:lnTo>
                  <a:lnTo>
                    <a:pt x="555409" y="97828"/>
                  </a:lnTo>
                  <a:lnTo>
                    <a:pt x="435635" y="97828"/>
                  </a:lnTo>
                  <a:lnTo>
                    <a:pt x="435635" y="68618"/>
                  </a:lnTo>
                  <a:lnTo>
                    <a:pt x="564502" y="68618"/>
                  </a:lnTo>
                  <a:lnTo>
                    <a:pt x="564502" y="35598"/>
                  </a:lnTo>
                  <a:close/>
                </a:path>
                <a:path w="867410" h="187325">
                  <a:moveTo>
                    <a:pt x="866851" y="36118"/>
                  </a:moveTo>
                  <a:lnTo>
                    <a:pt x="820826" y="36118"/>
                  </a:lnTo>
                  <a:lnTo>
                    <a:pt x="820826" y="185889"/>
                  </a:lnTo>
                  <a:lnTo>
                    <a:pt x="866851" y="185889"/>
                  </a:lnTo>
                  <a:lnTo>
                    <a:pt x="866851" y="36118"/>
                  </a:lnTo>
                  <a:close/>
                </a:path>
                <a:path w="867410" h="187325">
                  <a:moveTo>
                    <a:pt x="866851" y="0"/>
                  </a:moveTo>
                  <a:lnTo>
                    <a:pt x="820826" y="0"/>
                  </a:lnTo>
                  <a:lnTo>
                    <a:pt x="820826" y="19723"/>
                  </a:lnTo>
                  <a:lnTo>
                    <a:pt x="866851" y="19723"/>
                  </a:lnTo>
                  <a:lnTo>
                    <a:pt x="866851" y="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15501" y="2328994"/>
              <a:ext cx="199034" cy="150583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3691610" y="2329064"/>
              <a:ext cx="199390" cy="186690"/>
            </a:xfrm>
            <a:custGeom>
              <a:avLst/>
              <a:gdLst/>
              <a:ahLst/>
              <a:cxnLst/>
              <a:rect l="l" t="t" r="r" b="b"/>
              <a:pathLst>
                <a:path w="199389" h="186689">
                  <a:moveTo>
                    <a:pt x="126034" y="166535"/>
                  </a:moveTo>
                  <a:lnTo>
                    <a:pt x="73279" y="166535"/>
                  </a:lnTo>
                  <a:lnTo>
                    <a:pt x="73279" y="186258"/>
                  </a:lnTo>
                  <a:lnTo>
                    <a:pt x="126034" y="186258"/>
                  </a:lnTo>
                  <a:lnTo>
                    <a:pt x="126034" y="166535"/>
                  </a:lnTo>
                  <a:close/>
                </a:path>
                <a:path w="199389" h="186689">
                  <a:moveTo>
                    <a:pt x="199212" y="93573"/>
                  </a:moveTo>
                  <a:lnTo>
                    <a:pt x="155536" y="93573"/>
                  </a:lnTo>
                  <a:lnTo>
                    <a:pt x="155536" y="96634"/>
                  </a:lnTo>
                  <a:lnTo>
                    <a:pt x="152196" y="108191"/>
                  </a:lnTo>
                  <a:lnTo>
                    <a:pt x="142468" y="114388"/>
                  </a:lnTo>
                  <a:lnTo>
                    <a:pt x="126733" y="116890"/>
                  </a:lnTo>
                  <a:lnTo>
                    <a:pt x="105371" y="117348"/>
                  </a:lnTo>
                  <a:lnTo>
                    <a:pt x="81495" y="117221"/>
                  </a:lnTo>
                  <a:lnTo>
                    <a:pt x="45935" y="102082"/>
                  </a:lnTo>
                  <a:lnTo>
                    <a:pt x="42684" y="84023"/>
                  </a:lnTo>
                  <a:lnTo>
                    <a:pt x="42684" y="63042"/>
                  </a:lnTo>
                  <a:lnTo>
                    <a:pt x="46062" y="46253"/>
                  </a:lnTo>
                  <a:lnTo>
                    <a:pt x="55638" y="37058"/>
                  </a:lnTo>
                  <a:lnTo>
                    <a:pt x="70612" y="33210"/>
                  </a:lnTo>
                  <a:lnTo>
                    <a:pt x="90144" y="32423"/>
                  </a:lnTo>
                  <a:lnTo>
                    <a:pt x="122377" y="32943"/>
                  </a:lnTo>
                  <a:lnTo>
                    <a:pt x="137845" y="35013"/>
                  </a:lnTo>
                  <a:lnTo>
                    <a:pt x="149555" y="39878"/>
                  </a:lnTo>
                  <a:lnTo>
                    <a:pt x="155257" y="48729"/>
                  </a:lnTo>
                  <a:lnTo>
                    <a:pt x="155257" y="53314"/>
                  </a:lnTo>
                  <a:lnTo>
                    <a:pt x="197231" y="53314"/>
                  </a:lnTo>
                  <a:lnTo>
                    <a:pt x="179666" y="7785"/>
                  </a:lnTo>
                  <a:lnTo>
                    <a:pt x="112483" y="0"/>
                  </a:lnTo>
                  <a:lnTo>
                    <a:pt x="67729" y="101"/>
                  </a:lnTo>
                  <a:lnTo>
                    <a:pt x="17513" y="12280"/>
                  </a:lnTo>
                  <a:lnTo>
                    <a:pt x="0" y="56565"/>
                  </a:lnTo>
                  <a:lnTo>
                    <a:pt x="0" y="93395"/>
                  </a:lnTo>
                  <a:lnTo>
                    <a:pt x="17970" y="138353"/>
                  </a:lnTo>
                  <a:lnTo>
                    <a:pt x="58686" y="149885"/>
                  </a:lnTo>
                  <a:lnTo>
                    <a:pt x="136258" y="150850"/>
                  </a:lnTo>
                  <a:lnTo>
                    <a:pt x="149402" y="150507"/>
                  </a:lnTo>
                  <a:lnTo>
                    <a:pt x="192849" y="134531"/>
                  </a:lnTo>
                  <a:lnTo>
                    <a:pt x="199085" y="112890"/>
                  </a:lnTo>
                  <a:lnTo>
                    <a:pt x="199212" y="93573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67966" y="10811036"/>
              <a:ext cx="4703991" cy="234293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99486" y="11084502"/>
              <a:ext cx="843457" cy="7691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21723" y="4"/>
            <a:ext cx="7597140" cy="11520170"/>
            <a:chOff x="521723" y="4"/>
            <a:chExt cx="7597140" cy="11520170"/>
          </a:xfrm>
        </p:grpSpPr>
        <p:sp>
          <p:nvSpPr>
            <p:cNvPr id="3" name="object 3" descr=""/>
            <p:cNvSpPr/>
            <p:nvPr/>
          </p:nvSpPr>
          <p:spPr>
            <a:xfrm>
              <a:off x="521723" y="4"/>
              <a:ext cx="7597140" cy="1391920"/>
            </a:xfrm>
            <a:custGeom>
              <a:avLst/>
              <a:gdLst/>
              <a:ahLst/>
              <a:cxnLst/>
              <a:rect l="l" t="t" r="r" b="b"/>
              <a:pathLst>
                <a:path w="7597140" h="1391920">
                  <a:moveTo>
                    <a:pt x="6927532" y="0"/>
                  </a:moveTo>
                  <a:lnTo>
                    <a:pt x="669099" y="0"/>
                  </a:lnTo>
                  <a:lnTo>
                    <a:pt x="0" y="1391335"/>
                  </a:lnTo>
                  <a:lnTo>
                    <a:pt x="7596530" y="1391335"/>
                  </a:lnTo>
                  <a:lnTo>
                    <a:pt x="6927532" y="0"/>
                  </a:lnTo>
                  <a:close/>
                </a:path>
              </a:pathLst>
            </a:custGeom>
            <a:solidFill>
              <a:srgbClr val="C5AC7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21741" y="1391297"/>
              <a:ext cx="7597140" cy="10128885"/>
            </a:xfrm>
            <a:custGeom>
              <a:avLst/>
              <a:gdLst/>
              <a:ahLst/>
              <a:cxnLst/>
              <a:rect l="l" t="t" r="r" b="b"/>
              <a:pathLst>
                <a:path w="7597140" h="10128885">
                  <a:moveTo>
                    <a:pt x="7596530" y="0"/>
                  </a:moveTo>
                  <a:lnTo>
                    <a:pt x="0" y="0"/>
                  </a:lnTo>
                  <a:lnTo>
                    <a:pt x="0" y="10128707"/>
                  </a:lnTo>
                  <a:lnTo>
                    <a:pt x="7596530" y="10128707"/>
                  </a:lnTo>
                  <a:lnTo>
                    <a:pt x="7596530" y="0"/>
                  </a:lnTo>
                  <a:close/>
                </a:path>
              </a:pathLst>
            </a:custGeom>
            <a:solidFill>
              <a:srgbClr val="D0B87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80257" y="1882825"/>
              <a:ext cx="1519555" cy="594995"/>
            </a:xfrm>
            <a:custGeom>
              <a:avLst/>
              <a:gdLst/>
              <a:ahLst/>
              <a:cxnLst/>
              <a:rect l="l" t="t" r="r" b="b"/>
              <a:pathLst>
                <a:path w="1519554" h="594994">
                  <a:moveTo>
                    <a:pt x="564476" y="273291"/>
                  </a:moveTo>
                  <a:lnTo>
                    <a:pt x="375221" y="273291"/>
                  </a:lnTo>
                  <a:lnTo>
                    <a:pt x="439623" y="327875"/>
                  </a:lnTo>
                  <a:lnTo>
                    <a:pt x="564476" y="327875"/>
                  </a:lnTo>
                  <a:lnTo>
                    <a:pt x="564476" y="273291"/>
                  </a:lnTo>
                  <a:close/>
                </a:path>
                <a:path w="1519554" h="594994">
                  <a:moveTo>
                    <a:pt x="615416" y="443585"/>
                  </a:moveTo>
                  <a:lnTo>
                    <a:pt x="441744" y="443585"/>
                  </a:lnTo>
                  <a:lnTo>
                    <a:pt x="441744" y="475335"/>
                  </a:lnTo>
                  <a:lnTo>
                    <a:pt x="441744" y="505815"/>
                  </a:lnTo>
                  <a:lnTo>
                    <a:pt x="441744" y="529945"/>
                  </a:lnTo>
                  <a:lnTo>
                    <a:pt x="441744" y="562965"/>
                  </a:lnTo>
                  <a:lnTo>
                    <a:pt x="441744" y="594715"/>
                  </a:lnTo>
                  <a:lnTo>
                    <a:pt x="614603" y="594715"/>
                  </a:lnTo>
                  <a:lnTo>
                    <a:pt x="614603" y="562965"/>
                  </a:lnTo>
                  <a:lnTo>
                    <a:pt x="486067" y="562965"/>
                  </a:lnTo>
                  <a:lnTo>
                    <a:pt x="486067" y="529945"/>
                  </a:lnTo>
                  <a:lnTo>
                    <a:pt x="607212" y="529945"/>
                  </a:lnTo>
                  <a:lnTo>
                    <a:pt x="607212" y="505815"/>
                  </a:lnTo>
                  <a:lnTo>
                    <a:pt x="486067" y="505815"/>
                  </a:lnTo>
                  <a:lnTo>
                    <a:pt x="486067" y="475335"/>
                  </a:lnTo>
                  <a:lnTo>
                    <a:pt x="615416" y="475335"/>
                  </a:lnTo>
                  <a:lnTo>
                    <a:pt x="615416" y="443585"/>
                  </a:lnTo>
                  <a:close/>
                </a:path>
                <a:path w="1519554" h="594994">
                  <a:moveTo>
                    <a:pt x="619086" y="250405"/>
                  </a:moveTo>
                  <a:lnTo>
                    <a:pt x="564502" y="273291"/>
                  </a:lnTo>
                  <a:lnTo>
                    <a:pt x="564502" y="327875"/>
                  </a:lnTo>
                  <a:lnTo>
                    <a:pt x="619086" y="289140"/>
                  </a:lnTo>
                  <a:lnTo>
                    <a:pt x="619086" y="250405"/>
                  </a:lnTo>
                  <a:close/>
                </a:path>
                <a:path w="1519554" h="594994">
                  <a:moveTo>
                    <a:pt x="619086" y="200698"/>
                  </a:moveTo>
                  <a:lnTo>
                    <a:pt x="564553" y="202946"/>
                  </a:lnTo>
                  <a:lnTo>
                    <a:pt x="292608" y="202946"/>
                  </a:lnTo>
                  <a:lnTo>
                    <a:pt x="356831" y="257530"/>
                  </a:lnTo>
                  <a:lnTo>
                    <a:pt x="564502" y="257530"/>
                  </a:lnTo>
                  <a:lnTo>
                    <a:pt x="619086" y="239433"/>
                  </a:lnTo>
                  <a:lnTo>
                    <a:pt x="619086" y="200698"/>
                  </a:lnTo>
                  <a:close/>
                </a:path>
                <a:path w="1519554" h="594994">
                  <a:moveTo>
                    <a:pt x="619086" y="150876"/>
                  </a:moveTo>
                  <a:lnTo>
                    <a:pt x="564540" y="132778"/>
                  </a:lnTo>
                  <a:lnTo>
                    <a:pt x="209994" y="132765"/>
                  </a:lnTo>
                  <a:lnTo>
                    <a:pt x="274218" y="187350"/>
                  </a:lnTo>
                  <a:lnTo>
                    <a:pt x="564502" y="187350"/>
                  </a:lnTo>
                  <a:lnTo>
                    <a:pt x="619086" y="189611"/>
                  </a:lnTo>
                  <a:lnTo>
                    <a:pt x="619086" y="150876"/>
                  </a:lnTo>
                  <a:close/>
                </a:path>
                <a:path w="1519554" h="594994">
                  <a:moveTo>
                    <a:pt x="619086" y="101193"/>
                  </a:moveTo>
                  <a:lnTo>
                    <a:pt x="564527" y="62484"/>
                  </a:lnTo>
                  <a:lnTo>
                    <a:pt x="127381" y="62458"/>
                  </a:lnTo>
                  <a:lnTo>
                    <a:pt x="191604" y="117043"/>
                  </a:lnTo>
                  <a:lnTo>
                    <a:pt x="564502" y="117043"/>
                  </a:lnTo>
                  <a:lnTo>
                    <a:pt x="619086" y="139928"/>
                  </a:lnTo>
                  <a:lnTo>
                    <a:pt x="619086" y="101193"/>
                  </a:lnTo>
                  <a:close/>
                </a:path>
                <a:path w="1519554" h="594994">
                  <a:moveTo>
                    <a:pt x="800823" y="565505"/>
                  </a:moveTo>
                  <a:lnTo>
                    <a:pt x="690664" y="565505"/>
                  </a:lnTo>
                  <a:lnTo>
                    <a:pt x="690664" y="443585"/>
                  </a:lnTo>
                  <a:lnTo>
                    <a:pt x="644994" y="443585"/>
                  </a:lnTo>
                  <a:lnTo>
                    <a:pt x="644994" y="565505"/>
                  </a:lnTo>
                  <a:lnTo>
                    <a:pt x="644994" y="594715"/>
                  </a:lnTo>
                  <a:lnTo>
                    <a:pt x="800823" y="594715"/>
                  </a:lnTo>
                  <a:lnTo>
                    <a:pt x="800823" y="565505"/>
                  </a:lnTo>
                  <a:close/>
                </a:path>
                <a:path w="1519554" h="594994">
                  <a:moveTo>
                    <a:pt x="837653" y="93865"/>
                  </a:moveTo>
                  <a:lnTo>
                    <a:pt x="806221" y="62433"/>
                  </a:lnTo>
                  <a:lnTo>
                    <a:pt x="712990" y="62433"/>
                  </a:lnTo>
                  <a:lnTo>
                    <a:pt x="681469" y="93865"/>
                  </a:lnTo>
                  <a:lnTo>
                    <a:pt x="681469" y="296456"/>
                  </a:lnTo>
                  <a:lnTo>
                    <a:pt x="712990" y="327888"/>
                  </a:lnTo>
                  <a:lnTo>
                    <a:pt x="728395" y="327888"/>
                  </a:lnTo>
                  <a:lnTo>
                    <a:pt x="759561" y="304469"/>
                  </a:lnTo>
                  <a:lnTo>
                    <a:pt x="790816" y="327888"/>
                  </a:lnTo>
                  <a:lnTo>
                    <a:pt x="806221" y="327888"/>
                  </a:lnTo>
                  <a:lnTo>
                    <a:pt x="837653" y="296456"/>
                  </a:lnTo>
                  <a:lnTo>
                    <a:pt x="837653" y="206921"/>
                  </a:lnTo>
                  <a:lnTo>
                    <a:pt x="771359" y="206921"/>
                  </a:lnTo>
                  <a:lnTo>
                    <a:pt x="771359" y="261505"/>
                  </a:lnTo>
                  <a:lnTo>
                    <a:pt x="747852" y="261505"/>
                  </a:lnTo>
                  <a:lnTo>
                    <a:pt x="747852" y="128816"/>
                  </a:lnTo>
                  <a:lnTo>
                    <a:pt x="771359" y="128816"/>
                  </a:lnTo>
                  <a:lnTo>
                    <a:pt x="771359" y="183400"/>
                  </a:lnTo>
                  <a:lnTo>
                    <a:pt x="837653" y="183400"/>
                  </a:lnTo>
                  <a:lnTo>
                    <a:pt x="837653" y="93865"/>
                  </a:lnTo>
                  <a:close/>
                </a:path>
                <a:path w="1519554" h="594994">
                  <a:moveTo>
                    <a:pt x="954709" y="202946"/>
                  </a:moveTo>
                  <a:lnTo>
                    <a:pt x="900125" y="200698"/>
                  </a:lnTo>
                  <a:lnTo>
                    <a:pt x="900125" y="239433"/>
                  </a:lnTo>
                  <a:lnTo>
                    <a:pt x="954709" y="257530"/>
                  </a:lnTo>
                  <a:lnTo>
                    <a:pt x="954709" y="202946"/>
                  </a:lnTo>
                  <a:close/>
                </a:path>
                <a:path w="1519554" h="594994">
                  <a:moveTo>
                    <a:pt x="1006373" y="443712"/>
                  </a:moveTo>
                  <a:lnTo>
                    <a:pt x="831354" y="443712"/>
                  </a:lnTo>
                  <a:lnTo>
                    <a:pt x="831354" y="476732"/>
                  </a:lnTo>
                  <a:lnTo>
                    <a:pt x="831354" y="505942"/>
                  </a:lnTo>
                  <a:lnTo>
                    <a:pt x="831354" y="531342"/>
                  </a:lnTo>
                  <a:lnTo>
                    <a:pt x="831354" y="563092"/>
                  </a:lnTo>
                  <a:lnTo>
                    <a:pt x="831354" y="594842"/>
                  </a:lnTo>
                  <a:lnTo>
                    <a:pt x="1005560" y="594842"/>
                  </a:lnTo>
                  <a:lnTo>
                    <a:pt x="1005560" y="563092"/>
                  </a:lnTo>
                  <a:lnTo>
                    <a:pt x="877468" y="563092"/>
                  </a:lnTo>
                  <a:lnTo>
                    <a:pt x="877468" y="531342"/>
                  </a:lnTo>
                  <a:lnTo>
                    <a:pt x="997280" y="531342"/>
                  </a:lnTo>
                  <a:lnTo>
                    <a:pt x="997280" y="505942"/>
                  </a:lnTo>
                  <a:lnTo>
                    <a:pt x="877468" y="505942"/>
                  </a:lnTo>
                  <a:lnTo>
                    <a:pt x="877468" y="476732"/>
                  </a:lnTo>
                  <a:lnTo>
                    <a:pt x="1006373" y="476732"/>
                  </a:lnTo>
                  <a:lnTo>
                    <a:pt x="1006373" y="443712"/>
                  </a:lnTo>
                  <a:close/>
                </a:path>
                <a:path w="1519554" h="594994">
                  <a:moveTo>
                    <a:pt x="1144003" y="273291"/>
                  </a:moveTo>
                  <a:lnTo>
                    <a:pt x="954709" y="273291"/>
                  </a:lnTo>
                  <a:lnTo>
                    <a:pt x="900125" y="250405"/>
                  </a:lnTo>
                  <a:lnTo>
                    <a:pt x="900125" y="289140"/>
                  </a:lnTo>
                  <a:lnTo>
                    <a:pt x="954659" y="327850"/>
                  </a:lnTo>
                  <a:lnTo>
                    <a:pt x="1079601" y="327875"/>
                  </a:lnTo>
                  <a:lnTo>
                    <a:pt x="1144003" y="273291"/>
                  </a:lnTo>
                  <a:close/>
                </a:path>
                <a:path w="1519554" h="594994">
                  <a:moveTo>
                    <a:pt x="1226591" y="202946"/>
                  </a:moveTo>
                  <a:lnTo>
                    <a:pt x="954735" y="202946"/>
                  </a:lnTo>
                  <a:lnTo>
                    <a:pt x="954735" y="257530"/>
                  </a:lnTo>
                  <a:lnTo>
                    <a:pt x="1162367" y="257530"/>
                  </a:lnTo>
                  <a:lnTo>
                    <a:pt x="1226591" y="202946"/>
                  </a:lnTo>
                  <a:close/>
                </a:path>
                <a:path w="1519554" h="594994">
                  <a:moveTo>
                    <a:pt x="1308735" y="444207"/>
                  </a:moveTo>
                  <a:lnTo>
                    <a:pt x="1262710" y="444207"/>
                  </a:lnTo>
                  <a:lnTo>
                    <a:pt x="1262710" y="594004"/>
                  </a:lnTo>
                  <a:lnTo>
                    <a:pt x="1308735" y="594004"/>
                  </a:lnTo>
                  <a:lnTo>
                    <a:pt x="1308735" y="444207"/>
                  </a:lnTo>
                  <a:close/>
                </a:path>
                <a:path w="1519554" h="594994">
                  <a:moveTo>
                    <a:pt x="1308735" y="408089"/>
                  </a:moveTo>
                  <a:lnTo>
                    <a:pt x="1262710" y="408089"/>
                  </a:lnTo>
                  <a:lnTo>
                    <a:pt x="1262710" y="427812"/>
                  </a:lnTo>
                  <a:lnTo>
                    <a:pt x="1308735" y="427812"/>
                  </a:lnTo>
                  <a:lnTo>
                    <a:pt x="1308735" y="408089"/>
                  </a:lnTo>
                  <a:close/>
                </a:path>
                <a:path w="1519554" h="594994">
                  <a:moveTo>
                    <a:pt x="1309217" y="132765"/>
                  </a:moveTo>
                  <a:lnTo>
                    <a:pt x="954709" y="132765"/>
                  </a:lnTo>
                  <a:lnTo>
                    <a:pt x="900125" y="150876"/>
                  </a:lnTo>
                  <a:lnTo>
                    <a:pt x="900125" y="189611"/>
                  </a:lnTo>
                  <a:lnTo>
                    <a:pt x="954709" y="187350"/>
                  </a:lnTo>
                  <a:lnTo>
                    <a:pt x="1244993" y="187350"/>
                  </a:lnTo>
                  <a:lnTo>
                    <a:pt x="1309217" y="132765"/>
                  </a:lnTo>
                  <a:close/>
                </a:path>
                <a:path w="1519554" h="594994">
                  <a:moveTo>
                    <a:pt x="1391831" y="62458"/>
                  </a:moveTo>
                  <a:lnTo>
                    <a:pt x="954709" y="62458"/>
                  </a:lnTo>
                  <a:lnTo>
                    <a:pt x="900125" y="101193"/>
                  </a:lnTo>
                  <a:lnTo>
                    <a:pt x="900125" y="139928"/>
                  </a:lnTo>
                  <a:lnTo>
                    <a:pt x="954709" y="117043"/>
                  </a:lnTo>
                  <a:lnTo>
                    <a:pt x="1327607" y="117043"/>
                  </a:lnTo>
                  <a:lnTo>
                    <a:pt x="1391831" y="62458"/>
                  </a:lnTo>
                  <a:close/>
                </a:path>
                <a:path w="1519554" h="594994">
                  <a:moveTo>
                    <a:pt x="1519250" y="15684"/>
                  </a:moveTo>
                  <a:lnTo>
                    <a:pt x="1434388" y="15684"/>
                  </a:lnTo>
                  <a:lnTo>
                    <a:pt x="1434388" y="46850"/>
                  </a:lnTo>
                  <a:lnTo>
                    <a:pt x="1085430" y="343471"/>
                  </a:lnTo>
                  <a:lnTo>
                    <a:pt x="954722" y="343471"/>
                  </a:lnTo>
                  <a:lnTo>
                    <a:pt x="927950" y="322300"/>
                  </a:lnTo>
                  <a:lnTo>
                    <a:pt x="900049" y="300228"/>
                  </a:lnTo>
                  <a:lnTo>
                    <a:pt x="900049" y="90081"/>
                  </a:lnTo>
                  <a:lnTo>
                    <a:pt x="927963" y="68008"/>
                  </a:lnTo>
                  <a:lnTo>
                    <a:pt x="954722" y="46850"/>
                  </a:lnTo>
                  <a:lnTo>
                    <a:pt x="1434388" y="46850"/>
                  </a:lnTo>
                  <a:lnTo>
                    <a:pt x="1434388" y="15684"/>
                  </a:lnTo>
                  <a:lnTo>
                    <a:pt x="954722" y="15684"/>
                  </a:lnTo>
                  <a:lnTo>
                    <a:pt x="900049" y="68008"/>
                  </a:lnTo>
                  <a:lnTo>
                    <a:pt x="868883" y="36779"/>
                  </a:lnTo>
                  <a:lnTo>
                    <a:pt x="868883" y="80987"/>
                  </a:lnTo>
                  <a:lnTo>
                    <a:pt x="868883" y="309333"/>
                  </a:lnTo>
                  <a:lnTo>
                    <a:pt x="819251" y="359054"/>
                  </a:lnTo>
                  <a:lnTo>
                    <a:pt x="780338" y="359054"/>
                  </a:lnTo>
                  <a:lnTo>
                    <a:pt x="759625" y="343471"/>
                  </a:lnTo>
                  <a:lnTo>
                    <a:pt x="738809" y="359054"/>
                  </a:lnTo>
                  <a:lnTo>
                    <a:pt x="699985" y="359054"/>
                  </a:lnTo>
                  <a:lnTo>
                    <a:pt x="663232" y="322300"/>
                  </a:lnTo>
                  <a:lnTo>
                    <a:pt x="650265" y="309333"/>
                  </a:lnTo>
                  <a:lnTo>
                    <a:pt x="650265" y="80987"/>
                  </a:lnTo>
                  <a:lnTo>
                    <a:pt x="663244" y="68008"/>
                  </a:lnTo>
                  <a:lnTo>
                    <a:pt x="699985" y="31267"/>
                  </a:lnTo>
                  <a:lnTo>
                    <a:pt x="819251" y="31267"/>
                  </a:lnTo>
                  <a:lnTo>
                    <a:pt x="868883" y="80987"/>
                  </a:lnTo>
                  <a:lnTo>
                    <a:pt x="868883" y="36779"/>
                  </a:lnTo>
                  <a:lnTo>
                    <a:pt x="863396" y="31267"/>
                  </a:lnTo>
                  <a:lnTo>
                    <a:pt x="832218" y="0"/>
                  </a:lnTo>
                  <a:lnTo>
                    <a:pt x="687019" y="0"/>
                  </a:lnTo>
                  <a:lnTo>
                    <a:pt x="619099" y="68008"/>
                  </a:lnTo>
                  <a:lnTo>
                    <a:pt x="619099" y="90081"/>
                  </a:lnTo>
                  <a:lnTo>
                    <a:pt x="619099" y="300228"/>
                  </a:lnTo>
                  <a:lnTo>
                    <a:pt x="564515" y="343471"/>
                  </a:lnTo>
                  <a:lnTo>
                    <a:pt x="433806" y="343471"/>
                  </a:lnTo>
                  <a:lnTo>
                    <a:pt x="84759" y="46850"/>
                  </a:lnTo>
                  <a:lnTo>
                    <a:pt x="564515" y="46850"/>
                  </a:lnTo>
                  <a:lnTo>
                    <a:pt x="619099" y="90081"/>
                  </a:lnTo>
                  <a:lnTo>
                    <a:pt x="619099" y="68008"/>
                  </a:lnTo>
                  <a:lnTo>
                    <a:pt x="597027" y="46850"/>
                  </a:lnTo>
                  <a:lnTo>
                    <a:pt x="564515" y="15684"/>
                  </a:lnTo>
                  <a:lnTo>
                    <a:pt x="0" y="15684"/>
                  </a:lnTo>
                  <a:lnTo>
                    <a:pt x="422275" y="374637"/>
                  </a:lnTo>
                  <a:lnTo>
                    <a:pt x="564515" y="374637"/>
                  </a:lnTo>
                  <a:lnTo>
                    <a:pt x="597014" y="343471"/>
                  </a:lnTo>
                  <a:lnTo>
                    <a:pt x="619099" y="322300"/>
                  </a:lnTo>
                  <a:lnTo>
                    <a:pt x="687019" y="390220"/>
                  </a:lnTo>
                  <a:lnTo>
                    <a:pt x="832218" y="390220"/>
                  </a:lnTo>
                  <a:lnTo>
                    <a:pt x="863333" y="359054"/>
                  </a:lnTo>
                  <a:lnTo>
                    <a:pt x="900049" y="322300"/>
                  </a:lnTo>
                  <a:lnTo>
                    <a:pt x="954722" y="374637"/>
                  </a:lnTo>
                  <a:lnTo>
                    <a:pt x="1096784" y="374637"/>
                  </a:lnTo>
                  <a:lnTo>
                    <a:pt x="1133462" y="343471"/>
                  </a:lnTo>
                  <a:lnTo>
                    <a:pt x="1482559" y="46850"/>
                  </a:lnTo>
                  <a:lnTo>
                    <a:pt x="1519250" y="15684"/>
                  </a:lnTo>
                  <a:close/>
                </a:path>
              </a:pathLst>
            </a:custGeom>
            <a:solidFill>
              <a:srgbClr val="221E1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15535" y="2327025"/>
              <a:ext cx="199072" cy="150609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3691471" y="2327096"/>
              <a:ext cx="199390" cy="186690"/>
            </a:xfrm>
            <a:custGeom>
              <a:avLst/>
              <a:gdLst/>
              <a:ahLst/>
              <a:cxnLst/>
              <a:rect l="l" t="t" r="r" b="b"/>
              <a:pathLst>
                <a:path w="199389" h="186689">
                  <a:moveTo>
                    <a:pt x="125945" y="166573"/>
                  </a:moveTo>
                  <a:lnTo>
                    <a:pt x="73253" y="166573"/>
                  </a:lnTo>
                  <a:lnTo>
                    <a:pt x="73253" y="186296"/>
                  </a:lnTo>
                  <a:lnTo>
                    <a:pt x="125945" y="186296"/>
                  </a:lnTo>
                  <a:lnTo>
                    <a:pt x="125945" y="166573"/>
                  </a:lnTo>
                  <a:close/>
                </a:path>
                <a:path w="199389" h="186689">
                  <a:moveTo>
                    <a:pt x="199250" y="93586"/>
                  </a:moveTo>
                  <a:lnTo>
                    <a:pt x="155562" y="93586"/>
                  </a:lnTo>
                  <a:lnTo>
                    <a:pt x="155562" y="96647"/>
                  </a:lnTo>
                  <a:lnTo>
                    <a:pt x="152234" y="108216"/>
                  </a:lnTo>
                  <a:lnTo>
                    <a:pt x="142494" y="114414"/>
                  </a:lnTo>
                  <a:lnTo>
                    <a:pt x="126758" y="116916"/>
                  </a:lnTo>
                  <a:lnTo>
                    <a:pt x="105384" y="117373"/>
                  </a:lnTo>
                  <a:lnTo>
                    <a:pt x="81521" y="117246"/>
                  </a:lnTo>
                  <a:lnTo>
                    <a:pt x="45948" y="102108"/>
                  </a:lnTo>
                  <a:lnTo>
                    <a:pt x="42697" y="84035"/>
                  </a:lnTo>
                  <a:lnTo>
                    <a:pt x="42697" y="63055"/>
                  </a:lnTo>
                  <a:lnTo>
                    <a:pt x="46075" y="46266"/>
                  </a:lnTo>
                  <a:lnTo>
                    <a:pt x="55651" y="37071"/>
                  </a:lnTo>
                  <a:lnTo>
                    <a:pt x="70624" y="33210"/>
                  </a:lnTo>
                  <a:lnTo>
                    <a:pt x="90157" y="32423"/>
                  </a:lnTo>
                  <a:lnTo>
                    <a:pt x="122389" y="32943"/>
                  </a:lnTo>
                  <a:lnTo>
                    <a:pt x="137871" y="35026"/>
                  </a:lnTo>
                  <a:lnTo>
                    <a:pt x="149580" y="39890"/>
                  </a:lnTo>
                  <a:lnTo>
                    <a:pt x="155295" y="48729"/>
                  </a:lnTo>
                  <a:lnTo>
                    <a:pt x="155295" y="53327"/>
                  </a:lnTo>
                  <a:lnTo>
                    <a:pt x="197269" y="53327"/>
                  </a:lnTo>
                  <a:lnTo>
                    <a:pt x="179705" y="7785"/>
                  </a:lnTo>
                  <a:lnTo>
                    <a:pt x="112496" y="0"/>
                  </a:lnTo>
                  <a:lnTo>
                    <a:pt x="67741" y="114"/>
                  </a:lnTo>
                  <a:lnTo>
                    <a:pt x="17513" y="12280"/>
                  </a:lnTo>
                  <a:lnTo>
                    <a:pt x="0" y="56565"/>
                  </a:lnTo>
                  <a:lnTo>
                    <a:pt x="0" y="93408"/>
                  </a:lnTo>
                  <a:lnTo>
                    <a:pt x="17970" y="138379"/>
                  </a:lnTo>
                  <a:lnTo>
                    <a:pt x="58699" y="149910"/>
                  </a:lnTo>
                  <a:lnTo>
                    <a:pt x="136283" y="150876"/>
                  </a:lnTo>
                  <a:lnTo>
                    <a:pt x="149440" y="150545"/>
                  </a:lnTo>
                  <a:lnTo>
                    <a:pt x="192887" y="134556"/>
                  </a:lnTo>
                  <a:lnTo>
                    <a:pt x="199136" y="112915"/>
                  </a:lnTo>
                  <a:lnTo>
                    <a:pt x="199250" y="93586"/>
                  </a:lnTo>
                  <a:close/>
                </a:path>
              </a:pathLst>
            </a:custGeom>
            <a:solidFill>
              <a:srgbClr val="221E1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68004" y="10811036"/>
              <a:ext cx="4704003" cy="234293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99542" y="11084502"/>
              <a:ext cx="843445" cy="7691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 A4 Envelope</dc:title>
  <dcterms:created xsi:type="dcterms:W3CDTF">2025-01-07T11:23:27Z</dcterms:created>
  <dcterms:modified xsi:type="dcterms:W3CDTF">2025-01-07T11:23:27Z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2025-01-07T00:00:00Z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2025-01-07T00:00:00Z</vt:filetime>
  </property>
  <property fmtid="{D5CDD505-2E9C-101B-9397-08002B2CF9AE}" pid="5" name="Producer">
    <vt:lpwstr>Adobe PDF library 17.00</vt:lpwstr>
  </property>
</Properties>
</file>