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011400" cy="7620000"/>
  <p:notesSz cx="15011400" cy="7620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5855" y="2362200"/>
            <a:ext cx="12759690" cy="160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51710" y="4267200"/>
            <a:ext cx="1050798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0570" y="1752600"/>
            <a:ext cx="6529959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30871" y="1752600"/>
            <a:ext cx="6529959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0570" y="304800"/>
            <a:ext cx="13510260" cy="121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0570" y="1752600"/>
            <a:ext cx="13510260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03876" y="7086600"/>
            <a:ext cx="4803648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0570" y="7086600"/>
            <a:ext cx="345262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08208" y="7086600"/>
            <a:ext cx="345262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904340" y="2163304"/>
            <a:ext cx="1340485" cy="777240"/>
          </a:xfrm>
          <a:custGeom>
            <a:avLst/>
            <a:gdLst/>
            <a:ahLst/>
            <a:cxnLst/>
            <a:rect l="l" t="t" r="r" b="b"/>
            <a:pathLst>
              <a:path w="1340484" h="777239">
                <a:moveTo>
                  <a:pt x="1340396" y="0"/>
                </a:moveTo>
                <a:lnTo>
                  <a:pt x="0" y="0"/>
                </a:lnTo>
                <a:lnTo>
                  <a:pt x="0" y="166370"/>
                </a:lnTo>
                <a:lnTo>
                  <a:pt x="585127" y="166370"/>
                </a:lnTo>
                <a:lnTo>
                  <a:pt x="585127" y="777240"/>
                </a:lnTo>
                <a:lnTo>
                  <a:pt x="754672" y="777240"/>
                </a:lnTo>
                <a:lnTo>
                  <a:pt x="754672" y="166370"/>
                </a:lnTo>
                <a:lnTo>
                  <a:pt x="1340396" y="166370"/>
                </a:lnTo>
                <a:lnTo>
                  <a:pt x="1340396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9462084" y="2162733"/>
            <a:ext cx="167640" cy="777875"/>
          </a:xfrm>
          <a:custGeom>
            <a:avLst/>
            <a:gdLst/>
            <a:ahLst/>
            <a:cxnLst/>
            <a:rect l="l" t="t" r="r" b="b"/>
            <a:pathLst>
              <a:path w="167640" h="777875">
                <a:moveTo>
                  <a:pt x="167576" y="0"/>
                </a:moveTo>
                <a:lnTo>
                  <a:pt x="0" y="0"/>
                </a:lnTo>
                <a:lnTo>
                  <a:pt x="0" y="777595"/>
                </a:lnTo>
                <a:lnTo>
                  <a:pt x="167576" y="777595"/>
                </a:lnTo>
                <a:lnTo>
                  <a:pt x="167576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835807" y="1786963"/>
            <a:ext cx="1976755" cy="1112520"/>
          </a:xfrm>
          <a:custGeom>
            <a:avLst/>
            <a:gdLst/>
            <a:ahLst/>
            <a:cxnLst/>
            <a:rect l="l" t="t" r="r" b="b"/>
            <a:pathLst>
              <a:path w="1976755" h="1112520">
                <a:moveTo>
                  <a:pt x="1976691" y="0"/>
                </a:moveTo>
                <a:lnTo>
                  <a:pt x="0" y="0"/>
                </a:lnTo>
                <a:lnTo>
                  <a:pt x="38366" y="445428"/>
                </a:lnTo>
                <a:lnTo>
                  <a:pt x="125577" y="674162"/>
                </a:lnTo>
                <a:lnTo>
                  <a:pt x="328612" y="758432"/>
                </a:lnTo>
                <a:lnTo>
                  <a:pt x="714451" y="770470"/>
                </a:lnTo>
                <a:lnTo>
                  <a:pt x="1588338" y="770470"/>
                </a:lnTo>
                <a:lnTo>
                  <a:pt x="1588338" y="650722"/>
                </a:lnTo>
                <a:lnTo>
                  <a:pt x="879576" y="650722"/>
                </a:lnTo>
                <a:lnTo>
                  <a:pt x="563763" y="576203"/>
                </a:lnTo>
                <a:lnTo>
                  <a:pt x="380123" y="412261"/>
                </a:lnTo>
                <a:lnTo>
                  <a:pt x="294782" y="248318"/>
                </a:lnTo>
                <a:lnTo>
                  <a:pt x="273862" y="173799"/>
                </a:lnTo>
                <a:lnTo>
                  <a:pt x="1800021" y="173799"/>
                </a:lnTo>
                <a:lnTo>
                  <a:pt x="1800021" y="1112253"/>
                </a:lnTo>
                <a:lnTo>
                  <a:pt x="1976691" y="1112253"/>
                </a:lnTo>
                <a:lnTo>
                  <a:pt x="1976691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923785" y="3950195"/>
            <a:ext cx="3375660" cy="147320"/>
          </a:xfrm>
          <a:custGeom>
            <a:avLst/>
            <a:gdLst/>
            <a:ahLst/>
            <a:cxnLst/>
            <a:rect l="l" t="t" r="r" b="b"/>
            <a:pathLst>
              <a:path w="3375659" h="147320">
                <a:moveTo>
                  <a:pt x="3375317" y="0"/>
                </a:moveTo>
                <a:lnTo>
                  <a:pt x="0" y="0"/>
                </a:lnTo>
                <a:lnTo>
                  <a:pt x="0" y="147040"/>
                </a:lnTo>
                <a:lnTo>
                  <a:pt x="3375317" y="147040"/>
                </a:lnTo>
                <a:lnTo>
                  <a:pt x="3375317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008147" y="1786965"/>
            <a:ext cx="3275329" cy="1153795"/>
          </a:xfrm>
          <a:custGeom>
            <a:avLst/>
            <a:gdLst/>
            <a:ahLst/>
            <a:cxnLst/>
            <a:rect l="l" t="t" r="r" b="b"/>
            <a:pathLst>
              <a:path w="3275329" h="1153795">
                <a:moveTo>
                  <a:pt x="1976742" y="0"/>
                </a:moveTo>
                <a:lnTo>
                  <a:pt x="0" y="0"/>
                </a:lnTo>
                <a:lnTo>
                  <a:pt x="0" y="1112253"/>
                </a:lnTo>
                <a:lnTo>
                  <a:pt x="176720" y="1112253"/>
                </a:lnTo>
                <a:lnTo>
                  <a:pt x="176720" y="173799"/>
                </a:lnTo>
                <a:lnTo>
                  <a:pt x="1702828" y="173799"/>
                </a:lnTo>
                <a:lnTo>
                  <a:pt x="1681911" y="248323"/>
                </a:lnTo>
                <a:lnTo>
                  <a:pt x="1596580" y="412267"/>
                </a:lnTo>
                <a:lnTo>
                  <a:pt x="1412951" y="576211"/>
                </a:lnTo>
                <a:lnTo>
                  <a:pt x="1097178" y="650722"/>
                </a:lnTo>
                <a:lnTo>
                  <a:pt x="388340" y="650722"/>
                </a:lnTo>
                <a:lnTo>
                  <a:pt x="388340" y="770470"/>
                </a:lnTo>
                <a:lnTo>
                  <a:pt x="1262227" y="770470"/>
                </a:lnTo>
                <a:lnTo>
                  <a:pt x="1648079" y="758431"/>
                </a:lnTo>
                <a:lnTo>
                  <a:pt x="1851113" y="674166"/>
                </a:lnTo>
                <a:lnTo>
                  <a:pt x="1938350" y="445427"/>
                </a:lnTo>
                <a:lnTo>
                  <a:pt x="1976742" y="0"/>
                </a:lnTo>
                <a:close/>
              </a:path>
              <a:path w="3275329" h="1153795">
                <a:moveTo>
                  <a:pt x="3274733" y="820394"/>
                </a:moveTo>
                <a:lnTo>
                  <a:pt x="3056051" y="820394"/>
                </a:lnTo>
                <a:lnTo>
                  <a:pt x="3030232" y="852043"/>
                </a:lnTo>
                <a:lnTo>
                  <a:pt x="3000121" y="880351"/>
                </a:lnTo>
                <a:lnTo>
                  <a:pt x="2965716" y="905332"/>
                </a:lnTo>
                <a:lnTo>
                  <a:pt x="2927007" y="926985"/>
                </a:lnTo>
                <a:lnTo>
                  <a:pt x="2884005" y="945311"/>
                </a:lnTo>
                <a:lnTo>
                  <a:pt x="2836697" y="960297"/>
                </a:lnTo>
                <a:lnTo>
                  <a:pt x="2785097" y="971969"/>
                </a:lnTo>
                <a:lnTo>
                  <a:pt x="2729192" y="980300"/>
                </a:lnTo>
                <a:lnTo>
                  <a:pt x="2668994" y="985291"/>
                </a:lnTo>
                <a:lnTo>
                  <a:pt x="2604503" y="986955"/>
                </a:lnTo>
                <a:lnTo>
                  <a:pt x="2157920" y="986955"/>
                </a:lnTo>
                <a:lnTo>
                  <a:pt x="2157920" y="375793"/>
                </a:lnTo>
                <a:lnTo>
                  <a:pt x="1990420" y="375793"/>
                </a:lnTo>
                <a:lnTo>
                  <a:pt x="1990420" y="1153388"/>
                </a:lnTo>
                <a:lnTo>
                  <a:pt x="2772499" y="1153388"/>
                </a:lnTo>
                <a:lnTo>
                  <a:pt x="2821419" y="1151407"/>
                </a:lnTo>
                <a:lnTo>
                  <a:pt x="2869311" y="1145438"/>
                </a:lnTo>
                <a:lnTo>
                  <a:pt x="2916161" y="1135494"/>
                </a:lnTo>
                <a:lnTo>
                  <a:pt x="2961995" y="1121562"/>
                </a:lnTo>
                <a:lnTo>
                  <a:pt x="3006788" y="1103680"/>
                </a:lnTo>
                <a:lnTo>
                  <a:pt x="3050540" y="1081811"/>
                </a:lnTo>
                <a:lnTo>
                  <a:pt x="3092666" y="1055776"/>
                </a:lnTo>
                <a:lnTo>
                  <a:pt x="3131413" y="1025956"/>
                </a:lnTo>
                <a:lnTo>
                  <a:pt x="3166808" y="992378"/>
                </a:lnTo>
                <a:lnTo>
                  <a:pt x="3198825" y="955040"/>
                </a:lnTo>
                <a:lnTo>
                  <a:pt x="3227489" y="913917"/>
                </a:lnTo>
                <a:lnTo>
                  <a:pt x="3252787" y="869048"/>
                </a:lnTo>
                <a:lnTo>
                  <a:pt x="3274733" y="820394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6401932" y="2162759"/>
            <a:ext cx="1340485" cy="777875"/>
          </a:xfrm>
          <a:custGeom>
            <a:avLst/>
            <a:gdLst/>
            <a:ahLst/>
            <a:cxnLst/>
            <a:rect l="l" t="t" r="r" b="b"/>
            <a:pathLst>
              <a:path w="1340484" h="777875">
                <a:moveTo>
                  <a:pt x="1340396" y="0"/>
                </a:moveTo>
                <a:lnTo>
                  <a:pt x="558431" y="0"/>
                </a:lnTo>
                <a:lnTo>
                  <a:pt x="498103" y="1371"/>
                </a:lnTo>
                <a:lnTo>
                  <a:pt x="441223" y="5486"/>
                </a:lnTo>
                <a:lnTo>
                  <a:pt x="387790" y="12344"/>
                </a:lnTo>
                <a:lnTo>
                  <a:pt x="337806" y="21946"/>
                </a:lnTo>
                <a:lnTo>
                  <a:pt x="291269" y="34292"/>
                </a:lnTo>
                <a:lnTo>
                  <a:pt x="248180" y="49382"/>
                </a:lnTo>
                <a:lnTo>
                  <a:pt x="208539" y="67216"/>
                </a:lnTo>
                <a:lnTo>
                  <a:pt x="172345" y="87796"/>
                </a:lnTo>
                <a:lnTo>
                  <a:pt x="139598" y="111120"/>
                </a:lnTo>
                <a:lnTo>
                  <a:pt x="110299" y="137189"/>
                </a:lnTo>
                <a:lnTo>
                  <a:pt x="84447" y="166004"/>
                </a:lnTo>
                <a:lnTo>
                  <a:pt x="62042" y="197564"/>
                </a:lnTo>
                <a:lnTo>
                  <a:pt x="43084" y="231871"/>
                </a:lnTo>
                <a:lnTo>
                  <a:pt x="27573" y="268924"/>
                </a:lnTo>
                <a:lnTo>
                  <a:pt x="15510" y="308723"/>
                </a:lnTo>
                <a:lnTo>
                  <a:pt x="6893" y="351268"/>
                </a:lnTo>
                <a:lnTo>
                  <a:pt x="1723" y="396561"/>
                </a:lnTo>
                <a:lnTo>
                  <a:pt x="0" y="444601"/>
                </a:lnTo>
                <a:lnTo>
                  <a:pt x="0" y="777595"/>
                </a:lnTo>
                <a:lnTo>
                  <a:pt x="167271" y="777595"/>
                </a:lnTo>
                <a:lnTo>
                  <a:pt x="167271" y="555269"/>
                </a:lnTo>
                <a:lnTo>
                  <a:pt x="1340396" y="555269"/>
                </a:lnTo>
                <a:lnTo>
                  <a:pt x="1340396" y="388708"/>
                </a:lnTo>
                <a:lnTo>
                  <a:pt x="188633" y="388708"/>
                </a:lnTo>
                <a:lnTo>
                  <a:pt x="208429" y="345999"/>
                </a:lnTo>
                <a:lnTo>
                  <a:pt x="235500" y="307871"/>
                </a:lnTo>
                <a:lnTo>
                  <a:pt x="269849" y="274321"/>
                </a:lnTo>
                <a:lnTo>
                  <a:pt x="311479" y="245344"/>
                </a:lnTo>
                <a:lnTo>
                  <a:pt x="360394" y="220936"/>
                </a:lnTo>
                <a:lnTo>
                  <a:pt x="416598" y="201091"/>
                </a:lnTo>
                <a:lnTo>
                  <a:pt x="457598" y="190640"/>
                </a:lnTo>
                <a:lnTo>
                  <a:pt x="502801" y="182094"/>
                </a:lnTo>
                <a:lnTo>
                  <a:pt x="552210" y="175450"/>
                </a:lnTo>
                <a:lnTo>
                  <a:pt x="605828" y="170707"/>
                </a:lnTo>
                <a:lnTo>
                  <a:pt x="663658" y="167863"/>
                </a:lnTo>
                <a:lnTo>
                  <a:pt x="725703" y="166916"/>
                </a:lnTo>
                <a:lnTo>
                  <a:pt x="1340396" y="166916"/>
                </a:lnTo>
                <a:lnTo>
                  <a:pt x="1340396" y="0"/>
                </a:lnTo>
                <a:close/>
              </a:path>
              <a:path w="1340484" h="777875">
                <a:moveTo>
                  <a:pt x="1340396" y="555269"/>
                </a:moveTo>
                <a:lnTo>
                  <a:pt x="1172464" y="555269"/>
                </a:lnTo>
                <a:lnTo>
                  <a:pt x="1172464" y="777595"/>
                </a:lnTo>
                <a:lnTo>
                  <a:pt x="1340396" y="777595"/>
                </a:lnTo>
                <a:lnTo>
                  <a:pt x="1340396" y="555269"/>
                </a:lnTo>
                <a:close/>
              </a:path>
              <a:path w="1340484" h="777875">
                <a:moveTo>
                  <a:pt x="1340396" y="166916"/>
                </a:moveTo>
                <a:lnTo>
                  <a:pt x="1172464" y="166916"/>
                </a:lnTo>
                <a:lnTo>
                  <a:pt x="1172464" y="388708"/>
                </a:lnTo>
                <a:lnTo>
                  <a:pt x="1340396" y="388708"/>
                </a:lnTo>
                <a:lnTo>
                  <a:pt x="1340396" y="166916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2822898" y="2162784"/>
            <a:ext cx="1340485" cy="777875"/>
          </a:xfrm>
          <a:custGeom>
            <a:avLst/>
            <a:gdLst/>
            <a:ahLst/>
            <a:cxnLst/>
            <a:rect l="l" t="t" r="r" b="b"/>
            <a:pathLst>
              <a:path w="1340484" h="777875">
                <a:moveTo>
                  <a:pt x="754811" y="277583"/>
                </a:moveTo>
                <a:lnTo>
                  <a:pt x="585025" y="277583"/>
                </a:lnTo>
                <a:lnTo>
                  <a:pt x="585025" y="777608"/>
                </a:lnTo>
                <a:lnTo>
                  <a:pt x="754811" y="777608"/>
                </a:lnTo>
                <a:lnTo>
                  <a:pt x="754811" y="277583"/>
                </a:lnTo>
                <a:close/>
              </a:path>
              <a:path w="1340484" h="777875">
                <a:moveTo>
                  <a:pt x="1340459" y="499897"/>
                </a:moveTo>
                <a:lnTo>
                  <a:pt x="1338516" y="446506"/>
                </a:lnTo>
                <a:lnTo>
                  <a:pt x="1332661" y="395947"/>
                </a:lnTo>
                <a:lnTo>
                  <a:pt x="1322920" y="348259"/>
                </a:lnTo>
                <a:lnTo>
                  <a:pt x="1309293" y="303403"/>
                </a:lnTo>
                <a:lnTo>
                  <a:pt x="1291767" y="261404"/>
                </a:lnTo>
                <a:lnTo>
                  <a:pt x="1270368" y="222262"/>
                </a:lnTo>
                <a:lnTo>
                  <a:pt x="1245082" y="185978"/>
                </a:lnTo>
                <a:lnTo>
                  <a:pt x="1215910" y="152539"/>
                </a:lnTo>
                <a:lnTo>
                  <a:pt x="1182878" y="121970"/>
                </a:lnTo>
                <a:lnTo>
                  <a:pt x="1148829" y="96329"/>
                </a:lnTo>
                <a:lnTo>
                  <a:pt x="1112164" y="73723"/>
                </a:lnTo>
                <a:lnTo>
                  <a:pt x="1072870" y="54140"/>
                </a:lnTo>
                <a:lnTo>
                  <a:pt x="1030960" y="37579"/>
                </a:lnTo>
                <a:lnTo>
                  <a:pt x="986421" y="24041"/>
                </a:lnTo>
                <a:lnTo>
                  <a:pt x="939253" y="13512"/>
                </a:lnTo>
                <a:lnTo>
                  <a:pt x="889457" y="6007"/>
                </a:lnTo>
                <a:lnTo>
                  <a:pt x="837018" y="1498"/>
                </a:lnTo>
                <a:lnTo>
                  <a:pt x="781964" y="0"/>
                </a:lnTo>
                <a:lnTo>
                  <a:pt x="0" y="0"/>
                </a:lnTo>
                <a:lnTo>
                  <a:pt x="0" y="777582"/>
                </a:lnTo>
                <a:lnTo>
                  <a:pt x="167335" y="777582"/>
                </a:lnTo>
                <a:lnTo>
                  <a:pt x="167335" y="166903"/>
                </a:lnTo>
                <a:lnTo>
                  <a:pt x="614095" y="166903"/>
                </a:lnTo>
                <a:lnTo>
                  <a:pt x="677011" y="168071"/>
                </a:lnTo>
                <a:lnTo>
                  <a:pt x="735965" y="171589"/>
                </a:lnTo>
                <a:lnTo>
                  <a:pt x="790956" y="177457"/>
                </a:lnTo>
                <a:lnTo>
                  <a:pt x="841984" y="185661"/>
                </a:lnTo>
                <a:lnTo>
                  <a:pt x="889050" y="196215"/>
                </a:lnTo>
                <a:lnTo>
                  <a:pt x="932154" y="209105"/>
                </a:lnTo>
                <a:lnTo>
                  <a:pt x="971296" y="224332"/>
                </a:lnTo>
                <a:lnTo>
                  <a:pt x="1006475" y="241909"/>
                </a:lnTo>
                <a:lnTo>
                  <a:pt x="1064983" y="284086"/>
                </a:lnTo>
                <a:lnTo>
                  <a:pt x="1093533" y="315188"/>
                </a:lnTo>
                <a:lnTo>
                  <a:pt x="1117688" y="351485"/>
                </a:lnTo>
                <a:lnTo>
                  <a:pt x="1137437" y="393001"/>
                </a:lnTo>
                <a:lnTo>
                  <a:pt x="1152791" y="439712"/>
                </a:lnTo>
                <a:lnTo>
                  <a:pt x="1163764" y="491629"/>
                </a:lnTo>
                <a:lnTo>
                  <a:pt x="1170343" y="548754"/>
                </a:lnTo>
                <a:lnTo>
                  <a:pt x="1172527" y="611098"/>
                </a:lnTo>
                <a:lnTo>
                  <a:pt x="1172527" y="777582"/>
                </a:lnTo>
                <a:lnTo>
                  <a:pt x="1340459" y="777582"/>
                </a:lnTo>
                <a:lnTo>
                  <a:pt x="1340459" y="499897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9829881" y="2162764"/>
            <a:ext cx="1284605" cy="777875"/>
          </a:xfrm>
          <a:custGeom>
            <a:avLst/>
            <a:gdLst/>
            <a:ahLst/>
            <a:cxnLst/>
            <a:rect l="l" t="t" r="r" b="b"/>
            <a:pathLst>
              <a:path w="1284604" h="777875">
                <a:moveTo>
                  <a:pt x="1284198" y="0"/>
                </a:moveTo>
                <a:lnTo>
                  <a:pt x="1116863" y="0"/>
                </a:lnTo>
                <a:lnTo>
                  <a:pt x="1116863" y="502119"/>
                </a:lnTo>
                <a:lnTo>
                  <a:pt x="1078025" y="454576"/>
                </a:lnTo>
                <a:lnTo>
                  <a:pt x="1040031" y="409613"/>
                </a:lnTo>
                <a:lnTo>
                  <a:pt x="1002882" y="367229"/>
                </a:lnTo>
                <a:lnTo>
                  <a:pt x="966580" y="327419"/>
                </a:lnTo>
                <a:lnTo>
                  <a:pt x="931126" y="290179"/>
                </a:lnTo>
                <a:lnTo>
                  <a:pt x="896521" y="255506"/>
                </a:lnTo>
                <a:lnTo>
                  <a:pt x="862766" y="223396"/>
                </a:lnTo>
                <a:lnTo>
                  <a:pt x="829863" y="193846"/>
                </a:lnTo>
                <a:lnTo>
                  <a:pt x="797814" y="166852"/>
                </a:lnTo>
                <a:lnTo>
                  <a:pt x="752342" y="131812"/>
                </a:lnTo>
                <a:lnTo>
                  <a:pt x="706932" y="100903"/>
                </a:lnTo>
                <a:lnTo>
                  <a:pt x="661584" y="74120"/>
                </a:lnTo>
                <a:lnTo>
                  <a:pt x="616305" y="51464"/>
                </a:lnTo>
                <a:lnTo>
                  <a:pt x="571096" y="32932"/>
                </a:lnTo>
                <a:lnTo>
                  <a:pt x="525962" y="18521"/>
                </a:lnTo>
                <a:lnTo>
                  <a:pt x="480906" y="8230"/>
                </a:lnTo>
                <a:lnTo>
                  <a:pt x="435933" y="2057"/>
                </a:lnTo>
                <a:lnTo>
                  <a:pt x="391045" y="0"/>
                </a:lnTo>
                <a:lnTo>
                  <a:pt x="0" y="0"/>
                </a:lnTo>
                <a:lnTo>
                  <a:pt x="0" y="777595"/>
                </a:lnTo>
                <a:lnTo>
                  <a:pt x="167449" y="777595"/>
                </a:lnTo>
                <a:lnTo>
                  <a:pt x="167449" y="166852"/>
                </a:lnTo>
                <a:lnTo>
                  <a:pt x="223647" y="166852"/>
                </a:lnTo>
                <a:lnTo>
                  <a:pt x="280214" y="168362"/>
                </a:lnTo>
                <a:lnTo>
                  <a:pt x="334647" y="172890"/>
                </a:lnTo>
                <a:lnTo>
                  <a:pt x="386946" y="180436"/>
                </a:lnTo>
                <a:lnTo>
                  <a:pt x="437108" y="190998"/>
                </a:lnTo>
                <a:lnTo>
                  <a:pt x="485135" y="204574"/>
                </a:lnTo>
                <a:lnTo>
                  <a:pt x="531024" y="221164"/>
                </a:lnTo>
                <a:lnTo>
                  <a:pt x="574776" y="240766"/>
                </a:lnTo>
                <a:lnTo>
                  <a:pt x="619237" y="264250"/>
                </a:lnTo>
                <a:lnTo>
                  <a:pt x="662039" y="289980"/>
                </a:lnTo>
                <a:lnTo>
                  <a:pt x="703180" y="317955"/>
                </a:lnTo>
                <a:lnTo>
                  <a:pt x="742658" y="348174"/>
                </a:lnTo>
                <a:lnTo>
                  <a:pt x="780472" y="380636"/>
                </a:lnTo>
                <a:lnTo>
                  <a:pt x="816621" y="415341"/>
                </a:lnTo>
                <a:lnTo>
                  <a:pt x="851103" y="452287"/>
                </a:lnTo>
                <a:lnTo>
                  <a:pt x="883918" y="491475"/>
                </a:lnTo>
                <a:lnTo>
                  <a:pt x="915062" y="532903"/>
                </a:lnTo>
                <a:lnTo>
                  <a:pt x="944536" y="576571"/>
                </a:lnTo>
                <a:lnTo>
                  <a:pt x="972337" y="622477"/>
                </a:lnTo>
                <a:lnTo>
                  <a:pt x="1061148" y="777595"/>
                </a:lnTo>
                <a:lnTo>
                  <a:pt x="1284198" y="777595"/>
                </a:lnTo>
                <a:lnTo>
                  <a:pt x="1284198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1291316" y="2162737"/>
            <a:ext cx="1341120" cy="777875"/>
          </a:xfrm>
          <a:custGeom>
            <a:avLst/>
            <a:gdLst/>
            <a:ahLst/>
            <a:cxnLst/>
            <a:rect l="l" t="t" r="r" b="b"/>
            <a:pathLst>
              <a:path w="1341120" h="777875">
                <a:moveTo>
                  <a:pt x="1340510" y="0"/>
                </a:moveTo>
                <a:lnTo>
                  <a:pt x="1172464" y="0"/>
                </a:lnTo>
                <a:lnTo>
                  <a:pt x="1172464" y="611098"/>
                </a:lnTo>
                <a:lnTo>
                  <a:pt x="725766" y="611098"/>
                </a:lnTo>
                <a:lnTo>
                  <a:pt x="667480" y="610151"/>
                </a:lnTo>
                <a:lnTo>
                  <a:pt x="612914" y="607306"/>
                </a:lnTo>
                <a:lnTo>
                  <a:pt x="562068" y="602564"/>
                </a:lnTo>
                <a:lnTo>
                  <a:pt x="514943" y="595920"/>
                </a:lnTo>
                <a:lnTo>
                  <a:pt x="471537" y="587374"/>
                </a:lnTo>
                <a:lnTo>
                  <a:pt x="431850" y="576922"/>
                </a:lnTo>
                <a:lnTo>
                  <a:pt x="379813" y="558191"/>
                </a:lnTo>
                <a:lnTo>
                  <a:pt x="333636" y="535273"/>
                </a:lnTo>
                <a:lnTo>
                  <a:pt x="293331" y="508168"/>
                </a:lnTo>
                <a:lnTo>
                  <a:pt x="258906" y="476878"/>
                </a:lnTo>
                <a:lnTo>
                  <a:pt x="230371" y="441406"/>
                </a:lnTo>
                <a:lnTo>
                  <a:pt x="207733" y="401751"/>
                </a:lnTo>
                <a:lnTo>
                  <a:pt x="193231" y="364982"/>
                </a:lnTo>
                <a:lnTo>
                  <a:pt x="181966" y="323118"/>
                </a:lnTo>
                <a:lnTo>
                  <a:pt x="173931" y="276162"/>
                </a:lnTo>
                <a:lnTo>
                  <a:pt x="169116" y="224115"/>
                </a:lnTo>
                <a:lnTo>
                  <a:pt x="167513" y="166979"/>
                </a:lnTo>
                <a:lnTo>
                  <a:pt x="167513" y="0"/>
                </a:lnTo>
                <a:lnTo>
                  <a:pt x="0" y="0"/>
                </a:lnTo>
                <a:lnTo>
                  <a:pt x="0" y="277571"/>
                </a:lnTo>
                <a:lnTo>
                  <a:pt x="1952" y="330870"/>
                </a:lnTo>
                <a:lnTo>
                  <a:pt x="7810" y="381328"/>
                </a:lnTo>
                <a:lnTo>
                  <a:pt x="17573" y="428947"/>
                </a:lnTo>
                <a:lnTo>
                  <a:pt x="31242" y="473727"/>
                </a:lnTo>
                <a:lnTo>
                  <a:pt x="48817" y="515670"/>
                </a:lnTo>
                <a:lnTo>
                  <a:pt x="70297" y="554777"/>
                </a:lnTo>
                <a:lnTo>
                  <a:pt x="95684" y="591048"/>
                </a:lnTo>
                <a:lnTo>
                  <a:pt x="124978" y="624486"/>
                </a:lnTo>
                <a:lnTo>
                  <a:pt x="158178" y="655091"/>
                </a:lnTo>
                <a:lnTo>
                  <a:pt x="192214" y="680789"/>
                </a:lnTo>
                <a:lnTo>
                  <a:pt x="228850" y="703469"/>
                </a:lnTo>
                <a:lnTo>
                  <a:pt x="268091" y="723128"/>
                </a:lnTo>
                <a:lnTo>
                  <a:pt x="309940" y="739766"/>
                </a:lnTo>
                <a:lnTo>
                  <a:pt x="354401" y="753381"/>
                </a:lnTo>
                <a:lnTo>
                  <a:pt x="401477" y="763973"/>
                </a:lnTo>
                <a:lnTo>
                  <a:pt x="451172" y="771540"/>
                </a:lnTo>
                <a:lnTo>
                  <a:pt x="503489" y="776081"/>
                </a:lnTo>
                <a:lnTo>
                  <a:pt x="558431" y="777595"/>
                </a:lnTo>
                <a:lnTo>
                  <a:pt x="1340510" y="777595"/>
                </a:lnTo>
                <a:lnTo>
                  <a:pt x="1340510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6933370" y="4440125"/>
            <a:ext cx="3356610" cy="862330"/>
            <a:chOff x="6933370" y="4440125"/>
            <a:chExt cx="3356610" cy="862330"/>
          </a:xfrm>
        </p:grpSpPr>
        <p:sp>
          <p:nvSpPr>
            <p:cNvPr id="12" name="object 12" descr=""/>
            <p:cNvSpPr/>
            <p:nvPr/>
          </p:nvSpPr>
          <p:spPr>
            <a:xfrm>
              <a:off x="6933362" y="4440135"/>
              <a:ext cx="3356610" cy="862330"/>
            </a:xfrm>
            <a:custGeom>
              <a:avLst/>
              <a:gdLst/>
              <a:ahLst/>
              <a:cxnLst/>
              <a:rect l="l" t="t" r="r" b="b"/>
              <a:pathLst>
                <a:path w="3356609" h="862329">
                  <a:moveTo>
                    <a:pt x="1850644" y="207327"/>
                  </a:moveTo>
                  <a:lnTo>
                    <a:pt x="1781111" y="137845"/>
                  </a:lnTo>
                  <a:lnTo>
                    <a:pt x="1575054" y="137845"/>
                  </a:lnTo>
                  <a:lnTo>
                    <a:pt x="1505572" y="207327"/>
                  </a:lnTo>
                  <a:lnTo>
                    <a:pt x="1505572" y="654621"/>
                  </a:lnTo>
                  <a:lnTo>
                    <a:pt x="1575054" y="724166"/>
                  </a:lnTo>
                  <a:lnTo>
                    <a:pt x="1609166" y="724166"/>
                  </a:lnTo>
                  <a:lnTo>
                    <a:pt x="1678114" y="672465"/>
                  </a:lnTo>
                  <a:lnTo>
                    <a:pt x="1746986" y="724166"/>
                  </a:lnTo>
                  <a:lnTo>
                    <a:pt x="1781111" y="724166"/>
                  </a:lnTo>
                  <a:lnTo>
                    <a:pt x="1850644" y="654621"/>
                  </a:lnTo>
                  <a:lnTo>
                    <a:pt x="1850644" y="456946"/>
                  </a:lnTo>
                  <a:lnTo>
                    <a:pt x="1704086" y="456946"/>
                  </a:lnTo>
                  <a:lnTo>
                    <a:pt x="1704086" y="577608"/>
                  </a:lnTo>
                  <a:lnTo>
                    <a:pt x="1652130" y="577608"/>
                  </a:lnTo>
                  <a:lnTo>
                    <a:pt x="1652130" y="284416"/>
                  </a:lnTo>
                  <a:lnTo>
                    <a:pt x="1704086" y="284416"/>
                  </a:lnTo>
                  <a:lnTo>
                    <a:pt x="1704086" y="405003"/>
                  </a:lnTo>
                  <a:lnTo>
                    <a:pt x="1850644" y="405003"/>
                  </a:lnTo>
                  <a:lnTo>
                    <a:pt x="1850644" y="207327"/>
                  </a:lnTo>
                  <a:close/>
                </a:path>
                <a:path w="3356609" h="862329">
                  <a:moveTo>
                    <a:pt x="3356229" y="34467"/>
                  </a:moveTo>
                  <a:lnTo>
                    <a:pt x="3168726" y="34467"/>
                  </a:lnTo>
                  <a:lnTo>
                    <a:pt x="3168726" y="103352"/>
                  </a:lnTo>
                  <a:lnTo>
                    <a:pt x="2397836" y="758621"/>
                  </a:lnTo>
                  <a:lnTo>
                    <a:pt x="2109076" y="758621"/>
                  </a:lnTo>
                  <a:lnTo>
                    <a:pt x="2049970" y="711822"/>
                  </a:lnTo>
                  <a:lnTo>
                    <a:pt x="1988426" y="663105"/>
                  </a:lnTo>
                  <a:lnTo>
                    <a:pt x="1988426" y="198869"/>
                  </a:lnTo>
                  <a:lnTo>
                    <a:pt x="2050034" y="150101"/>
                  </a:lnTo>
                  <a:lnTo>
                    <a:pt x="2109076" y="103352"/>
                  </a:lnTo>
                  <a:lnTo>
                    <a:pt x="3168726" y="103352"/>
                  </a:lnTo>
                  <a:lnTo>
                    <a:pt x="3168726" y="34467"/>
                  </a:lnTo>
                  <a:lnTo>
                    <a:pt x="2109076" y="34467"/>
                  </a:lnTo>
                  <a:lnTo>
                    <a:pt x="1988426" y="150101"/>
                  </a:lnTo>
                  <a:lnTo>
                    <a:pt x="1919592" y="81216"/>
                  </a:lnTo>
                  <a:lnTo>
                    <a:pt x="1919592" y="178701"/>
                  </a:lnTo>
                  <a:lnTo>
                    <a:pt x="1919592" y="683221"/>
                  </a:lnTo>
                  <a:lnTo>
                    <a:pt x="1809711" y="793038"/>
                  </a:lnTo>
                  <a:lnTo>
                    <a:pt x="1723961" y="793038"/>
                  </a:lnTo>
                  <a:lnTo>
                    <a:pt x="1678051" y="758621"/>
                  </a:lnTo>
                  <a:lnTo>
                    <a:pt x="1632216" y="793038"/>
                  </a:lnTo>
                  <a:lnTo>
                    <a:pt x="1546390" y="793038"/>
                  </a:lnTo>
                  <a:lnTo>
                    <a:pt x="1465224" y="711822"/>
                  </a:lnTo>
                  <a:lnTo>
                    <a:pt x="1436636" y="683221"/>
                  </a:lnTo>
                  <a:lnTo>
                    <a:pt x="1436636" y="178701"/>
                  </a:lnTo>
                  <a:lnTo>
                    <a:pt x="1465224" y="150101"/>
                  </a:lnTo>
                  <a:lnTo>
                    <a:pt x="1546390" y="68884"/>
                  </a:lnTo>
                  <a:lnTo>
                    <a:pt x="1809711" y="68884"/>
                  </a:lnTo>
                  <a:lnTo>
                    <a:pt x="1919592" y="178701"/>
                  </a:lnTo>
                  <a:lnTo>
                    <a:pt x="1919592" y="81216"/>
                  </a:lnTo>
                  <a:lnTo>
                    <a:pt x="1907273" y="68884"/>
                  </a:lnTo>
                  <a:lnTo>
                    <a:pt x="1838439" y="0"/>
                  </a:lnTo>
                  <a:lnTo>
                    <a:pt x="1517789" y="0"/>
                  </a:lnTo>
                  <a:lnTo>
                    <a:pt x="1367751" y="150101"/>
                  </a:lnTo>
                  <a:lnTo>
                    <a:pt x="1367751" y="198869"/>
                  </a:lnTo>
                  <a:lnTo>
                    <a:pt x="1367751" y="663105"/>
                  </a:lnTo>
                  <a:lnTo>
                    <a:pt x="1247101" y="758621"/>
                  </a:lnTo>
                  <a:lnTo>
                    <a:pt x="958329" y="758621"/>
                  </a:lnTo>
                  <a:lnTo>
                    <a:pt x="187439" y="103352"/>
                  </a:lnTo>
                  <a:lnTo>
                    <a:pt x="1247101" y="103352"/>
                  </a:lnTo>
                  <a:lnTo>
                    <a:pt x="1367751" y="198869"/>
                  </a:lnTo>
                  <a:lnTo>
                    <a:pt x="1367751" y="150101"/>
                  </a:lnTo>
                  <a:lnTo>
                    <a:pt x="1318983" y="103352"/>
                  </a:lnTo>
                  <a:lnTo>
                    <a:pt x="1247101" y="34467"/>
                  </a:lnTo>
                  <a:lnTo>
                    <a:pt x="0" y="34467"/>
                  </a:lnTo>
                  <a:lnTo>
                    <a:pt x="932903" y="827506"/>
                  </a:lnTo>
                  <a:lnTo>
                    <a:pt x="1247101" y="827506"/>
                  </a:lnTo>
                  <a:lnTo>
                    <a:pt x="1318945" y="758621"/>
                  </a:lnTo>
                  <a:lnTo>
                    <a:pt x="1367751" y="711822"/>
                  </a:lnTo>
                  <a:lnTo>
                    <a:pt x="1517789" y="861974"/>
                  </a:lnTo>
                  <a:lnTo>
                    <a:pt x="1838439" y="861974"/>
                  </a:lnTo>
                  <a:lnTo>
                    <a:pt x="1907298" y="793038"/>
                  </a:lnTo>
                  <a:lnTo>
                    <a:pt x="1988426" y="711822"/>
                  </a:lnTo>
                  <a:lnTo>
                    <a:pt x="2109076" y="827506"/>
                  </a:lnTo>
                  <a:lnTo>
                    <a:pt x="2422969" y="827506"/>
                  </a:lnTo>
                  <a:lnTo>
                    <a:pt x="2504033" y="758621"/>
                  </a:lnTo>
                  <a:lnTo>
                    <a:pt x="3275165" y="103352"/>
                  </a:lnTo>
                  <a:lnTo>
                    <a:pt x="3356229" y="3446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042387" y="4577968"/>
              <a:ext cx="965835" cy="586740"/>
            </a:xfrm>
            <a:custGeom>
              <a:avLst/>
              <a:gdLst/>
              <a:ahLst/>
              <a:cxnLst/>
              <a:rect l="l" t="t" r="r" b="b"/>
              <a:pathLst>
                <a:path w="965834" h="586739">
                  <a:moveTo>
                    <a:pt x="418211" y="465709"/>
                  </a:moveTo>
                  <a:lnTo>
                    <a:pt x="0" y="465709"/>
                  </a:lnTo>
                  <a:lnTo>
                    <a:pt x="0" y="586359"/>
                  </a:lnTo>
                  <a:lnTo>
                    <a:pt x="275958" y="586359"/>
                  </a:lnTo>
                  <a:lnTo>
                    <a:pt x="418211" y="465709"/>
                  </a:lnTo>
                  <a:close/>
                </a:path>
                <a:path w="965834" h="586739">
                  <a:moveTo>
                    <a:pt x="600659" y="310337"/>
                  </a:moveTo>
                  <a:lnTo>
                    <a:pt x="88" y="310337"/>
                  </a:lnTo>
                  <a:lnTo>
                    <a:pt x="88" y="430987"/>
                  </a:lnTo>
                  <a:lnTo>
                    <a:pt x="458762" y="430987"/>
                  </a:lnTo>
                  <a:lnTo>
                    <a:pt x="600659" y="310337"/>
                  </a:lnTo>
                  <a:close/>
                </a:path>
                <a:path w="965834" h="586739">
                  <a:moveTo>
                    <a:pt x="783196" y="155295"/>
                  </a:moveTo>
                  <a:lnTo>
                    <a:pt x="101" y="155295"/>
                  </a:lnTo>
                  <a:lnTo>
                    <a:pt x="101" y="275945"/>
                  </a:lnTo>
                  <a:lnTo>
                    <a:pt x="641235" y="275945"/>
                  </a:lnTo>
                  <a:lnTo>
                    <a:pt x="783196" y="155295"/>
                  </a:lnTo>
                  <a:close/>
                </a:path>
                <a:path w="965834" h="586739">
                  <a:moveTo>
                    <a:pt x="965682" y="0"/>
                  </a:moveTo>
                  <a:lnTo>
                    <a:pt x="50" y="0"/>
                  </a:lnTo>
                  <a:lnTo>
                    <a:pt x="50" y="120650"/>
                  </a:lnTo>
                  <a:lnTo>
                    <a:pt x="823722" y="120650"/>
                  </a:lnTo>
                  <a:lnTo>
                    <a:pt x="965682" y="0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21812" y="4883395"/>
              <a:ext cx="120650" cy="280926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21812" y="4577961"/>
              <a:ext cx="120650" cy="280868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7214857" y="4577968"/>
              <a:ext cx="965835" cy="586740"/>
            </a:xfrm>
            <a:custGeom>
              <a:avLst/>
              <a:gdLst/>
              <a:ahLst/>
              <a:cxnLst/>
              <a:rect l="l" t="t" r="r" b="b"/>
              <a:pathLst>
                <a:path w="965834" h="586739">
                  <a:moveTo>
                    <a:pt x="965593" y="310337"/>
                  </a:moveTo>
                  <a:lnTo>
                    <a:pt x="364972" y="310337"/>
                  </a:lnTo>
                  <a:lnTo>
                    <a:pt x="506933" y="430987"/>
                  </a:lnTo>
                  <a:lnTo>
                    <a:pt x="965593" y="430987"/>
                  </a:lnTo>
                  <a:lnTo>
                    <a:pt x="965593" y="310337"/>
                  </a:lnTo>
                  <a:close/>
                </a:path>
                <a:path w="965834" h="586739">
                  <a:moveTo>
                    <a:pt x="965631" y="0"/>
                  </a:moveTo>
                  <a:lnTo>
                    <a:pt x="0" y="0"/>
                  </a:lnTo>
                  <a:lnTo>
                    <a:pt x="141897" y="120650"/>
                  </a:lnTo>
                  <a:lnTo>
                    <a:pt x="965631" y="120650"/>
                  </a:lnTo>
                  <a:lnTo>
                    <a:pt x="965631" y="0"/>
                  </a:lnTo>
                  <a:close/>
                </a:path>
                <a:path w="965834" h="586739">
                  <a:moveTo>
                    <a:pt x="965644" y="155295"/>
                  </a:moveTo>
                  <a:lnTo>
                    <a:pt x="182486" y="155295"/>
                  </a:lnTo>
                  <a:lnTo>
                    <a:pt x="324446" y="275945"/>
                  </a:lnTo>
                  <a:lnTo>
                    <a:pt x="965644" y="275945"/>
                  </a:lnTo>
                  <a:lnTo>
                    <a:pt x="965644" y="155295"/>
                  </a:lnTo>
                  <a:close/>
                </a:path>
                <a:path w="965834" h="586739">
                  <a:moveTo>
                    <a:pt x="965669" y="465709"/>
                  </a:moveTo>
                  <a:lnTo>
                    <a:pt x="547458" y="465709"/>
                  </a:lnTo>
                  <a:lnTo>
                    <a:pt x="689648" y="586359"/>
                  </a:lnTo>
                  <a:lnTo>
                    <a:pt x="965669" y="586359"/>
                  </a:lnTo>
                  <a:lnTo>
                    <a:pt x="965669" y="465709"/>
                  </a:lnTo>
                  <a:close/>
                </a:path>
              </a:pathLst>
            </a:custGeom>
            <a:solidFill>
              <a:srgbClr val="73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80468" y="4883395"/>
              <a:ext cx="120650" cy="280926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80468" y="4577961"/>
              <a:ext cx="120650" cy="280868"/>
            </a:xfrm>
            <a:prstGeom prst="rect">
              <a:avLst/>
            </a:prstGeom>
          </p:spPr>
        </p:pic>
      </p:grpSp>
      <p:sp>
        <p:nvSpPr>
          <p:cNvPr id="19" name="object 19" descr=""/>
          <p:cNvSpPr/>
          <p:nvPr/>
        </p:nvSpPr>
        <p:spPr>
          <a:xfrm>
            <a:off x="9722841" y="5341454"/>
            <a:ext cx="102235" cy="410845"/>
          </a:xfrm>
          <a:custGeom>
            <a:avLst/>
            <a:gdLst/>
            <a:ahLst/>
            <a:cxnLst/>
            <a:rect l="l" t="t" r="r" b="b"/>
            <a:pathLst>
              <a:path w="102234" h="410845">
                <a:moveTo>
                  <a:pt x="101676" y="79895"/>
                </a:moveTo>
                <a:lnTo>
                  <a:pt x="0" y="79895"/>
                </a:lnTo>
                <a:lnTo>
                  <a:pt x="0" y="410730"/>
                </a:lnTo>
                <a:lnTo>
                  <a:pt x="101676" y="410730"/>
                </a:lnTo>
                <a:lnTo>
                  <a:pt x="101676" y="79895"/>
                </a:lnTo>
                <a:close/>
              </a:path>
              <a:path w="102234" h="410845">
                <a:moveTo>
                  <a:pt x="101676" y="0"/>
                </a:moveTo>
                <a:lnTo>
                  <a:pt x="0" y="0"/>
                </a:lnTo>
                <a:lnTo>
                  <a:pt x="0" y="43624"/>
                </a:lnTo>
                <a:lnTo>
                  <a:pt x="101676" y="43624"/>
                </a:lnTo>
                <a:lnTo>
                  <a:pt x="101676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7909293" y="5421007"/>
            <a:ext cx="384175" cy="332740"/>
          </a:xfrm>
          <a:custGeom>
            <a:avLst/>
            <a:gdLst/>
            <a:ahLst/>
            <a:cxnLst/>
            <a:rect l="l" t="t" r="r" b="b"/>
            <a:pathLst>
              <a:path w="384175" h="332739">
                <a:moveTo>
                  <a:pt x="383679" y="0"/>
                </a:moveTo>
                <a:lnTo>
                  <a:pt x="0" y="0"/>
                </a:lnTo>
                <a:lnTo>
                  <a:pt x="0" y="67310"/>
                </a:lnTo>
                <a:lnTo>
                  <a:pt x="0" y="135890"/>
                </a:lnTo>
                <a:lnTo>
                  <a:pt x="0" y="190500"/>
                </a:lnTo>
                <a:lnTo>
                  <a:pt x="0" y="261620"/>
                </a:lnTo>
                <a:lnTo>
                  <a:pt x="0" y="332740"/>
                </a:lnTo>
                <a:lnTo>
                  <a:pt x="381889" y="332740"/>
                </a:lnTo>
                <a:lnTo>
                  <a:pt x="381889" y="261620"/>
                </a:lnTo>
                <a:lnTo>
                  <a:pt x="97904" y="261620"/>
                </a:lnTo>
                <a:lnTo>
                  <a:pt x="97904" y="190500"/>
                </a:lnTo>
                <a:lnTo>
                  <a:pt x="365544" y="190500"/>
                </a:lnTo>
                <a:lnTo>
                  <a:pt x="365544" y="135890"/>
                </a:lnTo>
                <a:lnTo>
                  <a:pt x="97904" y="135890"/>
                </a:lnTo>
                <a:lnTo>
                  <a:pt x="97904" y="67310"/>
                </a:lnTo>
                <a:lnTo>
                  <a:pt x="383679" y="67310"/>
                </a:lnTo>
                <a:lnTo>
                  <a:pt x="383679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8358264" y="5421007"/>
            <a:ext cx="344805" cy="332740"/>
          </a:xfrm>
          <a:custGeom>
            <a:avLst/>
            <a:gdLst/>
            <a:ahLst/>
            <a:cxnLst/>
            <a:rect l="l" t="t" r="r" b="b"/>
            <a:pathLst>
              <a:path w="344804" h="332739">
                <a:moveTo>
                  <a:pt x="344233" y="267970"/>
                </a:moveTo>
                <a:lnTo>
                  <a:pt x="100901" y="267970"/>
                </a:lnTo>
                <a:lnTo>
                  <a:pt x="100901" y="0"/>
                </a:lnTo>
                <a:lnTo>
                  <a:pt x="0" y="0"/>
                </a:lnTo>
                <a:lnTo>
                  <a:pt x="0" y="267970"/>
                </a:lnTo>
                <a:lnTo>
                  <a:pt x="0" y="332740"/>
                </a:lnTo>
                <a:lnTo>
                  <a:pt x="344233" y="332740"/>
                </a:lnTo>
                <a:lnTo>
                  <a:pt x="344233" y="26797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8769947" y="5421286"/>
            <a:ext cx="387350" cy="332740"/>
          </a:xfrm>
          <a:custGeom>
            <a:avLst/>
            <a:gdLst/>
            <a:ahLst/>
            <a:cxnLst/>
            <a:rect l="l" t="t" r="r" b="b"/>
            <a:pathLst>
              <a:path w="387350" h="332739">
                <a:moveTo>
                  <a:pt x="386727" y="0"/>
                </a:moveTo>
                <a:lnTo>
                  <a:pt x="0" y="0"/>
                </a:lnTo>
                <a:lnTo>
                  <a:pt x="0" y="72390"/>
                </a:lnTo>
                <a:lnTo>
                  <a:pt x="0" y="135890"/>
                </a:lnTo>
                <a:lnTo>
                  <a:pt x="0" y="193040"/>
                </a:lnTo>
                <a:lnTo>
                  <a:pt x="0" y="261620"/>
                </a:lnTo>
                <a:lnTo>
                  <a:pt x="0" y="332740"/>
                </a:lnTo>
                <a:lnTo>
                  <a:pt x="384810" y="332740"/>
                </a:lnTo>
                <a:lnTo>
                  <a:pt x="384810" y="261620"/>
                </a:lnTo>
                <a:lnTo>
                  <a:pt x="101854" y="261620"/>
                </a:lnTo>
                <a:lnTo>
                  <a:pt x="101854" y="193040"/>
                </a:lnTo>
                <a:lnTo>
                  <a:pt x="366560" y="193040"/>
                </a:lnTo>
                <a:lnTo>
                  <a:pt x="366560" y="135890"/>
                </a:lnTo>
                <a:lnTo>
                  <a:pt x="101854" y="135890"/>
                </a:lnTo>
                <a:lnTo>
                  <a:pt x="101854" y="72390"/>
                </a:lnTo>
                <a:lnTo>
                  <a:pt x="386727" y="72390"/>
                </a:lnTo>
                <a:lnTo>
                  <a:pt x="386727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9220385" y="5421270"/>
            <a:ext cx="440055" cy="332740"/>
          </a:xfrm>
          <a:custGeom>
            <a:avLst/>
            <a:gdLst/>
            <a:ahLst/>
            <a:cxnLst/>
            <a:rect l="l" t="t" r="r" b="b"/>
            <a:pathLst>
              <a:path w="440054" h="332739">
                <a:moveTo>
                  <a:pt x="258064" y="0"/>
                </a:moveTo>
                <a:lnTo>
                  <a:pt x="0" y="0"/>
                </a:lnTo>
                <a:lnTo>
                  <a:pt x="0" y="332689"/>
                </a:lnTo>
                <a:lnTo>
                  <a:pt x="275475" y="332689"/>
                </a:lnTo>
                <a:lnTo>
                  <a:pt x="337057" y="330749"/>
                </a:lnTo>
                <a:lnTo>
                  <a:pt x="383375" y="323239"/>
                </a:lnTo>
                <a:lnTo>
                  <a:pt x="415335" y="307619"/>
                </a:lnTo>
                <a:lnTo>
                  <a:pt x="433845" y="281351"/>
                </a:lnTo>
                <a:lnTo>
                  <a:pt x="436709" y="262420"/>
                </a:lnTo>
                <a:lnTo>
                  <a:pt x="91389" y="262420"/>
                </a:lnTo>
                <a:lnTo>
                  <a:pt x="91389" y="193001"/>
                </a:lnTo>
                <a:lnTo>
                  <a:pt x="429459" y="193001"/>
                </a:lnTo>
                <a:lnTo>
                  <a:pt x="427672" y="188545"/>
                </a:lnTo>
                <a:lnTo>
                  <a:pt x="403937" y="170600"/>
                </a:lnTo>
                <a:lnTo>
                  <a:pt x="360819" y="163741"/>
                </a:lnTo>
                <a:lnTo>
                  <a:pt x="389711" y="158974"/>
                </a:lnTo>
                <a:lnTo>
                  <a:pt x="409798" y="144914"/>
                </a:lnTo>
                <a:lnTo>
                  <a:pt x="412776" y="139077"/>
                </a:lnTo>
                <a:lnTo>
                  <a:pt x="91389" y="139077"/>
                </a:lnTo>
                <a:lnTo>
                  <a:pt x="91389" y="71335"/>
                </a:lnTo>
                <a:lnTo>
                  <a:pt x="423047" y="71335"/>
                </a:lnTo>
                <a:lnTo>
                  <a:pt x="420849" y="53062"/>
                </a:lnTo>
                <a:lnTo>
                  <a:pt x="405186" y="27165"/>
                </a:lnTo>
                <a:lnTo>
                  <a:pt x="375039" y="10881"/>
                </a:lnTo>
                <a:lnTo>
                  <a:pt x="327100" y="2422"/>
                </a:lnTo>
                <a:lnTo>
                  <a:pt x="258064" y="0"/>
                </a:lnTo>
                <a:close/>
              </a:path>
              <a:path w="440054" h="332739">
                <a:moveTo>
                  <a:pt x="429459" y="193001"/>
                </a:moveTo>
                <a:lnTo>
                  <a:pt x="264769" y="193001"/>
                </a:lnTo>
                <a:lnTo>
                  <a:pt x="295422" y="193499"/>
                </a:lnTo>
                <a:lnTo>
                  <a:pt x="318987" y="196981"/>
                </a:lnTo>
                <a:lnTo>
                  <a:pt x="334115" y="206433"/>
                </a:lnTo>
                <a:lnTo>
                  <a:pt x="339458" y="224840"/>
                </a:lnTo>
                <a:lnTo>
                  <a:pt x="333666" y="246566"/>
                </a:lnTo>
                <a:lnTo>
                  <a:pt x="317544" y="257722"/>
                </a:lnTo>
                <a:lnTo>
                  <a:pt x="292973" y="261832"/>
                </a:lnTo>
                <a:lnTo>
                  <a:pt x="261835" y="262420"/>
                </a:lnTo>
                <a:lnTo>
                  <a:pt x="436709" y="262420"/>
                </a:lnTo>
                <a:lnTo>
                  <a:pt x="439813" y="241896"/>
                </a:lnTo>
                <a:lnTo>
                  <a:pt x="437729" y="213627"/>
                </a:lnTo>
                <a:lnTo>
                  <a:pt x="429459" y="193001"/>
                </a:lnTo>
                <a:close/>
              </a:path>
              <a:path w="440054" h="332739">
                <a:moveTo>
                  <a:pt x="423047" y="71335"/>
                </a:moveTo>
                <a:lnTo>
                  <a:pt x="274764" y="71335"/>
                </a:lnTo>
                <a:lnTo>
                  <a:pt x="299647" y="73507"/>
                </a:lnTo>
                <a:lnTo>
                  <a:pt x="315942" y="79081"/>
                </a:lnTo>
                <a:lnTo>
                  <a:pt x="324843" y="88786"/>
                </a:lnTo>
                <a:lnTo>
                  <a:pt x="327545" y="103352"/>
                </a:lnTo>
                <a:lnTo>
                  <a:pt x="323265" y="121923"/>
                </a:lnTo>
                <a:lnTo>
                  <a:pt x="310622" y="132659"/>
                </a:lnTo>
                <a:lnTo>
                  <a:pt x="288712" y="137787"/>
                </a:lnTo>
                <a:lnTo>
                  <a:pt x="257162" y="139077"/>
                </a:lnTo>
                <a:lnTo>
                  <a:pt x="412776" y="139077"/>
                </a:lnTo>
                <a:lnTo>
                  <a:pt x="421525" y="121923"/>
                </a:lnTo>
                <a:lnTo>
                  <a:pt x="425335" y="90360"/>
                </a:lnTo>
                <a:lnTo>
                  <a:pt x="423047" y="71335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7399935" y="5421426"/>
            <a:ext cx="440690" cy="412115"/>
          </a:xfrm>
          <a:custGeom>
            <a:avLst/>
            <a:gdLst/>
            <a:ahLst/>
            <a:cxnLst/>
            <a:rect l="l" t="t" r="r" b="b"/>
            <a:pathLst>
              <a:path w="440690" h="412114">
                <a:moveTo>
                  <a:pt x="278523" y="367982"/>
                </a:moveTo>
                <a:lnTo>
                  <a:pt x="161950" y="367982"/>
                </a:lnTo>
                <a:lnTo>
                  <a:pt x="161950" y="411607"/>
                </a:lnTo>
                <a:lnTo>
                  <a:pt x="278523" y="411607"/>
                </a:lnTo>
                <a:lnTo>
                  <a:pt x="278523" y="367982"/>
                </a:lnTo>
                <a:close/>
              </a:path>
              <a:path w="440690" h="412114">
                <a:moveTo>
                  <a:pt x="440296" y="223227"/>
                </a:moveTo>
                <a:lnTo>
                  <a:pt x="440232" y="206705"/>
                </a:lnTo>
                <a:lnTo>
                  <a:pt x="343827" y="206705"/>
                </a:lnTo>
                <a:lnTo>
                  <a:pt x="343827" y="213410"/>
                </a:lnTo>
                <a:lnTo>
                  <a:pt x="336461" y="239039"/>
                </a:lnTo>
                <a:lnTo>
                  <a:pt x="314921" y="252742"/>
                </a:lnTo>
                <a:lnTo>
                  <a:pt x="280073" y="258254"/>
                </a:lnTo>
                <a:lnTo>
                  <a:pt x="232803" y="259257"/>
                </a:lnTo>
                <a:lnTo>
                  <a:pt x="203606" y="259321"/>
                </a:lnTo>
                <a:lnTo>
                  <a:pt x="180187" y="259041"/>
                </a:lnTo>
                <a:lnTo>
                  <a:pt x="139801" y="254495"/>
                </a:lnTo>
                <a:lnTo>
                  <a:pt x="101536" y="225526"/>
                </a:lnTo>
                <a:lnTo>
                  <a:pt x="94322" y="185648"/>
                </a:lnTo>
                <a:lnTo>
                  <a:pt x="94322" y="139141"/>
                </a:lnTo>
                <a:lnTo>
                  <a:pt x="101815" y="102120"/>
                </a:lnTo>
                <a:lnTo>
                  <a:pt x="123037" y="81876"/>
                </a:lnTo>
                <a:lnTo>
                  <a:pt x="156133" y="73406"/>
                </a:lnTo>
                <a:lnTo>
                  <a:pt x="199237" y="71691"/>
                </a:lnTo>
                <a:lnTo>
                  <a:pt x="232803" y="71755"/>
                </a:lnTo>
                <a:lnTo>
                  <a:pt x="270433" y="72707"/>
                </a:lnTo>
                <a:lnTo>
                  <a:pt x="304609" y="77292"/>
                </a:lnTo>
                <a:lnTo>
                  <a:pt x="330466" y="88061"/>
                </a:lnTo>
                <a:lnTo>
                  <a:pt x="343103" y="107607"/>
                </a:lnTo>
                <a:lnTo>
                  <a:pt x="343103" y="117716"/>
                </a:lnTo>
                <a:lnTo>
                  <a:pt x="435813" y="117716"/>
                </a:lnTo>
                <a:lnTo>
                  <a:pt x="431342" y="65747"/>
                </a:lnTo>
                <a:lnTo>
                  <a:pt x="397078" y="17183"/>
                </a:lnTo>
                <a:lnTo>
                  <a:pt x="314096" y="1193"/>
                </a:lnTo>
                <a:lnTo>
                  <a:pt x="248666" y="0"/>
                </a:lnTo>
                <a:lnTo>
                  <a:pt x="149707" y="203"/>
                </a:lnTo>
                <a:lnTo>
                  <a:pt x="92798" y="5359"/>
                </a:lnTo>
                <a:lnTo>
                  <a:pt x="38811" y="27051"/>
                </a:lnTo>
                <a:lnTo>
                  <a:pt x="4216" y="83337"/>
                </a:lnTo>
                <a:lnTo>
                  <a:pt x="0" y="124777"/>
                </a:lnTo>
                <a:lnTo>
                  <a:pt x="0" y="206235"/>
                </a:lnTo>
                <a:lnTo>
                  <a:pt x="4305" y="248640"/>
                </a:lnTo>
                <a:lnTo>
                  <a:pt x="39789" y="305714"/>
                </a:lnTo>
                <a:lnTo>
                  <a:pt x="99021" y="327710"/>
                </a:lnTo>
                <a:lnTo>
                  <a:pt x="162648" y="332689"/>
                </a:lnTo>
                <a:lnTo>
                  <a:pt x="301155" y="333286"/>
                </a:lnTo>
                <a:lnTo>
                  <a:pt x="330187" y="332524"/>
                </a:lnTo>
                <a:lnTo>
                  <a:pt x="381774" y="323723"/>
                </a:lnTo>
                <a:lnTo>
                  <a:pt x="426224" y="297268"/>
                </a:lnTo>
                <a:lnTo>
                  <a:pt x="439991" y="249453"/>
                </a:lnTo>
                <a:lnTo>
                  <a:pt x="440296" y="223227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3014656" y="3273063"/>
            <a:ext cx="353060" cy="334010"/>
          </a:xfrm>
          <a:custGeom>
            <a:avLst/>
            <a:gdLst/>
            <a:ahLst/>
            <a:cxnLst/>
            <a:rect l="l" t="t" r="r" b="b"/>
            <a:pathLst>
              <a:path w="353060" h="334010">
                <a:moveTo>
                  <a:pt x="55359" y="0"/>
                </a:moveTo>
                <a:lnTo>
                  <a:pt x="0" y="0"/>
                </a:lnTo>
                <a:lnTo>
                  <a:pt x="0" y="333819"/>
                </a:lnTo>
                <a:lnTo>
                  <a:pt x="55359" y="333819"/>
                </a:lnTo>
                <a:lnTo>
                  <a:pt x="55359" y="274269"/>
                </a:lnTo>
                <a:lnTo>
                  <a:pt x="74447" y="274269"/>
                </a:lnTo>
                <a:lnTo>
                  <a:pt x="74447" y="189953"/>
                </a:lnTo>
                <a:lnTo>
                  <a:pt x="55359" y="189953"/>
                </a:lnTo>
                <a:lnTo>
                  <a:pt x="55359" y="135305"/>
                </a:lnTo>
                <a:lnTo>
                  <a:pt x="74447" y="135305"/>
                </a:lnTo>
                <a:lnTo>
                  <a:pt x="74447" y="57746"/>
                </a:lnTo>
                <a:lnTo>
                  <a:pt x="55359" y="57746"/>
                </a:lnTo>
                <a:lnTo>
                  <a:pt x="55359" y="0"/>
                </a:lnTo>
                <a:close/>
              </a:path>
              <a:path w="353060" h="334010">
                <a:moveTo>
                  <a:pt x="74447" y="274269"/>
                </a:moveTo>
                <a:lnTo>
                  <a:pt x="55359" y="274269"/>
                </a:lnTo>
                <a:lnTo>
                  <a:pt x="55359" y="333819"/>
                </a:lnTo>
                <a:lnTo>
                  <a:pt x="74447" y="333819"/>
                </a:lnTo>
                <a:lnTo>
                  <a:pt x="74447" y="274269"/>
                </a:lnTo>
                <a:close/>
              </a:path>
              <a:path w="353060" h="334010">
                <a:moveTo>
                  <a:pt x="219405" y="0"/>
                </a:moveTo>
                <a:lnTo>
                  <a:pt x="74447" y="0"/>
                </a:lnTo>
                <a:lnTo>
                  <a:pt x="74447" y="57746"/>
                </a:lnTo>
                <a:lnTo>
                  <a:pt x="214426" y="57746"/>
                </a:lnTo>
                <a:lnTo>
                  <a:pt x="226841" y="58373"/>
                </a:lnTo>
                <a:lnTo>
                  <a:pt x="262061" y="79562"/>
                </a:lnTo>
                <a:lnTo>
                  <a:pt x="265061" y="95389"/>
                </a:lnTo>
                <a:lnTo>
                  <a:pt x="265061" y="98259"/>
                </a:lnTo>
                <a:lnTo>
                  <a:pt x="237420" y="132791"/>
                </a:lnTo>
                <a:lnTo>
                  <a:pt x="214426" y="135305"/>
                </a:lnTo>
                <a:lnTo>
                  <a:pt x="74447" y="135305"/>
                </a:lnTo>
                <a:lnTo>
                  <a:pt x="74447" y="189953"/>
                </a:lnTo>
                <a:lnTo>
                  <a:pt x="219633" y="189953"/>
                </a:lnTo>
                <a:lnTo>
                  <a:pt x="232663" y="190614"/>
                </a:lnTo>
                <a:lnTo>
                  <a:pt x="270213" y="213320"/>
                </a:lnTo>
                <a:lnTo>
                  <a:pt x="273443" y="230644"/>
                </a:lnTo>
                <a:lnTo>
                  <a:pt x="273443" y="233514"/>
                </a:lnTo>
                <a:lnTo>
                  <a:pt x="253149" y="268182"/>
                </a:lnTo>
                <a:lnTo>
                  <a:pt x="220116" y="274269"/>
                </a:lnTo>
                <a:lnTo>
                  <a:pt x="74447" y="274269"/>
                </a:lnTo>
                <a:lnTo>
                  <a:pt x="74447" y="333819"/>
                </a:lnTo>
                <a:lnTo>
                  <a:pt x="226936" y="333819"/>
                </a:lnTo>
                <a:lnTo>
                  <a:pt x="257295" y="332260"/>
                </a:lnTo>
                <a:lnTo>
                  <a:pt x="304946" y="319808"/>
                </a:lnTo>
                <a:lnTo>
                  <a:pt x="335540" y="295187"/>
                </a:lnTo>
                <a:lnTo>
                  <a:pt x="352552" y="239268"/>
                </a:lnTo>
                <a:lnTo>
                  <a:pt x="352552" y="235305"/>
                </a:lnTo>
                <a:lnTo>
                  <a:pt x="340689" y="187963"/>
                </a:lnTo>
                <a:lnTo>
                  <a:pt x="305833" y="159434"/>
                </a:lnTo>
                <a:lnTo>
                  <a:pt x="271348" y="150990"/>
                </a:lnTo>
                <a:lnTo>
                  <a:pt x="271348" y="148120"/>
                </a:lnTo>
                <a:lnTo>
                  <a:pt x="314246" y="136763"/>
                </a:lnTo>
                <a:lnTo>
                  <a:pt x="341037" y="97124"/>
                </a:lnTo>
                <a:lnTo>
                  <a:pt x="342150" y="83604"/>
                </a:lnTo>
                <a:lnTo>
                  <a:pt x="342084" y="79562"/>
                </a:lnTo>
                <a:lnTo>
                  <a:pt x="326162" y="31777"/>
                </a:lnTo>
                <a:lnTo>
                  <a:pt x="275875" y="5106"/>
                </a:lnTo>
                <a:lnTo>
                  <a:pt x="249971" y="1277"/>
                </a:lnTo>
                <a:lnTo>
                  <a:pt x="219405" y="0"/>
                </a:lnTo>
                <a:close/>
              </a:path>
              <a:path w="353060" h="334010">
                <a:moveTo>
                  <a:pt x="74447" y="135305"/>
                </a:moveTo>
                <a:lnTo>
                  <a:pt x="55359" y="135305"/>
                </a:lnTo>
                <a:lnTo>
                  <a:pt x="55359" y="189953"/>
                </a:lnTo>
                <a:lnTo>
                  <a:pt x="74447" y="189953"/>
                </a:lnTo>
                <a:lnTo>
                  <a:pt x="74447" y="135305"/>
                </a:lnTo>
                <a:close/>
              </a:path>
              <a:path w="353060" h="334010">
                <a:moveTo>
                  <a:pt x="74447" y="0"/>
                </a:moveTo>
                <a:lnTo>
                  <a:pt x="55359" y="0"/>
                </a:lnTo>
                <a:lnTo>
                  <a:pt x="55359" y="57746"/>
                </a:lnTo>
                <a:lnTo>
                  <a:pt x="74447" y="57746"/>
                </a:lnTo>
                <a:lnTo>
                  <a:pt x="74447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/>
          <p:nvPr/>
        </p:nvSpPr>
        <p:spPr>
          <a:xfrm>
            <a:off x="3520302" y="3273117"/>
            <a:ext cx="357505" cy="344170"/>
          </a:xfrm>
          <a:custGeom>
            <a:avLst/>
            <a:gdLst/>
            <a:ahLst/>
            <a:cxnLst/>
            <a:rect l="l" t="t" r="r" b="b"/>
            <a:pathLst>
              <a:path w="357504" h="344170">
                <a:moveTo>
                  <a:pt x="357047" y="0"/>
                </a:moveTo>
                <a:lnTo>
                  <a:pt x="280492" y="0"/>
                </a:lnTo>
                <a:lnTo>
                  <a:pt x="280492" y="177025"/>
                </a:lnTo>
                <a:lnTo>
                  <a:pt x="278963" y="200635"/>
                </a:lnTo>
                <a:lnTo>
                  <a:pt x="266685" y="238993"/>
                </a:lnTo>
                <a:lnTo>
                  <a:pt x="224315" y="273597"/>
                </a:lnTo>
                <a:lnTo>
                  <a:pt x="178638" y="280200"/>
                </a:lnTo>
                <a:lnTo>
                  <a:pt x="154032" y="278550"/>
                </a:lnTo>
                <a:lnTo>
                  <a:pt x="115298" y="265332"/>
                </a:lnTo>
                <a:lnTo>
                  <a:pt x="82696" y="221291"/>
                </a:lnTo>
                <a:lnTo>
                  <a:pt x="76542" y="177025"/>
                </a:lnTo>
                <a:lnTo>
                  <a:pt x="76542" y="0"/>
                </a:lnTo>
                <a:lnTo>
                  <a:pt x="0" y="0"/>
                </a:lnTo>
                <a:lnTo>
                  <a:pt x="0" y="177622"/>
                </a:lnTo>
                <a:lnTo>
                  <a:pt x="2737" y="216115"/>
                </a:lnTo>
                <a:lnTo>
                  <a:pt x="24662" y="278147"/>
                </a:lnTo>
                <a:lnTo>
                  <a:pt x="68742" y="320066"/>
                </a:lnTo>
                <a:lnTo>
                  <a:pt x="136116" y="341073"/>
                </a:lnTo>
                <a:lnTo>
                  <a:pt x="178638" y="343700"/>
                </a:lnTo>
                <a:lnTo>
                  <a:pt x="221233" y="341073"/>
                </a:lnTo>
                <a:lnTo>
                  <a:pt x="288625" y="320066"/>
                </a:lnTo>
                <a:lnTo>
                  <a:pt x="332476" y="278147"/>
                </a:lnTo>
                <a:lnTo>
                  <a:pt x="354312" y="216115"/>
                </a:lnTo>
                <a:lnTo>
                  <a:pt x="357047" y="177622"/>
                </a:lnTo>
                <a:lnTo>
                  <a:pt x="357047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4033244" y="3265021"/>
            <a:ext cx="332740" cy="350520"/>
          </a:xfrm>
          <a:custGeom>
            <a:avLst/>
            <a:gdLst/>
            <a:ahLst/>
            <a:cxnLst/>
            <a:rect l="l" t="t" r="r" b="b"/>
            <a:pathLst>
              <a:path w="332739" h="350520">
                <a:moveTo>
                  <a:pt x="155181" y="0"/>
                </a:moveTo>
                <a:lnTo>
                  <a:pt x="86906" y="6159"/>
                </a:lnTo>
                <a:lnTo>
                  <a:pt x="38481" y="24663"/>
                </a:lnTo>
                <a:lnTo>
                  <a:pt x="9610" y="55260"/>
                </a:lnTo>
                <a:lnTo>
                  <a:pt x="0" y="97612"/>
                </a:lnTo>
                <a:lnTo>
                  <a:pt x="966" y="114982"/>
                </a:lnTo>
                <a:lnTo>
                  <a:pt x="15557" y="153276"/>
                </a:lnTo>
                <a:lnTo>
                  <a:pt x="49193" y="178738"/>
                </a:lnTo>
                <a:lnTo>
                  <a:pt x="104122" y="194140"/>
                </a:lnTo>
                <a:lnTo>
                  <a:pt x="171822" y="202346"/>
                </a:lnTo>
                <a:lnTo>
                  <a:pt x="187983" y="204322"/>
                </a:lnTo>
                <a:lnTo>
                  <a:pt x="232590" y="214517"/>
                </a:lnTo>
                <a:lnTo>
                  <a:pt x="253568" y="235267"/>
                </a:lnTo>
                <a:lnTo>
                  <a:pt x="253568" y="244957"/>
                </a:lnTo>
                <a:lnTo>
                  <a:pt x="220558" y="280984"/>
                </a:lnTo>
                <a:lnTo>
                  <a:pt x="164274" y="286486"/>
                </a:lnTo>
                <a:lnTo>
                  <a:pt x="140598" y="285745"/>
                </a:lnTo>
                <a:lnTo>
                  <a:pt x="95290" y="279800"/>
                </a:lnTo>
                <a:lnTo>
                  <a:pt x="53155" y="268524"/>
                </a:lnTo>
                <a:lnTo>
                  <a:pt x="16974" y="255543"/>
                </a:lnTo>
                <a:lnTo>
                  <a:pt x="1308" y="248602"/>
                </a:lnTo>
                <a:lnTo>
                  <a:pt x="9385" y="319405"/>
                </a:lnTo>
                <a:lnTo>
                  <a:pt x="49733" y="333349"/>
                </a:lnTo>
                <a:lnTo>
                  <a:pt x="87982" y="342818"/>
                </a:lnTo>
                <a:lnTo>
                  <a:pt x="132213" y="349016"/>
                </a:lnTo>
                <a:lnTo>
                  <a:pt x="164515" y="350227"/>
                </a:lnTo>
                <a:lnTo>
                  <a:pt x="204261" y="348615"/>
                </a:lnTo>
                <a:lnTo>
                  <a:pt x="267460" y="335740"/>
                </a:lnTo>
                <a:lnTo>
                  <a:pt x="309093" y="309828"/>
                </a:lnTo>
                <a:lnTo>
                  <a:pt x="329854" y="269794"/>
                </a:lnTo>
                <a:lnTo>
                  <a:pt x="332447" y="244424"/>
                </a:lnTo>
                <a:lnTo>
                  <a:pt x="331413" y="225476"/>
                </a:lnTo>
                <a:lnTo>
                  <a:pt x="315874" y="186067"/>
                </a:lnTo>
                <a:lnTo>
                  <a:pt x="280939" y="161593"/>
                </a:lnTo>
                <a:lnTo>
                  <a:pt x="225578" y="147450"/>
                </a:lnTo>
                <a:lnTo>
                  <a:pt x="157401" y="139246"/>
                </a:lnTo>
                <a:lnTo>
                  <a:pt x="140544" y="137021"/>
                </a:lnTo>
                <a:lnTo>
                  <a:pt x="96694" y="125969"/>
                </a:lnTo>
                <a:lnTo>
                  <a:pt x="78638" y="106476"/>
                </a:lnTo>
                <a:lnTo>
                  <a:pt x="78638" y="90309"/>
                </a:lnTo>
                <a:lnTo>
                  <a:pt x="111493" y="65658"/>
                </a:lnTo>
                <a:lnTo>
                  <a:pt x="162115" y="61112"/>
                </a:lnTo>
                <a:lnTo>
                  <a:pt x="184015" y="61664"/>
                </a:lnTo>
                <a:lnTo>
                  <a:pt x="225628" y="66111"/>
                </a:lnTo>
                <a:lnTo>
                  <a:pt x="264227" y="74750"/>
                </a:lnTo>
                <a:lnTo>
                  <a:pt x="314426" y="92709"/>
                </a:lnTo>
                <a:lnTo>
                  <a:pt x="305816" y="28193"/>
                </a:lnTo>
                <a:lnTo>
                  <a:pt x="261505" y="13076"/>
                </a:lnTo>
                <a:lnTo>
                  <a:pt x="203142" y="2158"/>
                </a:lnTo>
                <a:lnTo>
                  <a:pt x="180075" y="540"/>
                </a:lnTo>
                <a:lnTo>
                  <a:pt x="155181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4525784" y="3273018"/>
            <a:ext cx="76835" cy="334010"/>
          </a:xfrm>
          <a:custGeom>
            <a:avLst/>
            <a:gdLst/>
            <a:ahLst/>
            <a:cxnLst/>
            <a:rect l="l" t="t" r="r" b="b"/>
            <a:pathLst>
              <a:path w="76835" h="334010">
                <a:moveTo>
                  <a:pt x="76542" y="0"/>
                </a:moveTo>
                <a:lnTo>
                  <a:pt x="0" y="0"/>
                </a:lnTo>
                <a:lnTo>
                  <a:pt x="0" y="333832"/>
                </a:lnTo>
                <a:lnTo>
                  <a:pt x="76542" y="333832"/>
                </a:lnTo>
                <a:lnTo>
                  <a:pt x="76542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4780433" y="3273102"/>
            <a:ext cx="358140" cy="334010"/>
          </a:xfrm>
          <a:custGeom>
            <a:avLst/>
            <a:gdLst/>
            <a:ahLst/>
            <a:cxnLst/>
            <a:rect l="l" t="t" r="r" b="b"/>
            <a:pathLst>
              <a:path w="358139" h="334010">
                <a:moveTo>
                  <a:pt x="357530" y="0"/>
                </a:moveTo>
                <a:lnTo>
                  <a:pt x="281812" y="0"/>
                </a:lnTo>
                <a:lnTo>
                  <a:pt x="281812" y="130581"/>
                </a:lnTo>
                <a:lnTo>
                  <a:pt x="284149" y="256743"/>
                </a:lnTo>
                <a:lnTo>
                  <a:pt x="279717" y="256743"/>
                </a:lnTo>
                <a:lnTo>
                  <a:pt x="108381" y="0"/>
                </a:lnTo>
                <a:lnTo>
                  <a:pt x="0" y="0"/>
                </a:lnTo>
                <a:lnTo>
                  <a:pt x="0" y="333832"/>
                </a:lnTo>
                <a:lnTo>
                  <a:pt x="76009" y="333832"/>
                </a:lnTo>
                <a:lnTo>
                  <a:pt x="76009" y="203479"/>
                </a:lnTo>
                <a:lnTo>
                  <a:pt x="73609" y="70802"/>
                </a:lnTo>
                <a:lnTo>
                  <a:pt x="78397" y="70802"/>
                </a:lnTo>
                <a:lnTo>
                  <a:pt x="253872" y="333832"/>
                </a:lnTo>
                <a:lnTo>
                  <a:pt x="357530" y="333832"/>
                </a:lnTo>
                <a:lnTo>
                  <a:pt x="357530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5315877" y="3272789"/>
            <a:ext cx="312420" cy="334645"/>
          </a:xfrm>
          <a:custGeom>
            <a:avLst/>
            <a:gdLst/>
            <a:ahLst/>
            <a:cxnLst/>
            <a:rect l="l" t="t" r="r" b="b"/>
            <a:pathLst>
              <a:path w="312420" h="334645">
                <a:moveTo>
                  <a:pt x="312343" y="274027"/>
                </a:moveTo>
                <a:lnTo>
                  <a:pt x="75222" y="274027"/>
                </a:lnTo>
                <a:lnTo>
                  <a:pt x="75222" y="194310"/>
                </a:lnTo>
                <a:lnTo>
                  <a:pt x="39141" y="194310"/>
                </a:lnTo>
                <a:lnTo>
                  <a:pt x="39141" y="193827"/>
                </a:lnTo>
                <a:lnTo>
                  <a:pt x="75222" y="193827"/>
                </a:lnTo>
                <a:lnTo>
                  <a:pt x="302412" y="193827"/>
                </a:lnTo>
                <a:lnTo>
                  <a:pt x="302412" y="135839"/>
                </a:lnTo>
                <a:lnTo>
                  <a:pt x="75222" y="135839"/>
                </a:lnTo>
                <a:lnTo>
                  <a:pt x="75222" y="60960"/>
                </a:lnTo>
                <a:lnTo>
                  <a:pt x="1803" y="60960"/>
                </a:lnTo>
                <a:lnTo>
                  <a:pt x="1803" y="60426"/>
                </a:lnTo>
                <a:lnTo>
                  <a:pt x="75222" y="60426"/>
                </a:lnTo>
                <a:lnTo>
                  <a:pt x="308152" y="60426"/>
                </a:lnTo>
                <a:lnTo>
                  <a:pt x="308152" y="342"/>
                </a:lnTo>
                <a:lnTo>
                  <a:pt x="75222" y="342"/>
                </a:lnTo>
                <a:lnTo>
                  <a:pt x="1803" y="342"/>
                </a:lnTo>
                <a:lnTo>
                  <a:pt x="1803" y="0"/>
                </a:lnTo>
                <a:lnTo>
                  <a:pt x="0" y="0"/>
                </a:lnTo>
                <a:lnTo>
                  <a:pt x="0" y="60960"/>
                </a:lnTo>
                <a:lnTo>
                  <a:pt x="0" y="135890"/>
                </a:lnTo>
                <a:lnTo>
                  <a:pt x="0" y="194310"/>
                </a:lnTo>
                <a:lnTo>
                  <a:pt x="0" y="274320"/>
                </a:lnTo>
                <a:lnTo>
                  <a:pt x="0" y="334010"/>
                </a:lnTo>
                <a:lnTo>
                  <a:pt x="1803" y="334010"/>
                </a:lnTo>
                <a:lnTo>
                  <a:pt x="1803" y="334175"/>
                </a:lnTo>
                <a:lnTo>
                  <a:pt x="75222" y="334175"/>
                </a:lnTo>
                <a:lnTo>
                  <a:pt x="312343" y="334175"/>
                </a:lnTo>
                <a:lnTo>
                  <a:pt x="312343" y="274027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5774477" y="3265021"/>
            <a:ext cx="332740" cy="350520"/>
          </a:xfrm>
          <a:custGeom>
            <a:avLst/>
            <a:gdLst/>
            <a:ahLst/>
            <a:cxnLst/>
            <a:rect l="l" t="t" r="r" b="b"/>
            <a:pathLst>
              <a:path w="332739" h="350520">
                <a:moveTo>
                  <a:pt x="155181" y="0"/>
                </a:moveTo>
                <a:lnTo>
                  <a:pt x="86906" y="6159"/>
                </a:lnTo>
                <a:lnTo>
                  <a:pt x="38481" y="24663"/>
                </a:lnTo>
                <a:lnTo>
                  <a:pt x="9610" y="55260"/>
                </a:lnTo>
                <a:lnTo>
                  <a:pt x="0" y="97612"/>
                </a:lnTo>
                <a:lnTo>
                  <a:pt x="966" y="114982"/>
                </a:lnTo>
                <a:lnTo>
                  <a:pt x="15557" y="153276"/>
                </a:lnTo>
                <a:lnTo>
                  <a:pt x="49193" y="178738"/>
                </a:lnTo>
                <a:lnTo>
                  <a:pt x="104122" y="194140"/>
                </a:lnTo>
                <a:lnTo>
                  <a:pt x="171822" y="202346"/>
                </a:lnTo>
                <a:lnTo>
                  <a:pt x="187983" y="204322"/>
                </a:lnTo>
                <a:lnTo>
                  <a:pt x="232590" y="214517"/>
                </a:lnTo>
                <a:lnTo>
                  <a:pt x="253568" y="235267"/>
                </a:lnTo>
                <a:lnTo>
                  <a:pt x="253568" y="244957"/>
                </a:lnTo>
                <a:lnTo>
                  <a:pt x="220558" y="280984"/>
                </a:lnTo>
                <a:lnTo>
                  <a:pt x="164274" y="286486"/>
                </a:lnTo>
                <a:lnTo>
                  <a:pt x="140598" y="285745"/>
                </a:lnTo>
                <a:lnTo>
                  <a:pt x="95290" y="279800"/>
                </a:lnTo>
                <a:lnTo>
                  <a:pt x="53155" y="268524"/>
                </a:lnTo>
                <a:lnTo>
                  <a:pt x="16974" y="255543"/>
                </a:lnTo>
                <a:lnTo>
                  <a:pt x="1308" y="248602"/>
                </a:lnTo>
                <a:lnTo>
                  <a:pt x="9398" y="319405"/>
                </a:lnTo>
                <a:lnTo>
                  <a:pt x="49733" y="333349"/>
                </a:lnTo>
                <a:lnTo>
                  <a:pt x="87982" y="342818"/>
                </a:lnTo>
                <a:lnTo>
                  <a:pt x="132213" y="349016"/>
                </a:lnTo>
                <a:lnTo>
                  <a:pt x="164515" y="350227"/>
                </a:lnTo>
                <a:lnTo>
                  <a:pt x="204261" y="348615"/>
                </a:lnTo>
                <a:lnTo>
                  <a:pt x="267460" y="335740"/>
                </a:lnTo>
                <a:lnTo>
                  <a:pt x="309093" y="309828"/>
                </a:lnTo>
                <a:lnTo>
                  <a:pt x="329854" y="269794"/>
                </a:lnTo>
                <a:lnTo>
                  <a:pt x="332447" y="244424"/>
                </a:lnTo>
                <a:lnTo>
                  <a:pt x="331413" y="225476"/>
                </a:lnTo>
                <a:lnTo>
                  <a:pt x="315874" y="186067"/>
                </a:lnTo>
                <a:lnTo>
                  <a:pt x="280939" y="161593"/>
                </a:lnTo>
                <a:lnTo>
                  <a:pt x="225578" y="147450"/>
                </a:lnTo>
                <a:lnTo>
                  <a:pt x="157401" y="139246"/>
                </a:lnTo>
                <a:lnTo>
                  <a:pt x="140544" y="137021"/>
                </a:lnTo>
                <a:lnTo>
                  <a:pt x="96694" y="125969"/>
                </a:lnTo>
                <a:lnTo>
                  <a:pt x="78638" y="106476"/>
                </a:lnTo>
                <a:lnTo>
                  <a:pt x="78638" y="90309"/>
                </a:lnTo>
                <a:lnTo>
                  <a:pt x="111493" y="65658"/>
                </a:lnTo>
                <a:lnTo>
                  <a:pt x="162115" y="61112"/>
                </a:lnTo>
                <a:lnTo>
                  <a:pt x="184015" y="61664"/>
                </a:lnTo>
                <a:lnTo>
                  <a:pt x="225628" y="66111"/>
                </a:lnTo>
                <a:lnTo>
                  <a:pt x="264227" y="74750"/>
                </a:lnTo>
                <a:lnTo>
                  <a:pt x="314426" y="92709"/>
                </a:lnTo>
                <a:lnTo>
                  <a:pt x="305816" y="28193"/>
                </a:lnTo>
                <a:lnTo>
                  <a:pt x="261505" y="13076"/>
                </a:lnTo>
                <a:lnTo>
                  <a:pt x="203142" y="2158"/>
                </a:lnTo>
                <a:lnTo>
                  <a:pt x="180075" y="540"/>
                </a:lnTo>
                <a:lnTo>
                  <a:pt x="155181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6246933" y="3265021"/>
            <a:ext cx="332740" cy="350520"/>
          </a:xfrm>
          <a:custGeom>
            <a:avLst/>
            <a:gdLst/>
            <a:ahLst/>
            <a:cxnLst/>
            <a:rect l="l" t="t" r="r" b="b"/>
            <a:pathLst>
              <a:path w="332740" h="350520">
                <a:moveTo>
                  <a:pt x="155181" y="0"/>
                </a:moveTo>
                <a:lnTo>
                  <a:pt x="86906" y="6159"/>
                </a:lnTo>
                <a:lnTo>
                  <a:pt x="38481" y="24663"/>
                </a:lnTo>
                <a:lnTo>
                  <a:pt x="9610" y="55260"/>
                </a:lnTo>
                <a:lnTo>
                  <a:pt x="0" y="97612"/>
                </a:lnTo>
                <a:lnTo>
                  <a:pt x="966" y="114982"/>
                </a:lnTo>
                <a:lnTo>
                  <a:pt x="15557" y="153276"/>
                </a:lnTo>
                <a:lnTo>
                  <a:pt x="49193" y="178738"/>
                </a:lnTo>
                <a:lnTo>
                  <a:pt x="104122" y="194140"/>
                </a:lnTo>
                <a:lnTo>
                  <a:pt x="171822" y="202346"/>
                </a:lnTo>
                <a:lnTo>
                  <a:pt x="187983" y="204322"/>
                </a:lnTo>
                <a:lnTo>
                  <a:pt x="232590" y="214517"/>
                </a:lnTo>
                <a:lnTo>
                  <a:pt x="253568" y="235267"/>
                </a:lnTo>
                <a:lnTo>
                  <a:pt x="253568" y="244957"/>
                </a:lnTo>
                <a:lnTo>
                  <a:pt x="220558" y="280984"/>
                </a:lnTo>
                <a:lnTo>
                  <a:pt x="164274" y="286486"/>
                </a:lnTo>
                <a:lnTo>
                  <a:pt x="140598" y="285745"/>
                </a:lnTo>
                <a:lnTo>
                  <a:pt x="95290" y="279800"/>
                </a:lnTo>
                <a:lnTo>
                  <a:pt x="53155" y="268524"/>
                </a:lnTo>
                <a:lnTo>
                  <a:pt x="16974" y="255543"/>
                </a:lnTo>
                <a:lnTo>
                  <a:pt x="1308" y="248602"/>
                </a:lnTo>
                <a:lnTo>
                  <a:pt x="9385" y="319405"/>
                </a:lnTo>
                <a:lnTo>
                  <a:pt x="49733" y="333349"/>
                </a:lnTo>
                <a:lnTo>
                  <a:pt x="87982" y="342818"/>
                </a:lnTo>
                <a:lnTo>
                  <a:pt x="132213" y="349016"/>
                </a:lnTo>
                <a:lnTo>
                  <a:pt x="164515" y="350227"/>
                </a:lnTo>
                <a:lnTo>
                  <a:pt x="204261" y="348615"/>
                </a:lnTo>
                <a:lnTo>
                  <a:pt x="267460" y="335740"/>
                </a:lnTo>
                <a:lnTo>
                  <a:pt x="309093" y="309828"/>
                </a:lnTo>
                <a:lnTo>
                  <a:pt x="329854" y="269794"/>
                </a:lnTo>
                <a:lnTo>
                  <a:pt x="332447" y="244424"/>
                </a:lnTo>
                <a:lnTo>
                  <a:pt x="331413" y="225476"/>
                </a:lnTo>
                <a:lnTo>
                  <a:pt x="315874" y="186067"/>
                </a:lnTo>
                <a:lnTo>
                  <a:pt x="280939" y="161593"/>
                </a:lnTo>
                <a:lnTo>
                  <a:pt x="225578" y="147450"/>
                </a:lnTo>
                <a:lnTo>
                  <a:pt x="157401" y="139246"/>
                </a:lnTo>
                <a:lnTo>
                  <a:pt x="140544" y="137021"/>
                </a:lnTo>
                <a:lnTo>
                  <a:pt x="96694" y="125969"/>
                </a:lnTo>
                <a:lnTo>
                  <a:pt x="78638" y="106476"/>
                </a:lnTo>
                <a:lnTo>
                  <a:pt x="78638" y="90309"/>
                </a:lnTo>
                <a:lnTo>
                  <a:pt x="111493" y="65658"/>
                </a:lnTo>
                <a:lnTo>
                  <a:pt x="162115" y="61112"/>
                </a:lnTo>
                <a:lnTo>
                  <a:pt x="184015" y="61664"/>
                </a:lnTo>
                <a:lnTo>
                  <a:pt x="225628" y="66111"/>
                </a:lnTo>
                <a:lnTo>
                  <a:pt x="264254" y="74750"/>
                </a:lnTo>
                <a:lnTo>
                  <a:pt x="314426" y="92709"/>
                </a:lnTo>
                <a:lnTo>
                  <a:pt x="305816" y="28193"/>
                </a:lnTo>
                <a:lnTo>
                  <a:pt x="261505" y="13076"/>
                </a:lnTo>
                <a:lnTo>
                  <a:pt x="203142" y="2158"/>
                </a:lnTo>
                <a:lnTo>
                  <a:pt x="180075" y="540"/>
                </a:lnTo>
                <a:lnTo>
                  <a:pt x="155181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6937197" y="3273132"/>
            <a:ext cx="410209" cy="334010"/>
          </a:xfrm>
          <a:custGeom>
            <a:avLst/>
            <a:gdLst/>
            <a:ahLst/>
            <a:cxnLst/>
            <a:rect l="l" t="t" r="r" b="b"/>
            <a:pathLst>
              <a:path w="410209" h="334010">
                <a:moveTo>
                  <a:pt x="262191" y="0"/>
                </a:moveTo>
                <a:lnTo>
                  <a:pt x="149136" y="0"/>
                </a:lnTo>
                <a:lnTo>
                  <a:pt x="0" y="333717"/>
                </a:lnTo>
                <a:lnTo>
                  <a:pt x="79121" y="333717"/>
                </a:lnTo>
                <a:lnTo>
                  <a:pt x="115217" y="249389"/>
                </a:lnTo>
                <a:lnTo>
                  <a:pt x="99466" y="249389"/>
                </a:lnTo>
                <a:lnTo>
                  <a:pt x="99466" y="189598"/>
                </a:lnTo>
                <a:lnTo>
                  <a:pt x="140810" y="189598"/>
                </a:lnTo>
                <a:lnTo>
                  <a:pt x="201625" y="47523"/>
                </a:lnTo>
                <a:lnTo>
                  <a:pt x="283250" y="47523"/>
                </a:lnTo>
                <a:lnTo>
                  <a:pt x="262191" y="0"/>
                </a:lnTo>
                <a:close/>
              </a:path>
              <a:path w="410209" h="334010">
                <a:moveTo>
                  <a:pt x="283250" y="47523"/>
                </a:moveTo>
                <a:lnTo>
                  <a:pt x="209765" y="47523"/>
                </a:lnTo>
                <a:lnTo>
                  <a:pt x="330962" y="333717"/>
                </a:lnTo>
                <a:lnTo>
                  <a:pt x="410070" y="333717"/>
                </a:lnTo>
                <a:lnTo>
                  <a:pt x="372702" y="249389"/>
                </a:lnTo>
                <a:lnTo>
                  <a:pt x="310248" y="249389"/>
                </a:lnTo>
                <a:lnTo>
                  <a:pt x="310248" y="189598"/>
                </a:lnTo>
                <a:lnTo>
                  <a:pt x="346207" y="189598"/>
                </a:lnTo>
                <a:lnTo>
                  <a:pt x="283250" y="47523"/>
                </a:lnTo>
                <a:close/>
              </a:path>
              <a:path w="410209" h="334010">
                <a:moveTo>
                  <a:pt x="140810" y="189598"/>
                </a:moveTo>
                <a:lnTo>
                  <a:pt x="99466" y="189598"/>
                </a:lnTo>
                <a:lnTo>
                  <a:pt x="99466" y="249389"/>
                </a:lnTo>
                <a:lnTo>
                  <a:pt x="115217" y="249389"/>
                </a:lnTo>
                <a:lnTo>
                  <a:pt x="140810" y="189598"/>
                </a:lnTo>
                <a:close/>
              </a:path>
              <a:path w="410209" h="334010">
                <a:moveTo>
                  <a:pt x="269931" y="189598"/>
                </a:moveTo>
                <a:lnTo>
                  <a:pt x="140810" y="189598"/>
                </a:lnTo>
                <a:lnTo>
                  <a:pt x="115217" y="249389"/>
                </a:lnTo>
                <a:lnTo>
                  <a:pt x="295251" y="249389"/>
                </a:lnTo>
                <a:lnTo>
                  <a:pt x="269931" y="189598"/>
                </a:lnTo>
                <a:close/>
              </a:path>
              <a:path w="410209" h="334010">
                <a:moveTo>
                  <a:pt x="346207" y="189598"/>
                </a:moveTo>
                <a:lnTo>
                  <a:pt x="310248" y="189598"/>
                </a:lnTo>
                <a:lnTo>
                  <a:pt x="310248" y="249389"/>
                </a:lnTo>
                <a:lnTo>
                  <a:pt x="372702" y="249389"/>
                </a:lnTo>
                <a:lnTo>
                  <a:pt x="346207" y="189598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7407056" y="3273063"/>
            <a:ext cx="396240" cy="334010"/>
          </a:xfrm>
          <a:custGeom>
            <a:avLst/>
            <a:gdLst/>
            <a:ahLst/>
            <a:cxnLst/>
            <a:rect l="l" t="t" r="r" b="b"/>
            <a:pathLst>
              <a:path w="396240" h="334010">
                <a:moveTo>
                  <a:pt x="395998" y="0"/>
                </a:moveTo>
                <a:lnTo>
                  <a:pt x="314490" y="0"/>
                </a:lnTo>
                <a:lnTo>
                  <a:pt x="201625" y="275285"/>
                </a:lnTo>
                <a:lnTo>
                  <a:pt x="194322" y="275285"/>
                </a:lnTo>
                <a:lnTo>
                  <a:pt x="81508" y="0"/>
                </a:lnTo>
                <a:lnTo>
                  <a:pt x="0" y="0"/>
                </a:lnTo>
                <a:lnTo>
                  <a:pt x="141833" y="333819"/>
                </a:lnTo>
                <a:lnTo>
                  <a:pt x="254406" y="333819"/>
                </a:lnTo>
                <a:lnTo>
                  <a:pt x="395998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7946885" y="3273018"/>
            <a:ext cx="76835" cy="334010"/>
          </a:xfrm>
          <a:custGeom>
            <a:avLst/>
            <a:gdLst/>
            <a:ahLst/>
            <a:cxnLst/>
            <a:rect l="l" t="t" r="r" b="b"/>
            <a:pathLst>
              <a:path w="76834" h="334010">
                <a:moveTo>
                  <a:pt x="76542" y="0"/>
                </a:moveTo>
                <a:lnTo>
                  <a:pt x="0" y="0"/>
                </a:lnTo>
                <a:lnTo>
                  <a:pt x="0" y="333832"/>
                </a:lnTo>
                <a:lnTo>
                  <a:pt x="76542" y="333832"/>
                </a:lnTo>
                <a:lnTo>
                  <a:pt x="76542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8167357" y="3273132"/>
            <a:ext cx="410209" cy="334010"/>
          </a:xfrm>
          <a:custGeom>
            <a:avLst/>
            <a:gdLst/>
            <a:ahLst/>
            <a:cxnLst/>
            <a:rect l="l" t="t" r="r" b="b"/>
            <a:pathLst>
              <a:path w="410209" h="334010">
                <a:moveTo>
                  <a:pt x="262242" y="0"/>
                </a:moveTo>
                <a:lnTo>
                  <a:pt x="149136" y="0"/>
                </a:lnTo>
                <a:lnTo>
                  <a:pt x="0" y="333717"/>
                </a:lnTo>
                <a:lnTo>
                  <a:pt x="79120" y="333717"/>
                </a:lnTo>
                <a:lnTo>
                  <a:pt x="115217" y="249389"/>
                </a:lnTo>
                <a:lnTo>
                  <a:pt x="99517" y="249389"/>
                </a:lnTo>
                <a:lnTo>
                  <a:pt x="99517" y="189598"/>
                </a:lnTo>
                <a:lnTo>
                  <a:pt x="140810" y="189598"/>
                </a:lnTo>
                <a:lnTo>
                  <a:pt x="201625" y="47523"/>
                </a:lnTo>
                <a:lnTo>
                  <a:pt x="283293" y="47523"/>
                </a:lnTo>
                <a:lnTo>
                  <a:pt x="262242" y="0"/>
                </a:lnTo>
                <a:close/>
              </a:path>
              <a:path w="410209" h="334010">
                <a:moveTo>
                  <a:pt x="283293" y="47523"/>
                </a:moveTo>
                <a:lnTo>
                  <a:pt x="209702" y="47523"/>
                </a:lnTo>
                <a:lnTo>
                  <a:pt x="330885" y="333717"/>
                </a:lnTo>
                <a:lnTo>
                  <a:pt x="410070" y="333717"/>
                </a:lnTo>
                <a:lnTo>
                  <a:pt x="372715" y="249389"/>
                </a:lnTo>
                <a:lnTo>
                  <a:pt x="310299" y="249389"/>
                </a:lnTo>
                <a:lnTo>
                  <a:pt x="310299" y="189598"/>
                </a:lnTo>
                <a:lnTo>
                  <a:pt x="346229" y="189598"/>
                </a:lnTo>
                <a:lnTo>
                  <a:pt x="283293" y="47523"/>
                </a:lnTo>
                <a:close/>
              </a:path>
              <a:path w="410209" h="334010">
                <a:moveTo>
                  <a:pt x="140810" y="189598"/>
                </a:moveTo>
                <a:lnTo>
                  <a:pt x="99517" y="189598"/>
                </a:lnTo>
                <a:lnTo>
                  <a:pt x="99517" y="249389"/>
                </a:lnTo>
                <a:lnTo>
                  <a:pt x="115217" y="249389"/>
                </a:lnTo>
                <a:lnTo>
                  <a:pt x="140810" y="189598"/>
                </a:lnTo>
                <a:close/>
              </a:path>
              <a:path w="410209" h="334010">
                <a:moveTo>
                  <a:pt x="269861" y="189598"/>
                </a:moveTo>
                <a:lnTo>
                  <a:pt x="140810" y="189598"/>
                </a:lnTo>
                <a:lnTo>
                  <a:pt x="115217" y="249389"/>
                </a:lnTo>
                <a:lnTo>
                  <a:pt x="295178" y="249389"/>
                </a:lnTo>
                <a:lnTo>
                  <a:pt x="269861" y="189598"/>
                </a:lnTo>
                <a:close/>
              </a:path>
              <a:path w="410209" h="334010">
                <a:moveTo>
                  <a:pt x="346229" y="189598"/>
                </a:moveTo>
                <a:lnTo>
                  <a:pt x="310299" y="189598"/>
                </a:lnTo>
                <a:lnTo>
                  <a:pt x="310299" y="249389"/>
                </a:lnTo>
                <a:lnTo>
                  <a:pt x="372715" y="249389"/>
                </a:lnTo>
                <a:lnTo>
                  <a:pt x="346229" y="189598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/>
          <p:nvPr/>
        </p:nvSpPr>
        <p:spPr>
          <a:xfrm>
            <a:off x="8636673" y="3272789"/>
            <a:ext cx="352425" cy="334645"/>
          </a:xfrm>
          <a:custGeom>
            <a:avLst/>
            <a:gdLst/>
            <a:ahLst/>
            <a:cxnLst/>
            <a:rect l="l" t="t" r="r" b="b"/>
            <a:pathLst>
              <a:path w="352425" h="334645">
                <a:moveTo>
                  <a:pt x="352018" y="0"/>
                </a:moveTo>
                <a:lnTo>
                  <a:pt x="0" y="0"/>
                </a:lnTo>
                <a:lnTo>
                  <a:pt x="0" y="25400"/>
                </a:lnTo>
                <a:lnTo>
                  <a:pt x="0" y="60960"/>
                </a:lnTo>
                <a:lnTo>
                  <a:pt x="137655" y="60960"/>
                </a:lnTo>
                <a:lnTo>
                  <a:pt x="137655" y="334060"/>
                </a:lnTo>
                <a:lnTo>
                  <a:pt x="214439" y="334060"/>
                </a:lnTo>
                <a:lnTo>
                  <a:pt x="214439" y="61201"/>
                </a:lnTo>
                <a:lnTo>
                  <a:pt x="352018" y="61201"/>
                </a:lnTo>
                <a:lnTo>
                  <a:pt x="352018" y="25908"/>
                </a:lnTo>
                <a:lnTo>
                  <a:pt x="214439" y="25908"/>
                </a:lnTo>
                <a:lnTo>
                  <a:pt x="137655" y="25908"/>
                </a:lnTo>
                <a:lnTo>
                  <a:pt x="137655" y="25400"/>
                </a:lnTo>
                <a:lnTo>
                  <a:pt x="352018" y="25400"/>
                </a:lnTo>
                <a:lnTo>
                  <a:pt x="352018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/>
          <p:nvPr/>
        </p:nvSpPr>
        <p:spPr>
          <a:xfrm>
            <a:off x="9143580" y="3273018"/>
            <a:ext cx="76835" cy="334010"/>
          </a:xfrm>
          <a:custGeom>
            <a:avLst/>
            <a:gdLst/>
            <a:ahLst/>
            <a:cxnLst/>
            <a:rect l="l" t="t" r="r" b="b"/>
            <a:pathLst>
              <a:path w="76834" h="334010">
                <a:moveTo>
                  <a:pt x="76542" y="0"/>
                </a:moveTo>
                <a:lnTo>
                  <a:pt x="0" y="0"/>
                </a:lnTo>
                <a:lnTo>
                  <a:pt x="0" y="333832"/>
                </a:lnTo>
                <a:lnTo>
                  <a:pt x="76542" y="333832"/>
                </a:lnTo>
                <a:lnTo>
                  <a:pt x="76542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9381312" y="3263186"/>
            <a:ext cx="394335" cy="353695"/>
          </a:xfrm>
          <a:custGeom>
            <a:avLst/>
            <a:gdLst/>
            <a:ahLst/>
            <a:cxnLst/>
            <a:rect l="l" t="t" r="r" b="b"/>
            <a:pathLst>
              <a:path w="394334" h="353695">
                <a:moveTo>
                  <a:pt x="197122" y="0"/>
                </a:moveTo>
                <a:lnTo>
                  <a:pt x="152012" y="2852"/>
                </a:lnTo>
                <a:lnTo>
                  <a:pt x="112558" y="11415"/>
                </a:lnTo>
                <a:lnTo>
                  <a:pt x="50615" y="45720"/>
                </a:lnTo>
                <a:lnTo>
                  <a:pt x="12620" y="100803"/>
                </a:lnTo>
                <a:lnTo>
                  <a:pt x="0" y="174447"/>
                </a:lnTo>
                <a:lnTo>
                  <a:pt x="0" y="179120"/>
                </a:lnTo>
                <a:lnTo>
                  <a:pt x="3138" y="218186"/>
                </a:lnTo>
                <a:lnTo>
                  <a:pt x="28441" y="282706"/>
                </a:lnTo>
                <a:lnTo>
                  <a:pt x="78759" y="327903"/>
                </a:lnTo>
                <a:lnTo>
                  <a:pt x="152012" y="350770"/>
                </a:lnTo>
                <a:lnTo>
                  <a:pt x="197122" y="353631"/>
                </a:lnTo>
                <a:lnTo>
                  <a:pt x="242222" y="350770"/>
                </a:lnTo>
                <a:lnTo>
                  <a:pt x="281647" y="342191"/>
                </a:lnTo>
                <a:lnTo>
                  <a:pt x="315405" y="327903"/>
                </a:lnTo>
                <a:lnTo>
                  <a:pt x="343502" y="307911"/>
                </a:lnTo>
                <a:lnTo>
                  <a:pt x="358156" y="291211"/>
                </a:lnTo>
                <a:lnTo>
                  <a:pt x="197122" y="291211"/>
                </a:lnTo>
                <a:lnTo>
                  <a:pt x="169787" y="289349"/>
                </a:lnTo>
                <a:lnTo>
                  <a:pt x="125862" y="274473"/>
                </a:lnTo>
                <a:lnTo>
                  <a:pt x="96268" y="245145"/>
                </a:lnTo>
                <a:lnTo>
                  <a:pt x="81435" y="203965"/>
                </a:lnTo>
                <a:lnTo>
                  <a:pt x="79584" y="179120"/>
                </a:lnTo>
                <a:lnTo>
                  <a:pt x="79584" y="174447"/>
                </a:lnTo>
                <a:lnTo>
                  <a:pt x="86994" y="127628"/>
                </a:lnTo>
                <a:lnTo>
                  <a:pt x="109264" y="92163"/>
                </a:lnTo>
                <a:lnTo>
                  <a:pt x="146035" y="69862"/>
                </a:lnTo>
                <a:lnTo>
                  <a:pt x="197122" y="62420"/>
                </a:lnTo>
                <a:lnTo>
                  <a:pt x="358162" y="62420"/>
                </a:lnTo>
                <a:lnTo>
                  <a:pt x="343502" y="45720"/>
                </a:lnTo>
                <a:lnTo>
                  <a:pt x="315405" y="25701"/>
                </a:lnTo>
                <a:lnTo>
                  <a:pt x="281647" y="11415"/>
                </a:lnTo>
                <a:lnTo>
                  <a:pt x="242222" y="2852"/>
                </a:lnTo>
                <a:lnTo>
                  <a:pt x="197122" y="0"/>
                </a:lnTo>
                <a:close/>
              </a:path>
              <a:path w="394334" h="353695">
                <a:moveTo>
                  <a:pt x="358162" y="62420"/>
                </a:moveTo>
                <a:lnTo>
                  <a:pt x="197122" y="62420"/>
                </a:lnTo>
                <a:lnTo>
                  <a:pt x="224269" y="64281"/>
                </a:lnTo>
                <a:lnTo>
                  <a:pt x="247897" y="69862"/>
                </a:lnTo>
                <a:lnTo>
                  <a:pt x="284613" y="92163"/>
                </a:lnTo>
                <a:lnTo>
                  <a:pt x="306969" y="127628"/>
                </a:lnTo>
                <a:lnTo>
                  <a:pt x="314419" y="174447"/>
                </a:lnTo>
                <a:lnTo>
                  <a:pt x="314419" y="179120"/>
                </a:lnTo>
                <a:lnTo>
                  <a:pt x="306969" y="225975"/>
                </a:lnTo>
                <a:lnTo>
                  <a:pt x="284613" y="261467"/>
                </a:lnTo>
                <a:lnTo>
                  <a:pt x="247897" y="283768"/>
                </a:lnTo>
                <a:lnTo>
                  <a:pt x="197122" y="291211"/>
                </a:lnTo>
                <a:lnTo>
                  <a:pt x="358156" y="291211"/>
                </a:lnTo>
                <a:lnTo>
                  <a:pt x="365618" y="282706"/>
                </a:lnTo>
                <a:lnTo>
                  <a:pt x="381423" y="252796"/>
                </a:lnTo>
                <a:lnTo>
                  <a:pt x="390910" y="218186"/>
                </a:lnTo>
                <a:lnTo>
                  <a:pt x="394054" y="179120"/>
                </a:lnTo>
                <a:lnTo>
                  <a:pt x="394054" y="174447"/>
                </a:lnTo>
                <a:lnTo>
                  <a:pt x="390910" y="135391"/>
                </a:lnTo>
                <a:lnTo>
                  <a:pt x="381423" y="100803"/>
                </a:lnTo>
                <a:lnTo>
                  <a:pt x="365618" y="70914"/>
                </a:lnTo>
                <a:lnTo>
                  <a:pt x="358162" y="6242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9935985" y="3273102"/>
            <a:ext cx="358140" cy="334010"/>
          </a:xfrm>
          <a:custGeom>
            <a:avLst/>
            <a:gdLst/>
            <a:ahLst/>
            <a:cxnLst/>
            <a:rect l="l" t="t" r="r" b="b"/>
            <a:pathLst>
              <a:path w="358140" h="334010">
                <a:moveTo>
                  <a:pt x="357530" y="0"/>
                </a:moveTo>
                <a:lnTo>
                  <a:pt x="281812" y="0"/>
                </a:lnTo>
                <a:lnTo>
                  <a:pt x="281812" y="130581"/>
                </a:lnTo>
                <a:lnTo>
                  <a:pt x="284149" y="256743"/>
                </a:lnTo>
                <a:lnTo>
                  <a:pt x="279717" y="256743"/>
                </a:lnTo>
                <a:lnTo>
                  <a:pt x="108381" y="0"/>
                </a:lnTo>
                <a:lnTo>
                  <a:pt x="0" y="0"/>
                </a:lnTo>
                <a:lnTo>
                  <a:pt x="0" y="333832"/>
                </a:lnTo>
                <a:lnTo>
                  <a:pt x="76009" y="333832"/>
                </a:lnTo>
                <a:lnTo>
                  <a:pt x="76009" y="203479"/>
                </a:lnTo>
                <a:lnTo>
                  <a:pt x="73672" y="70802"/>
                </a:lnTo>
                <a:lnTo>
                  <a:pt x="78397" y="70802"/>
                </a:lnTo>
                <a:lnTo>
                  <a:pt x="253872" y="333832"/>
                </a:lnTo>
                <a:lnTo>
                  <a:pt x="357530" y="333832"/>
                </a:lnTo>
                <a:lnTo>
                  <a:pt x="357530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10685303" y="3265021"/>
            <a:ext cx="332740" cy="350520"/>
          </a:xfrm>
          <a:custGeom>
            <a:avLst/>
            <a:gdLst/>
            <a:ahLst/>
            <a:cxnLst/>
            <a:rect l="l" t="t" r="r" b="b"/>
            <a:pathLst>
              <a:path w="332740" h="350520">
                <a:moveTo>
                  <a:pt x="155181" y="0"/>
                </a:moveTo>
                <a:lnTo>
                  <a:pt x="86906" y="6159"/>
                </a:lnTo>
                <a:lnTo>
                  <a:pt x="38480" y="24663"/>
                </a:lnTo>
                <a:lnTo>
                  <a:pt x="9610" y="55260"/>
                </a:lnTo>
                <a:lnTo>
                  <a:pt x="0" y="97612"/>
                </a:lnTo>
                <a:lnTo>
                  <a:pt x="966" y="114982"/>
                </a:lnTo>
                <a:lnTo>
                  <a:pt x="15557" y="153276"/>
                </a:lnTo>
                <a:lnTo>
                  <a:pt x="49193" y="178738"/>
                </a:lnTo>
                <a:lnTo>
                  <a:pt x="104122" y="194140"/>
                </a:lnTo>
                <a:lnTo>
                  <a:pt x="171822" y="202346"/>
                </a:lnTo>
                <a:lnTo>
                  <a:pt x="187983" y="204322"/>
                </a:lnTo>
                <a:lnTo>
                  <a:pt x="232590" y="214517"/>
                </a:lnTo>
                <a:lnTo>
                  <a:pt x="253568" y="235267"/>
                </a:lnTo>
                <a:lnTo>
                  <a:pt x="253568" y="244957"/>
                </a:lnTo>
                <a:lnTo>
                  <a:pt x="220558" y="280984"/>
                </a:lnTo>
                <a:lnTo>
                  <a:pt x="164274" y="286486"/>
                </a:lnTo>
                <a:lnTo>
                  <a:pt x="140598" y="285745"/>
                </a:lnTo>
                <a:lnTo>
                  <a:pt x="95290" y="279800"/>
                </a:lnTo>
                <a:lnTo>
                  <a:pt x="53155" y="268524"/>
                </a:lnTo>
                <a:lnTo>
                  <a:pt x="16974" y="255543"/>
                </a:lnTo>
                <a:lnTo>
                  <a:pt x="1308" y="248602"/>
                </a:lnTo>
                <a:lnTo>
                  <a:pt x="9385" y="319405"/>
                </a:lnTo>
                <a:lnTo>
                  <a:pt x="49733" y="333349"/>
                </a:lnTo>
                <a:lnTo>
                  <a:pt x="87982" y="342818"/>
                </a:lnTo>
                <a:lnTo>
                  <a:pt x="132213" y="349016"/>
                </a:lnTo>
                <a:lnTo>
                  <a:pt x="164515" y="350227"/>
                </a:lnTo>
                <a:lnTo>
                  <a:pt x="204261" y="348615"/>
                </a:lnTo>
                <a:lnTo>
                  <a:pt x="267460" y="335740"/>
                </a:lnTo>
                <a:lnTo>
                  <a:pt x="309093" y="309828"/>
                </a:lnTo>
                <a:lnTo>
                  <a:pt x="329854" y="269794"/>
                </a:lnTo>
                <a:lnTo>
                  <a:pt x="332447" y="244424"/>
                </a:lnTo>
                <a:lnTo>
                  <a:pt x="331413" y="225476"/>
                </a:lnTo>
                <a:lnTo>
                  <a:pt x="315861" y="186067"/>
                </a:lnTo>
                <a:lnTo>
                  <a:pt x="280918" y="161593"/>
                </a:lnTo>
                <a:lnTo>
                  <a:pt x="225578" y="147450"/>
                </a:lnTo>
                <a:lnTo>
                  <a:pt x="157401" y="139246"/>
                </a:lnTo>
                <a:lnTo>
                  <a:pt x="140544" y="137021"/>
                </a:lnTo>
                <a:lnTo>
                  <a:pt x="96689" y="125969"/>
                </a:lnTo>
                <a:lnTo>
                  <a:pt x="78638" y="106476"/>
                </a:lnTo>
                <a:lnTo>
                  <a:pt x="78638" y="90309"/>
                </a:lnTo>
                <a:lnTo>
                  <a:pt x="111493" y="65658"/>
                </a:lnTo>
                <a:lnTo>
                  <a:pt x="162115" y="61112"/>
                </a:lnTo>
                <a:lnTo>
                  <a:pt x="184015" y="61664"/>
                </a:lnTo>
                <a:lnTo>
                  <a:pt x="225628" y="66111"/>
                </a:lnTo>
                <a:lnTo>
                  <a:pt x="264254" y="74750"/>
                </a:lnTo>
                <a:lnTo>
                  <a:pt x="314426" y="92709"/>
                </a:lnTo>
                <a:lnTo>
                  <a:pt x="305815" y="28193"/>
                </a:lnTo>
                <a:lnTo>
                  <a:pt x="261505" y="13076"/>
                </a:lnTo>
                <a:lnTo>
                  <a:pt x="203142" y="2158"/>
                </a:lnTo>
                <a:lnTo>
                  <a:pt x="180075" y="540"/>
                </a:lnTo>
                <a:lnTo>
                  <a:pt x="155181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11177359" y="3272789"/>
            <a:ext cx="312420" cy="334645"/>
          </a:xfrm>
          <a:custGeom>
            <a:avLst/>
            <a:gdLst/>
            <a:ahLst/>
            <a:cxnLst/>
            <a:rect l="l" t="t" r="r" b="b"/>
            <a:pathLst>
              <a:path w="312420" h="334645">
                <a:moveTo>
                  <a:pt x="312343" y="274027"/>
                </a:moveTo>
                <a:lnTo>
                  <a:pt x="75222" y="274027"/>
                </a:lnTo>
                <a:lnTo>
                  <a:pt x="75222" y="194310"/>
                </a:lnTo>
                <a:lnTo>
                  <a:pt x="39141" y="194310"/>
                </a:lnTo>
                <a:lnTo>
                  <a:pt x="39141" y="193827"/>
                </a:lnTo>
                <a:lnTo>
                  <a:pt x="75222" y="193827"/>
                </a:lnTo>
                <a:lnTo>
                  <a:pt x="302412" y="193827"/>
                </a:lnTo>
                <a:lnTo>
                  <a:pt x="302412" y="135839"/>
                </a:lnTo>
                <a:lnTo>
                  <a:pt x="75222" y="135839"/>
                </a:lnTo>
                <a:lnTo>
                  <a:pt x="75222" y="60960"/>
                </a:lnTo>
                <a:lnTo>
                  <a:pt x="1803" y="60960"/>
                </a:lnTo>
                <a:lnTo>
                  <a:pt x="1803" y="60426"/>
                </a:lnTo>
                <a:lnTo>
                  <a:pt x="75222" y="60426"/>
                </a:lnTo>
                <a:lnTo>
                  <a:pt x="308152" y="60426"/>
                </a:lnTo>
                <a:lnTo>
                  <a:pt x="308152" y="342"/>
                </a:lnTo>
                <a:lnTo>
                  <a:pt x="75222" y="342"/>
                </a:lnTo>
                <a:lnTo>
                  <a:pt x="1803" y="342"/>
                </a:lnTo>
                <a:lnTo>
                  <a:pt x="1803" y="0"/>
                </a:lnTo>
                <a:lnTo>
                  <a:pt x="0" y="0"/>
                </a:lnTo>
                <a:lnTo>
                  <a:pt x="0" y="60960"/>
                </a:lnTo>
                <a:lnTo>
                  <a:pt x="0" y="135890"/>
                </a:lnTo>
                <a:lnTo>
                  <a:pt x="0" y="194310"/>
                </a:lnTo>
                <a:lnTo>
                  <a:pt x="0" y="274320"/>
                </a:lnTo>
                <a:lnTo>
                  <a:pt x="0" y="334010"/>
                </a:lnTo>
                <a:lnTo>
                  <a:pt x="1803" y="334010"/>
                </a:lnTo>
                <a:lnTo>
                  <a:pt x="1803" y="334175"/>
                </a:lnTo>
                <a:lnTo>
                  <a:pt x="75222" y="334175"/>
                </a:lnTo>
                <a:lnTo>
                  <a:pt x="312343" y="334175"/>
                </a:lnTo>
                <a:lnTo>
                  <a:pt x="312343" y="274027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11654496" y="3273063"/>
            <a:ext cx="347980" cy="334010"/>
          </a:xfrm>
          <a:custGeom>
            <a:avLst/>
            <a:gdLst/>
            <a:ahLst/>
            <a:cxnLst/>
            <a:rect l="l" t="t" r="r" b="b"/>
            <a:pathLst>
              <a:path w="347979" h="334010">
                <a:moveTo>
                  <a:pt x="52489" y="0"/>
                </a:moveTo>
                <a:lnTo>
                  <a:pt x="0" y="0"/>
                </a:lnTo>
                <a:lnTo>
                  <a:pt x="0" y="333819"/>
                </a:lnTo>
                <a:lnTo>
                  <a:pt x="74993" y="333819"/>
                </a:lnTo>
                <a:lnTo>
                  <a:pt x="74993" y="220019"/>
                </a:lnTo>
                <a:lnTo>
                  <a:pt x="52489" y="220019"/>
                </a:lnTo>
                <a:lnTo>
                  <a:pt x="52489" y="163309"/>
                </a:lnTo>
                <a:lnTo>
                  <a:pt x="74993" y="163309"/>
                </a:lnTo>
                <a:lnTo>
                  <a:pt x="74993" y="59601"/>
                </a:lnTo>
                <a:lnTo>
                  <a:pt x="52489" y="59601"/>
                </a:lnTo>
                <a:lnTo>
                  <a:pt x="52489" y="0"/>
                </a:lnTo>
                <a:close/>
              </a:path>
              <a:path w="347979" h="334010">
                <a:moveTo>
                  <a:pt x="303968" y="163309"/>
                </a:moveTo>
                <a:lnTo>
                  <a:pt x="74993" y="163309"/>
                </a:lnTo>
                <a:lnTo>
                  <a:pt x="74993" y="220019"/>
                </a:lnTo>
                <a:lnTo>
                  <a:pt x="184391" y="220472"/>
                </a:lnTo>
                <a:lnTo>
                  <a:pt x="196374" y="220886"/>
                </a:lnTo>
                <a:lnTo>
                  <a:pt x="236651" y="235619"/>
                </a:lnTo>
                <a:lnTo>
                  <a:pt x="254625" y="273208"/>
                </a:lnTo>
                <a:lnTo>
                  <a:pt x="266141" y="333819"/>
                </a:lnTo>
                <a:lnTo>
                  <a:pt x="347408" y="333819"/>
                </a:lnTo>
                <a:lnTo>
                  <a:pt x="334302" y="269608"/>
                </a:lnTo>
                <a:lnTo>
                  <a:pt x="323170" y="230151"/>
                </a:lnTo>
                <a:lnTo>
                  <a:pt x="298679" y="194744"/>
                </a:lnTo>
                <a:lnTo>
                  <a:pt x="285576" y="186778"/>
                </a:lnTo>
                <a:lnTo>
                  <a:pt x="259918" y="186778"/>
                </a:lnTo>
                <a:lnTo>
                  <a:pt x="236880" y="175818"/>
                </a:lnTo>
                <a:lnTo>
                  <a:pt x="261404" y="175818"/>
                </a:lnTo>
                <a:lnTo>
                  <a:pt x="278601" y="173025"/>
                </a:lnTo>
                <a:lnTo>
                  <a:pt x="294703" y="168046"/>
                </a:lnTo>
                <a:lnTo>
                  <a:pt x="303968" y="163309"/>
                </a:lnTo>
                <a:close/>
              </a:path>
              <a:path w="347979" h="334010">
                <a:moveTo>
                  <a:pt x="206057" y="0"/>
                </a:moveTo>
                <a:lnTo>
                  <a:pt x="74993" y="0"/>
                </a:lnTo>
                <a:lnTo>
                  <a:pt x="74993" y="59601"/>
                </a:lnTo>
                <a:lnTo>
                  <a:pt x="197497" y="59601"/>
                </a:lnTo>
                <a:lnTo>
                  <a:pt x="213256" y="60419"/>
                </a:lnTo>
                <a:lnTo>
                  <a:pt x="252991" y="79805"/>
                </a:lnTo>
                <a:lnTo>
                  <a:pt x="261467" y="108978"/>
                </a:lnTo>
                <a:lnTo>
                  <a:pt x="261467" y="111607"/>
                </a:lnTo>
                <a:lnTo>
                  <a:pt x="246037" y="148894"/>
                </a:lnTo>
                <a:lnTo>
                  <a:pt x="196659" y="163017"/>
                </a:lnTo>
                <a:lnTo>
                  <a:pt x="52489" y="163309"/>
                </a:lnTo>
                <a:lnTo>
                  <a:pt x="52489" y="220019"/>
                </a:lnTo>
                <a:lnTo>
                  <a:pt x="74993" y="220019"/>
                </a:lnTo>
                <a:lnTo>
                  <a:pt x="74993" y="163309"/>
                </a:lnTo>
                <a:lnTo>
                  <a:pt x="303968" y="163309"/>
                </a:lnTo>
                <a:lnTo>
                  <a:pt x="333652" y="128874"/>
                </a:lnTo>
                <a:lnTo>
                  <a:pt x="338493" y="94551"/>
                </a:lnTo>
                <a:lnTo>
                  <a:pt x="336496" y="73145"/>
                </a:lnTo>
                <a:lnTo>
                  <a:pt x="320544" y="38156"/>
                </a:lnTo>
                <a:lnTo>
                  <a:pt x="288367" y="13855"/>
                </a:lnTo>
                <a:lnTo>
                  <a:pt x="238094" y="1545"/>
                </a:lnTo>
                <a:lnTo>
                  <a:pt x="206057" y="0"/>
                </a:lnTo>
                <a:close/>
              </a:path>
              <a:path w="347979" h="334010">
                <a:moveTo>
                  <a:pt x="236880" y="175818"/>
                </a:moveTo>
                <a:lnTo>
                  <a:pt x="259918" y="186778"/>
                </a:lnTo>
                <a:lnTo>
                  <a:pt x="259918" y="178731"/>
                </a:lnTo>
                <a:lnTo>
                  <a:pt x="252912" y="177404"/>
                </a:lnTo>
                <a:lnTo>
                  <a:pt x="236880" y="175818"/>
                </a:lnTo>
                <a:close/>
              </a:path>
              <a:path w="347979" h="334010">
                <a:moveTo>
                  <a:pt x="259918" y="178731"/>
                </a:moveTo>
                <a:lnTo>
                  <a:pt x="259918" y="186778"/>
                </a:lnTo>
                <a:lnTo>
                  <a:pt x="285576" y="186778"/>
                </a:lnTo>
                <a:lnTo>
                  <a:pt x="279366" y="183868"/>
                </a:lnTo>
                <a:lnTo>
                  <a:pt x="267076" y="180087"/>
                </a:lnTo>
                <a:lnTo>
                  <a:pt x="259918" y="178731"/>
                </a:lnTo>
                <a:close/>
              </a:path>
              <a:path w="347979" h="334010">
                <a:moveTo>
                  <a:pt x="261404" y="175818"/>
                </a:moveTo>
                <a:lnTo>
                  <a:pt x="236880" y="175818"/>
                </a:lnTo>
                <a:lnTo>
                  <a:pt x="252912" y="177404"/>
                </a:lnTo>
                <a:lnTo>
                  <a:pt x="259918" y="178731"/>
                </a:lnTo>
                <a:lnTo>
                  <a:pt x="259918" y="176060"/>
                </a:lnTo>
                <a:lnTo>
                  <a:pt x="261404" y="175818"/>
                </a:lnTo>
                <a:close/>
              </a:path>
              <a:path w="347979" h="334010">
                <a:moveTo>
                  <a:pt x="74993" y="0"/>
                </a:moveTo>
                <a:lnTo>
                  <a:pt x="52489" y="0"/>
                </a:lnTo>
                <a:lnTo>
                  <a:pt x="52489" y="59601"/>
                </a:lnTo>
                <a:lnTo>
                  <a:pt x="74993" y="59601"/>
                </a:lnTo>
                <a:lnTo>
                  <a:pt x="74993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12112075" y="3273063"/>
            <a:ext cx="396240" cy="334010"/>
          </a:xfrm>
          <a:custGeom>
            <a:avLst/>
            <a:gdLst/>
            <a:ahLst/>
            <a:cxnLst/>
            <a:rect l="l" t="t" r="r" b="b"/>
            <a:pathLst>
              <a:path w="396240" h="334010">
                <a:moveTo>
                  <a:pt x="395998" y="0"/>
                </a:moveTo>
                <a:lnTo>
                  <a:pt x="314490" y="0"/>
                </a:lnTo>
                <a:lnTo>
                  <a:pt x="201625" y="275285"/>
                </a:lnTo>
                <a:lnTo>
                  <a:pt x="194322" y="275285"/>
                </a:lnTo>
                <a:lnTo>
                  <a:pt x="81508" y="0"/>
                </a:lnTo>
                <a:lnTo>
                  <a:pt x="0" y="0"/>
                </a:lnTo>
                <a:lnTo>
                  <a:pt x="141833" y="333819"/>
                </a:lnTo>
                <a:lnTo>
                  <a:pt x="254406" y="333819"/>
                </a:lnTo>
                <a:lnTo>
                  <a:pt x="395998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12651930" y="3273018"/>
            <a:ext cx="76835" cy="334010"/>
          </a:xfrm>
          <a:custGeom>
            <a:avLst/>
            <a:gdLst/>
            <a:ahLst/>
            <a:cxnLst/>
            <a:rect l="l" t="t" r="r" b="b"/>
            <a:pathLst>
              <a:path w="76834" h="334010">
                <a:moveTo>
                  <a:pt x="76542" y="0"/>
                </a:moveTo>
                <a:lnTo>
                  <a:pt x="0" y="0"/>
                </a:lnTo>
                <a:lnTo>
                  <a:pt x="0" y="333832"/>
                </a:lnTo>
                <a:lnTo>
                  <a:pt x="76542" y="333832"/>
                </a:lnTo>
                <a:lnTo>
                  <a:pt x="76542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/>
          <p:nvPr/>
        </p:nvSpPr>
        <p:spPr>
          <a:xfrm>
            <a:off x="12889612" y="3263414"/>
            <a:ext cx="334010" cy="353695"/>
          </a:xfrm>
          <a:custGeom>
            <a:avLst/>
            <a:gdLst/>
            <a:ahLst/>
            <a:cxnLst/>
            <a:rect l="l" t="t" r="r" b="b"/>
            <a:pathLst>
              <a:path w="334009" h="353695">
                <a:moveTo>
                  <a:pt x="194564" y="0"/>
                </a:moveTo>
                <a:lnTo>
                  <a:pt x="149428" y="2872"/>
                </a:lnTo>
                <a:lnTo>
                  <a:pt x="110159" y="11487"/>
                </a:lnTo>
                <a:lnTo>
                  <a:pt x="49187" y="45910"/>
                </a:lnTo>
                <a:lnTo>
                  <a:pt x="12320" y="100652"/>
                </a:lnTo>
                <a:lnTo>
                  <a:pt x="0" y="173443"/>
                </a:lnTo>
                <a:lnTo>
                  <a:pt x="0" y="178168"/>
                </a:lnTo>
                <a:lnTo>
                  <a:pt x="3118" y="217375"/>
                </a:lnTo>
                <a:lnTo>
                  <a:pt x="28048" y="281922"/>
                </a:lnTo>
                <a:lnTo>
                  <a:pt x="77788" y="327449"/>
                </a:lnTo>
                <a:lnTo>
                  <a:pt x="151583" y="350519"/>
                </a:lnTo>
                <a:lnTo>
                  <a:pt x="197434" y="353402"/>
                </a:lnTo>
                <a:lnTo>
                  <a:pt x="211498" y="353133"/>
                </a:lnTo>
                <a:lnTo>
                  <a:pt x="250215" y="349097"/>
                </a:lnTo>
                <a:lnTo>
                  <a:pt x="293662" y="337845"/>
                </a:lnTo>
                <a:lnTo>
                  <a:pt x="334010" y="257047"/>
                </a:lnTo>
                <a:lnTo>
                  <a:pt x="321315" y="263229"/>
                </a:lnTo>
                <a:lnTo>
                  <a:pt x="307747" y="269030"/>
                </a:lnTo>
                <a:lnTo>
                  <a:pt x="261816" y="283732"/>
                </a:lnTo>
                <a:lnTo>
                  <a:pt x="208140" y="289191"/>
                </a:lnTo>
                <a:lnTo>
                  <a:pt x="177528" y="287340"/>
                </a:lnTo>
                <a:lnTo>
                  <a:pt x="129210" y="272550"/>
                </a:lnTo>
                <a:lnTo>
                  <a:pt x="97900" y="243455"/>
                </a:lnTo>
                <a:lnTo>
                  <a:pt x="82370" y="202456"/>
                </a:lnTo>
                <a:lnTo>
                  <a:pt x="80429" y="177634"/>
                </a:lnTo>
                <a:lnTo>
                  <a:pt x="80429" y="173139"/>
                </a:lnTo>
                <a:lnTo>
                  <a:pt x="88106" y="126949"/>
                </a:lnTo>
                <a:lnTo>
                  <a:pt x="111137" y="92113"/>
                </a:lnTo>
                <a:lnTo>
                  <a:pt x="149425" y="70243"/>
                </a:lnTo>
                <a:lnTo>
                  <a:pt x="202933" y="62966"/>
                </a:lnTo>
                <a:lnTo>
                  <a:pt x="222831" y="63570"/>
                </a:lnTo>
                <a:lnTo>
                  <a:pt x="275107" y="72605"/>
                </a:lnTo>
                <a:lnTo>
                  <a:pt x="318209" y="89063"/>
                </a:lnTo>
                <a:lnTo>
                  <a:pt x="330885" y="95402"/>
                </a:lnTo>
                <a:lnTo>
                  <a:pt x="324129" y="30048"/>
                </a:lnTo>
                <a:lnTo>
                  <a:pt x="280199" y="11938"/>
                </a:lnTo>
                <a:lnTo>
                  <a:pt x="234699" y="2378"/>
                </a:lnTo>
                <a:lnTo>
                  <a:pt x="208512" y="269"/>
                </a:lnTo>
                <a:lnTo>
                  <a:pt x="194564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/>
          <p:nvPr/>
        </p:nvSpPr>
        <p:spPr>
          <a:xfrm>
            <a:off x="13384517" y="3272789"/>
            <a:ext cx="312420" cy="334645"/>
          </a:xfrm>
          <a:custGeom>
            <a:avLst/>
            <a:gdLst/>
            <a:ahLst/>
            <a:cxnLst/>
            <a:rect l="l" t="t" r="r" b="b"/>
            <a:pathLst>
              <a:path w="312419" h="334645">
                <a:moveTo>
                  <a:pt x="312343" y="274027"/>
                </a:moveTo>
                <a:lnTo>
                  <a:pt x="75222" y="274027"/>
                </a:lnTo>
                <a:lnTo>
                  <a:pt x="75222" y="194310"/>
                </a:lnTo>
                <a:lnTo>
                  <a:pt x="39204" y="194310"/>
                </a:lnTo>
                <a:lnTo>
                  <a:pt x="39204" y="193827"/>
                </a:lnTo>
                <a:lnTo>
                  <a:pt x="75222" y="193827"/>
                </a:lnTo>
                <a:lnTo>
                  <a:pt x="302475" y="193827"/>
                </a:lnTo>
                <a:lnTo>
                  <a:pt x="302475" y="135839"/>
                </a:lnTo>
                <a:lnTo>
                  <a:pt x="75222" y="135839"/>
                </a:lnTo>
                <a:lnTo>
                  <a:pt x="75222" y="60960"/>
                </a:lnTo>
                <a:lnTo>
                  <a:pt x="1803" y="60960"/>
                </a:lnTo>
                <a:lnTo>
                  <a:pt x="1803" y="60426"/>
                </a:lnTo>
                <a:lnTo>
                  <a:pt x="75222" y="60426"/>
                </a:lnTo>
                <a:lnTo>
                  <a:pt x="308165" y="60426"/>
                </a:lnTo>
                <a:lnTo>
                  <a:pt x="308165" y="342"/>
                </a:lnTo>
                <a:lnTo>
                  <a:pt x="75222" y="342"/>
                </a:lnTo>
                <a:lnTo>
                  <a:pt x="1803" y="342"/>
                </a:lnTo>
                <a:lnTo>
                  <a:pt x="1803" y="0"/>
                </a:lnTo>
                <a:lnTo>
                  <a:pt x="0" y="0"/>
                </a:lnTo>
                <a:lnTo>
                  <a:pt x="0" y="60960"/>
                </a:lnTo>
                <a:lnTo>
                  <a:pt x="0" y="135890"/>
                </a:lnTo>
                <a:lnTo>
                  <a:pt x="0" y="194310"/>
                </a:lnTo>
                <a:lnTo>
                  <a:pt x="0" y="274320"/>
                </a:lnTo>
                <a:lnTo>
                  <a:pt x="0" y="334010"/>
                </a:lnTo>
                <a:lnTo>
                  <a:pt x="1803" y="334010"/>
                </a:lnTo>
                <a:lnTo>
                  <a:pt x="1803" y="334175"/>
                </a:lnTo>
                <a:lnTo>
                  <a:pt x="75222" y="334175"/>
                </a:lnTo>
                <a:lnTo>
                  <a:pt x="312343" y="334175"/>
                </a:lnTo>
                <a:lnTo>
                  <a:pt x="312343" y="274027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/>
          <p:nvPr/>
        </p:nvSpPr>
        <p:spPr>
          <a:xfrm>
            <a:off x="13843144" y="3265021"/>
            <a:ext cx="332740" cy="350520"/>
          </a:xfrm>
          <a:custGeom>
            <a:avLst/>
            <a:gdLst/>
            <a:ahLst/>
            <a:cxnLst/>
            <a:rect l="l" t="t" r="r" b="b"/>
            <a:pathLst>
              <a:path w="332740" h="350520">
                <a:moveTo>
                  <a:pt x="155181" y="0"/>
                </a:moveTo>
                <a:lnTo>
                  <a:pt x="86906" y="6159"/>
                </a:lnTo>
                <a:lnTo>
                  <a:pt x="38480" y="24663"/>
                </a:lnTo>
                <a:lnTo>
                  <a:pt x="9610" y="55260"/>
                </a:lnTo>
                <a:lnTo>
                  <a:pt x="0" y="97612"/>
                </a:lnTo>
                <a:lnTo>
                  <a:pt x="966" y="114982"/>
                </a:lnTo>
                <a:lnTo>
                  <a:pt x="15557" y="153276"/>
                </a:lnTo>
                <a:lnTo>
                  <a:pt x="49193" y="178738"/>
                </a:lnTo>
                <a:lnTo>
                  <a:pt x="104122" y="194140"/>
                </a:lnTo>
                <a:lnTo>
                  <a:pt x="171822" y="202346"/>
                </a:lnTo>
                <a:lnTo>
                  <a:pt x="187983" y="204322"/>
                </a:lnTo>
                <a:lnTo>
                  <a:pt x="232590" y="214517"/>
                </a:lnTo>
                <a:lnTo>
                  <a:pt x="253568" y="235267"/>
                </a:lnTo>
                <a:lnTo>
                  <a:pt x="253568" y="244957"/>
                </a:lnTo>
                <a:lnTo>
                  <a:pt x="220558" y="280984"/>
                </a:lnTo>
                <a:lnTo>
                  <a:pt x="164274" y="286486"/>
                </a:lnTo>
                <a:lnTo>
                  <a:pt x="140598" y="285745"/>
                </a:lnTo>
                <a:lnTo>
                  <a:pt x="95290" y="279800"/>
                </a:lnTo>
                <a:lnTo>
                  <a:pt x="53155" y="268524"/>
                </a:lnTo>
                <a:lnTo>
                  <a:pt x="16974" y="255543"/>
                </a:lnTo>
                <a:lnTo>
                  <a:pt x="1308" y="248602"/>
                </a:lnTo>
                <a:lnTo>
                  <a:pt x="9397" y="319405"/>
                </a:lnTo>
                <a:lnTo>
                  <a:pt x="49733" y="333349"/>
                </a:lnTo>
                <a:lnTo>
                  <a:pt x="87982" y="342818"/>
                </a:lnTo>
                <a:lnTo>
                  <a:pt x="132213" y="349016"/>
                </a:lnTo>
                <a:lnTo>
                  <a:pt x="164515" y="350227"/>
                </a:lnTo>
                <a:lnTo>
                  <a:pt x="204261" y="348615"/>
                </a:lnTo>
                <a:lnTo>
                  <a:pt x="267460" y="335740"/>
                </a:lnTo>
                <a:lnTo>
                  <a:pt x="309093" y="309828"/>
                </a:lnTo>
                <a:lnTo>
                  <a:pt x="329854" y="269794"/>
                </a:lnTo>
                <a:lnTo>
                  <a:pt x="332447" y="244424"/>
                </a:lnTo>
                <a:lnTo>
                  <a:pt x="331413" y="225476"/>
                </a:lnTo>
                <a:lnTo>
                  <a:pt x="315874" y="186067"/>
                </a:lnTo>
                <a:lnTo>
                  <a:pt x="280918" y="161593"/>
                </a:lnTo>
                <a:lnTo>
                  <a:pt x="225578" y="147450"/>
                </a:lnTo>
                <a:lnTo>
                  <a:pt x="157401" y="139246"/>
                </a:lnTo>
                <a:lnTo>
                  <a:pt x="140544" y="137021"/>
                </a:lnTo>
                <a:lnTo>
                  <a:pt x="96689" y="125969"/>
                </a:lnTo>
                <a:lnTo>
                  <a:pt x="78638" y="106476"/>
                </a:lnTo>
                <a:lnTo>
                  <a:pt x="78638" y="90309"/>
                </a:lnTo>
                <a:lnTo>
                  <a:pt x="111493" y="65658"/>
                </a:lnTo>
                <a:lnTo>
                  <a:pt x="162128" y="61112"/>
                </a:lnTo>
                <a:lnTo>
                  <a:pt x="184020" y="61664"/>
                </a:lnTo>
                <a:lnTo>
                  <a:pt x="225628" y="66111"/>
                </a:lnTo>
                <a:lnTo>
                  <a:pt x="264254" y="74750"/>
                </a:lnTo>
                <a:lnTo>
                  <a:pt x="314426" y="92709"/>
                </a:lnTo>
                <a:lnTo>
                  <a:pt x="305815" y="28193"/>
                </a:lnTo>
                <a:lnTo>
                  <a:pt x="261505" y="13076"/>
                </a:lnTo>
                <a:lnTo>
                  <a:pt x="203142" y="2158"/>
                </a:lnTo>
                <a:lnTo>
                  <a:pt x="180075" y="540"/>
                </a:lnTo>
                <a:lnTo>
                  <a:pt x="155181" y="0"/>
                </a:lnTo>
                <a:close/>
              </a:path>
            </a:pathLst>
          </a:custGeom>
          <a:solidFill>
            <a:srgbClr val="1D1C1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terms:created xsi:type="dcterms:W3CDTF">2025-01-17T13:42:34Z</dcterms:created>
  <dcterms:modified xsi:type="dcterms:W3CDTF">2025-01-17T13:42:34Z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2025-01-17T00:00:00Z</vt:filetime>
  </property>
  <property fmtid="{D5CDD505-2E9C-101B-9397-08002B2CF9AE}" pid="5" name="Producer">
    <vt:lpwstr>Adobe PDF library 17.00</vt:lpwstr>
  </property>
</Properties>
</file>