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4757400" cy="14763750"/>
  <p:notesSz cx="14757400" cy="147637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7281" y="4576762"/>
            <a:ext cx="12549188" cy="3100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14562" y="8267700"/>
            <a:ext cx="10334625" cy="3690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38187" y="3395662"/>
            <a:ext cx="6422231" cy="9744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603331" y="3395662"/>
            <a:ext cx="6422231" cy="9744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8187" y="590550"/>
            <a:ext cx="13287375" cy="236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8187" y="3395662"/>
            <a:ext cx="13287375" cy="9744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019675" y="13730288"/>
            <a:ext cx="4724400" cy="738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38187" y="13730288"/>
            <a:ext cx="3395662" cy="738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629900" y="13730288"/>
            <a:ext cx="3395662" cy="738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046601" y="6050067"/>
            <a:ext cx="6413500" cy="1647189"/>
            <a:chOff x="2046601" y="6050067"/>
            <a:chExt cx="6413500" cy="1647189"/>
          </a:xfrm>
        </p:grpSpPr>
        <p:sp>
          <p:nvSpPr>
            <p:cNvPr id="3" name="object 3" descr=""/>
            <p:cNvSpPr/>
            <p:nvPr/>
          </p:nvSpPr>
          <p:spPr>
            <a:xfrm>
              <a:off x="2046592" y="6050076"/>
              <a:ext cx="6413500" cy="1647189"/>
            </a:xfrm>
            <a:custGeom>
              <a:avLst/>
              <a:gdLst/>
              <a:ahLst/>
              <a:cxnLst/>
              <a:rect l="l" t="t" r="r" b="b"/>
              <a:pathLst>
                <a:path w="6413500" h="1647190">
                  <a:moveTo>
                    <a:pt x="3536340" y="396125"/>
                  </a:moveTo>
                  <a:lnTo>
                    <a:pt x="3403562" y="263347"/>
                  </a:lnTo>
                  <a:lnTo>
                    <a:pt x="3009811" y="263347"/>
                  </a:lnTo>
                  <a:lnTo>
                    <a:pt x="2877032" y="396125"/>
                  </a:lnTo>
                  <a:lnTo>
                    <a:pt x="2877032" y="1251038"/>
                  </a:lnTo>
                  <a:lnTo>
                    <a:pt x="3009811" y="1383817"/>
                  </a:lnTo>
                  <a:lnTo>
                    <a:pt x="3074974" y="1383817"/>
                  </a:lnTo>
                  <a:lnTo>
                    <a:pt x="3206686" y="1285011"/>
                  </a:lnTo>
                  <a:lnTo>
                    <a:pt x="3338398" y="1383817"/>
                  </a:lnTo>
                  <a:lnTo>
                    <a:pt x="3403562" y="1383817"/>
                  </a:lnTo>
                  <a:lnTo>
                    <a:pt x="3536340" y="1251038"/>
                  </a:lnTo>
                  <a:lnTo>
                    <a:pt x="3536340" y="873201"/>
                  </a:lnTo>
                  <a:lnTo>
                    <a:pt x="3256254" y="873201"/>
                  </a:lnTo>
                  <a:lnTo>
                    <a:pt x="3256254" y="1103731"/>
                  </a:lnTo>
                  <a:lnTo>
                    <a:pt x="3157016" y="1103731"/>
                  </a:lnTo>
                  <a:lnTo>
                    <a:pt x="3157016" y="543445"/>
                  </a:lnTo>
                  <a:lnTo>
                    <a:pt x="3256254" y="543445"/>
                  </a:lnTo>
                  <a:lnTo>
                    <a:pt x="3256254" y="773861"/>
                  </a:lnTo>
                  <a:lnTo>
                    <a:pt x="3536340" y="773861"/>
                  </a:lnTo>
                  <a:lnTo>
                    <a:pt x="3536340" y="396125"/>
                  </a:lnTo>
                  <a:close/>
                </a:path>
                <a:path w="6413500" h="1647190">
                  <a:moveTo>
                    <a:pt x="6413436" y="65913"/>
                  </a:moveTo>
                  <a:lnTo>
                    <a:pt x="6055055" y="65913"/>
                  </a:lnTo>
                  <a:lnTo>
                    <a:pt x="6055055" y="197523"/>
                  </a:lnTo>
                  <a:lnTo>
                    <a:pt x="4582071" y="1449692"/>
                  </a:lnTo>
                  <a:lnTo>
                    <a:pt x="4030319" y="1449692"/>
                  </a:lnTo>
                  <a:lnTo>
                    <a:pt x="3917365" y="1360284"/>
                  </a:lnTo>
                  <a:lnTo>
                    <a:pt x="3799687" y="1267142"/>
                  </a:lnTo>
                  <a:lnTo>
                    <a:pt x="3799687" y="379971"/>
                  </a:lnTo>
                  <a:lnTo>
                    <a:pt x="3917442" y="286816"/>
                  </a:lnTo>
                  <a:lnTo>
                    <a:pt x="4030319" y="197523"/>
                  </a:lnTo>
                  <a:lnTo>
                    <a:pt x="6055055" y="197523"/>
                  </a:lnTo>
                  <a:lnTo>
                    <a:pt x="6055055" y="65913"/>
                  </a:lnTo>
                  <a:lnTo>
                    <a:pt x="4030319" y="65913"/>
                  </a:lnTo>
                  <a:lnTo>
                    <a:pt x="3799687" y="286816"/>
                  </a:lnTo>
                  <a:lnTo>
                    <a:pt x="3668191" y="155232"/>
                  </a:lnTo>
                  <a:lnTo>
                    <a:pt x="3668191" y="341515"/>
                  </a:lnTo>
                  <a:lnTo>
                    <a:pt x="3668191" y="1305598"/>
                  </a:lnTo>
                  <a:lnTo>
                    <a:pt x="3458286" y="1515389"/>
                  </a:lnTo>
                  <a:lnTo>
                    <a:pt x="3294418" y="1515389"/>
                  </a:lnTo>
                  <a:lnTo>
                    <a:pt x="3206610" y="1449692"/>
                  </a:lnTo>
                  <a:lnTo>
                    <a:pt x="3119018" y="1515389"/>
                  </a:lnTo>
                  <a:lnTo>
                    <a:pt x="2955048" y="1515389"/>
                  </a:lnTo>
                  <a:lnTo>
                    <a:pt x="2799931" y="1360284"/>
                  </a:lnTo>
                  <a:lnTo>
                    <a:pt x="2745244" y="1305598"/>
                  </a:lnTo>
                  <a:lnTo>
                    <a:pt x="2745244" y="341515"/>
                  </a:lnTo>
                  <a:lnTo>
                    <a:pt x="2799892" y="286816"/>
                  </a:lnTo>
                  <a:lnTo>
                    <a:pt x="2955048" y="131495"/>
                  </a:lnTo>
                  <a:lnTo>
                    <a:pt x="3458286" y="131495"/>
                  </a:lnTo>
                  <a:lnTo>
                    <a:pt x="3668191" y="341515"/>
                  </a:lnTo>
                  <a:lnTo>
                    <a:pt x="3668191" y="155232"/>
                  </a:lnTo>
                  <a:lnTo>
                    <a:pt x="3644481" y="131495"/>
                  </a:lnTo>
                  <a:lnTo>
                    <a:pt x="3513086" y="0"/>
                  </a:lnTo>
                  <a:lnTo>
                    <a:pt x="2900349" y="0"/>
                  </a:lnTo>
                  <a:lnTo>
                    <a:pt x="2613634" y="286816"/>
                  </a:lnTo>
                  <a:lnTo>
                    <a:pt x="2613634" y="379971"/>
                  </a:lnTo>
                  <a:lnTo>
                    <a:pt x="2613634" y="1267142"/>
                  </a:lnTo>
                  <a:lnTo>
                    <a:pt x="2383117" y="1449692"/>
                  </a:lnTo>
                  <a:lnTo>
                    <a:pt x="1831365" y="1449692"/>
                  </a:lnTo>
                  <a:lnTo>
                    <a:pt x="358178" y="197523"/>
                  </a:lnTo>
                  <a:lnTo>
                    <a:pt x="2383117" y="197523"/>
                  </a:lnTo>
                  <a:lnTo>
                    <a:pt x="2613634" y="379971"/>
                  </a:lnTo>
                  <a:lnTo>
                    <a:pt x="2613634" y="286816"/>
                  </a:lnTo>
                  <a:lnTo>
                    <a:pt x="2520454" y="197523"/>
                  </a:lnTo>
                  <a:lnTo>
                    <a:pt x="2383117" y="65913"/>
                  </a:lnTo>
                  <a:lnTo>
                    <a:pt x="0" y="65913"/>
                  </a:lnTo>
                  <a:lnTo>
                    <a:pt x="1782660" y="1581200"/>
                  </a:lnTo>
                  <a:lnTo>
                    <a:pt x="2383117" y="1581200"/>
                  </a:lnTo>
                  <a:lnTo>
                    <a:pt x="2520340" y="1449692"/>
                  </a:lnTo>
                  <a:lnTo>
                    <a:pt x="2613634" y="1360284"/>
                  </a:lnTo>
                  <a:lnTo>
                    <a:pt x="2900349" y="1647101"/>
                  </a:lnTo>
                  <a:lnTo>
                    <a:pt x="3513086" y="1647101"/>
                  </a:lnTo>
                  <a:lnTo>
                    <a:pt x="3644696" y="1515389"/>
                  </a:lnTo>
                  <a:lnTo>
                    <a:pt x="3799687" y="1360284"/>
                  </a:lnTo>
                  <a:lnTo>
                    <a:pt x="4030319" y="1581200"/>
                  </a:lnTo>
                  <a:lnTo>
                    <a:pt x="4630026" y="1581200"/>
                  </a:lnTo>
                  <a:lnTo>
                    <a:pt x="4784801" y="1449692"/>
                  </a:lnTo>
                  <a:lnTo>
                    <a:pt x="6258547" y="197523"/>
                  </a:lnTo>
                  <a:lnTo>
                    <a:pt x="6413436" y="6591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281934" y="6313423"/>
              <a:ext cx="4640580" cy="1120775"/>
            </a:xfrm>
            <a:custGeom>
              <a:avLst/>
              <a:gdLst/>
              <a:ahLst/>
              <a:cxnLst/>
              <a:rect l="l" t="t" r="r" b="b"/>
              <a:pathLst>
                <a:path w="4640580" h="1120775">
                  <a:moveTo>
                    <a:pt x="1147813" y="593039"/>
                  </a:moveTo>
                  <a:lnTo>
                    <a:pt x="0" y="593039"/>
                  </a:lnTo>
                  <a:lnTo>
                    <a:pt x="271221" y="823569"/>
                  </a:lnTo>
                  <a:lnTo>
                    <a:pt x="1147813" y="823569"/>
                  </a:lnTo>
                  <a:lnTo>
                    <a:pt x="1147813" y="593039"/>
                  </a:lnTo>
                  <a:close/>
                </a:path>
                <a:path w="4640580" h="1120775">
                  <a:moveTo>
                    <a:pt x="1147876" y="889952"/>
                  </a:moveTo>
                  <a:lnTo>
                    <a:pt x="348729" y="889952"/>
                  </a:lnTo>
                  <a:lnTo>
                    <a:pt x="620382" y="1120482"/>
                  </a:lnTo>
                  <a:lnTo>
                    <a:pt x="1147876" y="1120482"/>
                  </a:lnTo>
                  <a:lnTo>
                    <a:pt x="1147876" y="889952"/>
                  </a:lnTo>
                  <a:close/>
                </a:path>
                <a:path w="4640580" h="1120775">
                  <a:moveTo>
                    <a:pt x="2794965" y="593039"/>
                  </a:moveTo>
                  <a:lnTo>
                    <a:pt x="2564434" y="583641"/>
                  </a:lnTo>
                  <a:lnTo>
                    <a:pt x="2564434" y="747077"/>
                  </a:lnTo>
                  <a:lnTo>
                    <a:pt x="2794965" y="823569"/>
                  </a:lnTo>
                  <a:lnTo>
                    <a:pt x="2794965" y="593039"/>
                  </a:lnTo>
                  <a:close/>
                </a:path>
                <a:path w="4640580" h="1120775">
                  <a:moveTo>
                    <a:pt x="2794965" y="0"/>
                  </a:moveTo>
                  <a:lnTo>
                    <a:pt x="2564434" y="163436"/>
                  </a:lnTo>
                  <a:lnTo>
                    <a:pt x="2564434" y="326885"/>
                  </a:lnTo>
                  <a:lnTo>
                    <a:pt x="2794965" y="230530"/>
                  </a:lnTo>
                  <a:lnTo>
                    <a:pt x="2794965" y="0"/>
                  </a:lnTo>
                  <a:close/>
                </a:path>
                <a:path w="4640580" h="1120775">
                  <a:moveTo>
                    <a:pt x="3593998" y="889952"/>
                  </a:moveTo>
                  <a:lnTo>
                    <a:pt x="2794965" y="889952"/>
                  </a:lnTo>
                  <a:lnTo>
                    <a:pt x="2564434" y="793381"/>
                  </a:lnTo>
                  <a:lnTo>
                    <a:pt x="2564434" y="957033"/>
                  </a:lnTo>
                  <a:lnTo>
                    <a:pt x="2794851" y="1120406"/>
                  </a:lnTo>
                  <a:lnTo>
                    <a:pt x="3322243" y="1120482"/>
                  </a:lnTo>
                  <a:lnTo>
                    <a:pt x="3593998" y="889952"/>
                  </a:lnTo>
                  <a:close/>
                </a:path>
                <a:path w="4640580" h="1120775">
                  <a:moveTo>
                    <a:pt x="3942638" y="593039"/>
                  </a:moveTo>
                  <a:lnTo>
                    <a:pt x="2795041" y="593039"/>
                  </a:lnTo>
                  <a:lnTo>
                    <a:pt x="2795041" y="823569"/>
                  </a:lnTo>
                  <a:lnTo>
                    <a:pt x="3671519" y="823569"/>
                  </a:lnTo>
                  <a:lnTo>
                    <a:pt x="3942638" y="593039"/>
                  </a:lnTo>
                  <a:close/>
                </a:path>
                <a:path w="4640580" h="1120775">
                  <a:moveTo>
                    <a:pt x="4291457" y="296786"/>
                  </a:moveTo>
                  <a:lnTo>
                    <a:pt x="2794965" y="296786"/>
                  </a:lnTo>
                  <a:lnTo>
                    <a:pt x="2564434" y="373265"/>
                  </a:lnTo>
                  <a:lnTo>
                    <a:pt x="2564434" y="536816"/>
                  </a:lnTo>
                  <a:lnTo>
                    <a:pt x="2794965" y="527316"/>
                  </a:lnTo>
                  <a:lnTo>
                    <a:pt x="4020235" y="527316"/>
                  </a:lnTo>
                  <a:lnTo>
                    <a:pt x="4291457" y="296786"/>
                  </a:lnTo>
                  <a:close/>
                </a:path>
                <a:path w="4640580" h="1120775">
                  <a:moveTo>
                    <a:pt x="4640161" y="0"/>
                  </a:moveTo>
                  <a:lnTo>
                    <a:pt x="2795003" y="0"/>
                  </a:lnTo>
                  <a:lnTo>
                    <a:pt x="2795003" y="230530"/>
                  </a:lnTo>
                  <a:lnTo>
                    <a:pt x="4368939" y="230530"/>
                  </a:lnTo>
                  <a:lnTo>
                    <a:pt x="4640161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933217" y="6610206"/>
              <a:ext cx="1496695" cy="231140"/>
            </a:xfrm>
            <a:custGeom>
              <a:avLst/>
              <a:gdLst/>
              <a:ahLst/>
              <a:cxnLst/>
              <a:rect l="l" t="t" r="r" b="b"/>
              <a:pathLst>
                <a:path w="1496695" h="231140">
                  <a:moveTo>
                    <a:pt x="1496593" y="0"/>
                  </a:moveTo>
                  <a:lnTo>
                    <a:pt x="0" y="0"/>
                  </a:lnTo>
                  <a:lnTo>
                    <a:pt x="271221" y="230530"/>
                  </a:lnTo>
                  <a:lnTo>
                    <a:pt x="1496593" y="230530"/>
                  </a:lnTo>
                  <a:lnTo>
                    <a:pt x="1496593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584500" y="6313423"/>
              <a:ext cx="2075814" cy="1120775"/>
            </a:xfrm>
            <a:custGeom>
              <a:avLst/>
              <a:gdLst/>
              <a:ahLst/>
              <a:cxnLst/>
              <a:rect l="l" t="t" r="r" b="b"/>
              <a:pathLst>
                <a:path w="2075814" h="1120775">
                  <a:moveTo>
                    <a:pt x="1845157" y="0"/>
                  </a:moveTo>
                  <a:lnTo>
                    <a:pt x="0" y="0"/>
                  </a:lnTo>
                  <a:lnTo>
                    <a:pt x="271119" y="230530"/>
                  </a:lnTo>
                  <a:lnTo>
                    <a:pt x="1845157" y="230530"/>
                  </a:lnTo>
                  <a:lnTo>
                    <a:pt x="1845157" y="0"/>
                  </a:lnTo>
                  <a:close/>
                </a:path>
                <a:path w="2075814" h="1120775">
                  <a:moveTo>
                    <a:pt x="2075713" y="793381"/>
                  </a:moveTo>
                  <a:lnTo>
                    <a:pt x="1845195" y="889952"/>
                  </a:lnTo>
                  <a:lnTo>
                    <a:pt x="1845195" y="1120482"/>
                  </a:lnTo>
                  <a:lnTo>
                    <a:pt x="2075713" y="957033"/>
                  </a:lnTo>
                  <a:lnTo>
                    <a:pt x="2075713" y="793381"/>
                  </a:lnTo>
                  <a:close/>
                </a:path>
                <a:path w="2075814" h="1120775">
                  <a:moveTo>
                    <a:pt x="2075713" y="583641"/>
                  </a:moveTo>
                  <a:lnTo>
                    <a:pt x="1845195" y="593039"/>
                  </a:lnTo>
                  <a:lnTo>
                    <a:pt x="1845195" y="823569"/>
                  </a:lnTo>
                  <a:lnTo>
                    <a:pt x="2075713" y="747077"/>
                  </a:lnTo>
                  <a:lnTo>
                    <a:pt x="2075713" y="583641"/>
                  </a:lnTo>
                  <a:close/>
                </a:path>
                <a:path w="2075814" h="1120775">
                  <a:moveTo>
                    <a:pt x="2075713" y="373265"/>
                  </a:moveTo>
                  <a:lnTo>
                    <a:pt x="1845195" y="296786"/>
                  </a:lnTo>
                  <a:lnTo>
                    <a:pt x="1845195" y="527316"/>
                  </a:lnTo>
                  <a:lnTo>
                    <a:pt x="2075713" y="536816"/>
                  </a:lnTo>
                  <a:lnTo>
                    <a:pt x="2075713" y="373265"/>
                  </a:lnTo>
                  <a:close/>
                </a:path>
                <a:path w="2075814" h="1120775">
                  <a:moveTo>
                    <a:pt x="2075713" y="163436"/>
                  </a:moveTo>
                  <a:lnTo>
                    <a:pt x="1845195" y="0"/>
                  </a:lnTo>
                  <a:lnTo>
                    <a:pt x="1845195" y="230530"/>
                  </a:lnTo>
                  <a:lnTo>
                    <a:pt x="2075713" y="326885"/>
                  </a:lnTo>
                  <a:lnTo>
                    <a:pt x="2075713" y="163436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7377150" y="7925066"/>
            <a:ext cx="194310" cy="632460"/>
          </a:xfrm>
          <a:custGeom>
            <a:avLst/>
            <a:gdLst/>
            <a:ahLst/>
            <a:cxnLst/>
            <a:rect l="l" t="t" r="r" b="b"/>
            <a:pathLst>
              <a:path w="194309" h="632459">
                <a:moveTo>
                  <a:pt x="194309" y="0"/>
                </a:moveTo>
                <a:lnTo>
                  <a:pt x="0" y="0"/>
                </a:lnTo>
                <a:lnTo>
                  <a:pt x="0" y="632282"/>
                </a:lnTo>
                <a:lnTo>
                  <a:pt x="194309" y="632282"/>
                </a:lnTo>
                <a:lnTo>
                  <a:pt x="19430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7377150" y="7772412"/>
            <a:ext cx="194945" cy="83820"/>
          </a:xfrm>
          <a:custGeom>
            <a:avLst/>
            <a:gdLst/>
            <a:ahLst/>
            <a:cxnLst/>
            <a:rect l="l" t="t" r="r" b="b"/>
            <a:pathLst>
              <a:path w="194945" h="83820">
                <a:moveTo>
                  <a:pt x="194411" y="0"/>
                </a:moveTo>
                <a:lnTo>
                  <a:pt x="0" y="0"/>
                </a:lnTo>
                <a:lnTo>
                  <a:pt x="0" y="83324"/>
                </a:lnTo>
                <a:lnTo>
                  <a:pt x="194411" y="83324"/>
                </a:lnTo>
                <a:lnTo>
                  <a:pt x="194411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911524" y="7925244"/>
            <a:ext cx="733425" cy="635000"/>
          </a:xfrm>
          <a:custGeom>
            <a:avLst/>
            <a:gdLst/>
            <a:ahLst/>
            <a:cxnLst/>
            <a:rect l="l" t="t" r="r" b="b"/>
            <a:pathLst>
              <a:path w="733425" h="635000">
                <a:moveTo>
                  <a:pt x="733234" y="0"/>
                </a:moveTo>
                <a:lnTo>
                  <a:pt x="0" y="0"/>
                </a:lnTo>
                <a:lnTo>
                  <a:pt x="0" y="128270"/>
                </a:lnTo>
                <a:lnTo>
                  <a:pt x="0" y="259080"/>
                </a:lnTo>
                <a:lnTo>
                  <a:pt x="0" y="361950"/>
                </a:lnTo>
                <a:lnTo>
                  <a:pt x="0" y="499110"/>
                </a:lnTo>
                <a:lnTo>
                  <a:pt x="0" y="635000"/>
                </a:lnTo>
                <a:lnTo>
                  <a:pt x="729703" y="635000"/>
                </a:lnTo>
                <a:lnTo>
                  <a:pt x="729703" y="499110"/>
                </a:lnTo>
                <a:lnTo>
                  <a:pt x="187045" y="499110"/>
                </a:lnTo>
                <a:lnTo>
                  <a:pt x="187045" y="361950"/>
                </a:lnTo>
                <a:lnTo>
                  <a:pt x="698627" y="361950"/>
                </a:lnTo>
                <a:lnTo>
                  <a:pt x="698627" y="259080"/>
                </a:lnTo>
                <a:lnTo>
                  <a:pt x="187045" y="259080"/>
                </a:lnTo>
                <a:lnTo>
                  <a:pt x="187045" y="128270"/>
                </a:lnTo>
                <a:lnTo>
                  <a:pt x="733234" y="128270"/>
                </a:lnTo>
                <a:lnTo>
                  <a:pt x="73323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769472" y="7925244"/>
            <a:ext cx="657860" cy="635000"/>
          </a:xfrm>
          <a:custGeom>
            <a:avLst/>
            <a:gdLst/>
            <a:ahLst/>
            <a:cxnLst/>
            <a:rect l="l" t="t" r="r" b="b"/>
            <a:pathLst>
              <a:path w="657860" h="635000">
                <a:moveTo>
                  <a:pt x="657707" y="510540"/>
                </a:moveTo>
                <a:lnTo>
                  <a:pt x="192811" y="510540"/>
                </a:lnTo>
                <a:lnTo>
                  <a:pt x="192811" y="0"/>
                </a:lnTo>
                <a:lnTo>
                  <a:pt x="0" y="0"/>
                </a:lnTo>
                <a:lnTo>
                  <a:pt x="0" y="510540"/>
                </a:lnTo>
                <a:lnTo>
                  <a:pt x="0" y="635000"/>
                </a:lnTo>
                <a:lnTo>
                  <a:pt x="657707" y="635000"/>
                </a:lnTo>
                <a:lnTo>
                  <a:pt x="657707" y="51054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556161" y="7924520"/>
            <a:ext cx="739140" cy="636270"/>
          </a:xfrm>
          <a:custGeom>
            <a:avLst/>
            <a:gdLst/>
            <a:ahLst/>
            <a:cxnLst/>
            <a:rect l="l" t="t" r="r" b="b"/>
            <a:pathLst>
              <a:path w="739139" h="636270">
                <a:moveTo>
                  <a:pt x="739000" y="0"/>
                </a:moveTo>
                <a:lnTo>
                  <a:pt x="0" y="0"/>
                </a:lnTo>
                <a:lnTo>
                  <a:pt x="0" y="139700"/>
                </a:lnTo>
                <a:lnTo>
                  <a:pt x="0" y="260350"/>
                </a:lnTo>
                <a:lnTo>
                  <a:pt x="0" y="369570"/>
                </a:lnTo>
                <a:lnTo>
                  <a:pt x="0" y="500380"/>
                </a:lnTo>
                <a:lnTo>
                  <a:pt x="0" y="636270"/>
                </a:lnTo>
                <a:lnTo>
                  <a:pt x="735368" y="636270"/>
                </a:lnTo>
                <a:lnTo>
                  <a:pt x="735368" y="500380"/>
                </a:lnTo>
                <a:lnTo>
                  <a:pt x="194525" y="500380"/>
                </a:lnTo>
                <a:lnTo>
                  <a:pt x="194525" y="369570"/>
                </a:lnTo>
                <a:lnTo>
                  <a:pt x="700544" y="369570"/>
                </a:lnTo>
                <a:lnTo>
                  <a:pt x="700544" y="260350"/>
                </a:lnTo>
                <a:lnTo>
                  <a:pt x="194525" y="260350"/>
                </a:lnTo>
                <a:lnTo>
                  <a:pt x="194525" y="139700"/>
                </a:lnTo>
                <a:lnTo>
                  <a:pt x="739000" y="139700"/>
                </a:lnTo>
                <a:lnTo>
                  <a:pt x="739000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6416987" y="7924912"/>
            <a:ext cx="840740" cy="636270"/>
          </a:xfrm>
          <a:custGeom>
            <a:avLst/>
            <a:gdLst/>
            <a:ahLst/>
            <a:cxnLst/>
            <a:rect l="l" t="t" r="r" b="b"/>
            <a:pathLst>
              <a:path w="840740" h="636270">
                <a:moveTo>
                  <a:pt x="492988" y="0"/>
                </a:moveTo>
                <a:lnTo>
                  <a:pt x="0" y="0"/>
                </a:lnTo>
                <a:lnTo>
                  <a:pt x="0" y="635698"/>
                </a:lnTo>
                <a:lnTo>
                  <a:pt x="526211" y="635698"/>
                </a:lnTo>
                <a:lnTo>
                  <a:pt x="595336" y="634669"/>
                </a:lnTo>
                <a:lnTo>
                  <a:pt x="655208" y="631026"/>
                </a:lnTo>
                <a:lnTo>
                  <a:pt x="706127" y="623933"/>
                </a:lnTo>
                <a:lnTo>
                  <a:pt x="748392" y="612557"/>
                </a:lnTo>
                <a:lnTo>
                  <a:pt x="808156" y="573617"/>
                </a:lnTo>
                <a:lnTo>
                  <a:pt x="836891" y="507528"/>
                </a:lnTo>
                <a:lnTo>
                  <a:pt x="837352" y="501535"/>
                </a:lnTo>
                <a:lnTo>
                  <a:pt x="174548" y="501535"/>
                </a:lnTo>
                <a:lnTo>
                  <a:pt x="174548" y="368858"/>
                </a:lnTo>
                <a:lnTo>
                  <a:pt x="821329" y="368858"/>
                </a:lnTo>
                <a:lnTo>
                  <a:pt x="817167" y="360310"/>
                </a:lnTo>
                <a:lnTo>
                  <a:pt x="790493" y="335454"/>
                </a:lnTo>
                <a:lnTo>
                  <a:pt x="748959" y="318895"/>
                </a:lnTo>
                <a:lnTo>
                  <a:pt x="689330" y="312877"/>
                </a:lnTo>
                <a:lnTo>
                  <a:pt x="734934" y="307038"/>
                </a:lnTo>
                <a:lnTo>
                  <a:pt x="769629" y="289749"/>
                </a:lnTo>
                <a:lnTo>
                  <a:pt x="790089" y="265772"/>
                </a:lnTo>
                <a:lnTo>
                  <a:pt x="174548" y="265772"/>
                </a:lnTo>
                <a:lnTo>
                  <a:pt x="174548" y="136410"/>
                </a:lnTo>
                <a:lnTo>
                  <a:pt x="810576" y="136410"/>
                </a:lnTo>
                <a:lnTo>
                  <a:pt x="810207" y="130152"/>
                </a:lnTo>
                <a:lnTo>
                  <a:pt x="786933" y="66194"/>
                </a:lnTo>
                <a:lnTo>
                  <a:pt x="732081" y="26301"/>
                </a:lnTo>
                <a:lnTo>
                  <a:pt x="690106" y="13917"/>
                </a:lnTo>
                <a:lnTo>
                  <a:pt x="636987" y="5795"/>
                </a:lnTo>
                <a:lnTo>
                  <a:pt x="571642" y="1351"/>
                </a:lnTo>
                <a:lnTo>
                  <a:pt x="492988" y="0"/>
                </a:lnTo>
                <a:close/>
              </a:path>
              <a:path w="840740" h="636270">
                <a:moveTo>
                  <a:pt x="821329" y="368858"/>
                </a:moveTo>
                <a:lnTo>
                  <a:pt x="505917" y="368858"/>
                </a:lnTo>
                <a:lnTo>
                  <a:pt x="564445" y="369808"/>
                </a:lnTo>
                <a:lnTo>
                  <a:pt x="609476" y="376456"/>
                </a:lnTo>
                <a:lnTo>
                  <a:pt x="638405" y="394501"/>
                </a:lnTo>
                <a:lnTo>
                  <a:pt x="648627" y="429641"/>
                </a:lnTo>
                <a:lnTo>
                  <a:pt x="637550" y="471205"/>
                </a:lnTo>
                <a:lnTo>
                  <a:pt x="606725" y="492548"/>
                </a:lnTo>
                <a:lnTo>
                  <a:pt x="559757" y="500412"/>
                </a:lnTo>
                <a:lnTo>
                  <a:pt x="500253" y="501535"/>
                </a:lnTo>
                <a:lnTo>
                  <a:pt x="837352" y="501535"/>
                </a:lnTo>
                <a:lnTo>
                  <a:pt x="840371" y="462216"/>
                </a:lnTo>
                <a:lnTo>
                  <a:pt x="838871" y="425935"/>
                </a:lnTo>
                <a:lnTo>
                  <a:pt x="832215" y="391218"/>
                </a:lnTo>
                <a:lnTo>
                  <a:pt x="821329" y="368858"/>
                </a:lnTo>
                <a:close/>
              </a:path>
              <a:path w="840740" h="636270">
                <a:moveTo>
                  <a:pt x="810576" y="136410"/>
                </a:moveTo>
                <a:lnTo>
                  <a:pt x="524929" y="136410"/>
                </a:lnTo>
                <a:lnTo>
                  <a:pt x="572547" y="140505"/>
                </a:lnTo>
                <a:lnTo>
                  <a:pt x="603670" y="151126"/>
                </a:lnTo>
                <a:lnTo>
                  <a:pt x="620632" y="169639"/>
                </a:lnTo>
                <a:lnTo>
                  <a:pt x="625767" y="197408"/>
                </a:lnTo>
                <a:lnTo>
                  <a:pt x="617854" y="232741"/>
                </a:lnTo>
                <a:lnTo>
                  <a:pt x="593467" y="253503"/>
                </a:lnTo>
                <a:lnTo>
                  <a:pt x="551636" y="263308"/>
                </a:lnTo>
                <a:lnTo>
                  <a:pt x="491388" y="265772"/>
                </a:lnTo>
                <a:lnTo>
                  <a:pt x="790089" y="265772"/>
                </a:lnTo>
                <a:lnTo>
                  <a:pt x="793860" y="261354"/>
                </a:lnTo>
                <a:lnTo>
                  <a:pt x="808072" y="222196"/>
                </a:lnTo>
                <a:lnTo>
                  <a:pt x="812711" y="172618"/>
                </a:lnTo>
                <a:lnTo>
                  <a:pt x="810576" y="13641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938209" y="7924776"/>
            <a:ext cx="841375" cy="637540"/>
          </a:xfrm>
          <a:custGeom>
            <a:avLst/>
            <a:gdLst/>
            <a:ahLst/>
            <a:cxnLst/>
            <a:rect l="l" t="t" r="r" b="b"/>
            <a:pathLst>
              <a:path w="841375" h="637540">
                <a:moveTo>
                  <a:pt x="352729" y="0"/>
                </a:moveTo>
                <a:lnTo>
                  <a:pt x="286079" y="838"/>
                </a:lnTo>
                <a:lnTo>
                  <a:pt x="227938" y="4062"/>
                </a:lnTo>
                <a:lnTo>
                  <a:pt x="177366" y="10731"/>
                </a:lnTo>
                <a:lnTo>
                  <a:pt x="133426" y="21907"/>
                </a:lnTo>
                <a:lnTo>
                  <a:pt x="91903" y="40424"/>
                </a:lnTo>
                <a:lnTo>
                  <a:pt x="58335" y="65622"/>
                </a:lnTo>
                <a:lnTo>
                  <a:pt x="32542" y="97788"/>
                </a:lnTo>
                <a:lnTo>
                  <a:pt x="14342" y="137209"/>
                </a:lnTo>
                <a:lnTo>
                  <a:pt x="3555" y="184172"/>
                </a:lnTo>
                <a:lnTo>
                  <a:pt x="0" y="238963"/>
                </a:lnTo>
                <a:lnTo>
                  <a:pt x="0" y="394500"/>
                </a:lnTo>
                <a:lnTo>
                  <a:pt x="3645" y="450585"/>
                </a:lnTo>
                <a:lnTo>
                  <a:pt x="14706" y="498532"/>
                </a:lnTo>
                <a:lnTo>
                  <a:pt x="33369" y="538621"/>
                </a:lnTo>
                <a:lnTo>
                  <a:pt x="59821" y="571133"/>
                </a:lnTo>
                <a:lnTo>
                  <a:pt x="94250" y="596350"/>
                </a:lnTo>
                <a:lnTo>
                  <a:pt x="136842" y="614553"/>
                </a:lnTo>
                <a:lnTo>
                  <a:pt x="178074" y="624729"/>
                </a:lnTo>
                <a:lnTo>
                  <a:pt x="223835" y="631200"/>
                </a:lnTo>
                <a:lnTo>
                  <a:pt x="272781" y="634795"/>
                </a:lnTo>
                <a:lnTo>
                  <a:pt x="323569" y="636344"/>
                </a:lnTo>
                <a:lnTo>
                  <a:pt x="374853" y="636676"/>
                </a:lnTo>
                <a:lnTo>
                  <a:pt x="462281" y="636364"/>
                </a:lnTo>
                <a:lnTo>
                  <a:pt x="575462" y="637311"/>
                </a:lnTo>
                <a:lnTo>
                  <a:pt x="630949" y="635862"/>
                </a:lnTo>
                <a:lnTo>
                  <a:pt x="681739" y="630367"/>
                </a:lnTo>
                <a:lnTo>
                  <a:pt x="729542" y="619105"/>
                </a:lnTo>
                <a:lnTo>
                  <a:pt x="776071" y="600354"/>
                </a:lnTo>
                <a:lnTo>
                  <a:pt x="814483" y="568472"/>
                </a:lnTo>
                <a:lnTo>
                  <a:pt x="833947" y="525803"/>
                </a:lnTo>
                <a:lnTo>
                  <a:pt x="840792" y="477065"/>
                </a:lnTo>
                <a:lnTo>
                  <a:pt x="841349" y="426974"/>
                </a:lnTo>
                <a:lnTo>
                  <a:pt x="841349" y="395351"/>
                </a:lnTo>
                <a:lnTo>
                  <a:pt x="656971" y="395351"/>
                </a:lnTo>
                <a:lnTo>
                  <a:pt x="656971" y="408178"/>
                </a:lnTo>
                <a:lnTo>
                  <a:pt x="650670" y="443716"/>
                </a:lnTo>
                <a:lnTo>
                  <a:pt x="601741" y="483390"/>
                </a:lnTo>
                <a:lnTo>
                  <a:pt x="560099" y="491723"/>
                </a:lnTo>
                <a:lnTo>
                  <a:pt x="507660" y="495184"/>
                </a:lnTo>
                <a:lnTo>
                  <a:pt x="444919" y="495871"/>
                </a:lnTo>
                <a:lnTo>
                  <a:pt x="389051" y="495985"/>
                </a:lnTo>
                <a:lnTo>
                  <a:pt x="344277" y="495456"/>
                </a:lnTo>
                <a:lnTo>
                  <a:pt x="303328" y="492872"/>
                </a:lnTo>
                <a:lnTo>
                  <a:pt x="236512" y="475576"/>
                </a:lnTo>
                <a:lnTo>
                  <a:pt x="194036" y="431368"/>
                </a:lnTo>
                <a:lnTo>
                  <a:pt x="180327" y="355193"/>
                </a:lnTo>
                <a:lnTo>
                  <a:pt x="180327" y="266319"/>
                </a:lnTo>
                <a:lnTo>
                  <a:pt x="186766" y="215113"/>
                </a:lnTo>
                <a:lnTo>
                  <a:pt x="205385" y="179571"/>
                </a:lnTo>
                <a:lnTo>
                  <a:pt x="274975" y="144146"/>
                </a:lnTo>
                <a:lnTo>
                  <a:pt x="323851" y="138596"/>
                </a:lnTo>
                <a:lnTo>
                  <a:pt x="380720" y="137375"/>
                </a:lnTo>
                <a:lnTo>
                  <a:pt x="444919" y="137591"/>
                </a:lnTo>
                <a:lnTo>
                  <a:pt x="502639" y="138641"/>
                </a:lnTo>
                <a:lnTo>
                  <a:pt x="557361" y="143474"/>
                </a:lnTo>
                <a:lnTo>
                  <a:pt x="604287" y="154618"/>
                </a:lnTo>
                <a:lnTo>
                  <a:pt x="638623" y="174603"/>
                </a:lnTo>
                <a:lnTo>
                  <a:pt x="655574" y="205955"/>
                </a:lnTo>
                <a:lnTo>
                  <a:pt x="655574" y="225298"/>
                </a:lnTo>
                <a:lnTo>
                  <a:pt x="832802" y="225298"/>
                </a:lnTo>
                <a:lnTo>
                  <a:pt x="829718" y="159292"/>
                </a:lnTo>
                <a:lnTo>
                  <a:pt x="822782" y="120059"/>
                </a:lnTo>
                <a:lnTo>
                  <a:pt x="794835" y="61850"/>
                </a:lnTo>
                <a:lnTo>
                  <a:pt x="743418" y="26181"/>
                </a:lnTo>
                <a:lnTo>
                  <a:pt x="662888" y="7690"/>
                </a:lnTo>
                <a:lnTo>
                  <a:pt x="609941" y="3211"/>
                </a:lnTo>
                <a:lnTo>
                  <a:pt x="547599" y="1014"/>
                </a:lnTo>
                <a:lnTo>
                  <a:pt x="475157" y="431"/>
                </a:lnTo>
                <a:lnTo>
                  <a:pt x="35272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247580" y="8628494"/>
            <a:ext cx="222885" cy="83820"/>
          </a:xfrm>
          <a:custGeom>
            <a:avLst/>
            <a:gdLst/>
            <a:ahLst/>
            <a:cxnLst/>
            <a:rect l="l" t="t" r="r" b="b"/>
            <a:pathLst>
              <a:path w="222885" h="83820">
                <a:moveTo>
                  <a:pt x="222719" y="0"/>
                </a:moveTo>
                <a:lnTo>
                  <a:pt x="0" y="0"/>
                </a:lnTo>
                <a:lnTo>
                  <a:pt x="0" y="83324"/>
                </a:lnTo>
                <a:lnTo>
                  <a:pt x="222719" y="83324"/>
                </a:lnTo>
                <a:lnTo>
                  <a:pt x="22271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8199" y="6136344"/>
            <a:ext cx="2791408" cy="2404451"/>
          </a:xfrm>
          <a:prstGeom prst="rect">
            <a:avLst/>
          </a:prstGeom>
        </p:spPr>
      </p:pic>
      <p:sp>
        <p:nvSpPr>
          <p:cNvPr id="16" name="object 16" descr=""/>
          <p:cNvSpPr/>
          <p:nvPr/>
        </p:nvSpPr>
        <p:spPr>
          <a:xfrm>
            <a:off x="0" y="52294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14418893" y="52294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0" y="1423894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14418893" y="1423894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522897" y="47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22897" y="14418941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14238896" y="47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14238896" y="14418941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568487" y="3727237"/>
            <a:ext cx="7625080" cy="1958339"/>
            <a:chOff x="3568487" y="3727237"/>
            <a:chExt cx="7625080" cy="1958339"/>
          </a:xfrm>
        </p:grpSpPr>
        <p:sp>
          <p:nvSpPr>
            <p:cNvPr id="3" name="object 3" descr=""/>
            <p:cNvSpPr/>
            <p:nvPr/>
          </p:nvSpPr>
          <p:spPr>
            <a:xfrm>
              <a:off x="3568484" y="3727245"/>
              <a:ext cx="7625080" cy="1958339"/>
            </a:xfrm>
            <a:custGeom>
              <a:avLst/>
              <a:gdLst/>
              <a:ahLst/>
              <a:cxnLst/>
              <a:rect l="l" t="t" r="r" b="b"/>
              <a:pathLst>
                <a:path w="7625080" h="1958339">
                  <a:moveTo>
                    <a:pt x="4204297" y="471030"/>
                  </a:moveTo>
                  <a:lnTo>
                    <a:pt x="4046436" y="313169"/>
                  </a:lnTo>
                  <a:lnTo>
                    <a:pt x="3578314" y="313169"/>
                  </a:lnTo>
                  <a:lnTo>
                    <a:pt x="3420453" y="471030"/>
                  </a:lnTo>
                  <a:lnTo>
                    <a:pt x="3420453" y="1487284"/>
                  </a:lnTo>
                  <a:lnTo>
                    <a:pt x="3578314" y="1645272"/>
                  </a:lnTo>
                  <a:lnTo>
                    <a:pt x="3655784" y="1645272"/>
                  </a:lnTo>
                  <a:lnTo>
                    <a:pt x="3812375" y="1527797"/>
                  </a:lnTo>
                  <a:lnTo>
                    <a:pt x="3968966" y="1645272"/>
                  </a:lnTo>
                  <a:lnTo>
                    <a:pt x="4046436" y="1645272"/>
                  </a:lnTo>
                  <a:lnTo>
                    <a:pt x="4204297" y="1487284"/>
                  </a:lnTo>
                  <a:lnTo>
                    <a:pt x="4204297" y="1038212"/>
                  </a:lnTo>
                  <a:lnTo>
                    <a:pt x="3871303" y="1038212"/>
                  </a:lnTo>
                  <a:lnTo>
                    <a:pt x="3871303" y="1312278"/>
                  </a:lnTo>
                  <a:lnTo>
                    <a:pt x="3753320" y="1312278"/>
                  </a:lnTo>
                  <a:lnTo>
                    <a:pt x="3753320" y="646163"/>
                  </a:lnTo>
                  <a:lnTo>
                    <a:pt x="3871303" y="646163"/>
                  </a:lnTo>
                  <a:lnTo>
                    <a:pt x="3871303" y="920102"/>
                  </a:lnTo>
                  <a:lnTo>
                    <a:pt x="4204297" y="920102"/>
                  </a:lnTo>
                  <a:lnTo>
                    <a:pt x="4204297" y="471030"/>
                  </a:lnTo>
                  <a:close/>
                </a:path>
                <a:path w="7625080" h="1958339">
                  <a:moveTo>
                    <a:pt x="7624826" y="78359"/>
                  </a:moveTo>
                  <a:lnTo>
                    <a:pt x="7198741" y="78359"/>
                  </a:lnTo>
                  <a:lnTo>
                    <a:pt x="7198741" y="234823"/>
                  </a:lnTo>
                  <a:lnTo>
                    <a:pt x="5447538" y="1723517"/>
                  </a:lnTo>
                  <a:lnTo>
                    <a:pt x="4791583" y="1723517"/>
                  </a:lnTo>
                  <a:lnTo>
                    <a:pt x="4657458" y="1617345"/>
                  </a:lnTo>
                  <a:lnTo>
                    <a:pt x="4517390" y="1506474"/>
                  </a:lnTo>
                  <a:lnTo>
                    <a:pt x="4517390" y="451739"/>
                  </a:lnTo>
                  <a:lnTo>
                    <a:pt x="4657369" y="340995"/>
                  </a:lnTo>
                  <a:lnTo>
                    <a:pt x="4791583" y="234823"/>
                  </a:lnTo>
                  <a:lnTo>
                    <a:pt x="7198741" y="234823"/>
                  </a:lnTo>
                  <a:lnTo>
                    <a:pt x="7198741" y="78359"/>
                  </a:lnTo>
                  <a:lnTo>
                    <a:pt x="4791583" y="78359"/>
                  </a:lnTo>
                  <a:lnTo>
                    <a:pt x="4517390" y="340995"/>
                  </a:lnTo>
                  <a:lnTo>
                    <a:pt x="4361053" y="184543"/>
                  </a:lnTo>
                  <a:lnTo>
                    <a:pt x="4361053" y="406146"/>
                  </a:lnTo>
                  <a:lnTo>
                    <a:pt x="4361053" y="1552194"/>
                  </a:lnTo>
                  <a:lnTo>
                    <a:pt x="4111498" y="1801622"/>
                  </a:lnTo>
                  <a:lnTo>
                    <a:pt x="3916680" y="1801622"/>
                  </a:lnTo>
                  <a:lnTo>
                    <a:pt x="3812413" y="1723517"/>
                  </a:lnTo>
                  <a:lnTo>
                    <a:pt x="3708146" y="1801622"/>
                  </a:lnTo>
                  <a:lnTo>
                    <a:pt x="3513201" y="1801622"/>
                  </a:lnTo>
                  <a:lnTo>
                    <a:pt x="3328924" y="1617345"/>
                  </a:lnTo>
                  <a:lnTo>
                    <a:pt x="3263773" y="1552194"/>
                  </a:lnTo>
                  <a:lnTo>
                    <a:pt x="3263773" y="406146"/>
                  </a:lnTo>
                  <a:lnTo>
                    <a:pt x="3328860" y="340995"/>
                  </a:lnTo>
                  <a:lnTo>
                    <a:pt x="3513201" y="156464"/>
                  </a:lnTo>
                  <a:lnTo>
                    <a:pt x="4111498" y="156464"/>
                  </a:lnTo>
                  <a:lnTo>
                    <a:pt x="4361053" y="406146"/>
                  </a:lnTo>
                  <a:lnTo>
                    <a:pt x="4361053" y="184543"/>
                  </a:lnTo>
                  <a:lnTo>
                    <a:pt x="4332998" y="156464"/>
                  </a:lnTo>
                  <a:lnTo>
                    <a:pt x="4176649" y="0"/>
                  </a:lnTo>
                  <a:lnTo>
                    <a:pt x="3448177" y="0"/>
                  </a:lnTo>
                  <a:lnTo>
                    <a:pt x="3107309" y="340995"/>
                  </a:lnTo>
                  <a:lnTo>
                    <a:pt x="3107309" y="451739"/>
                  </a:lnTo>
                  <a:lnTo>
                    <a:pt x="3107309" y="1506474"/>
                  </a:lnTo>
                  <a:lnTo>
                    <a:pt x="2833243" y="1723517"/>
                  </a:lnTo>
                  <a:lnTo>
                    <a:pt x="2177288" y="1723517"/>
                  </a:lnTo>
                  <a:lnTo>
                    <a:pt x="425831" y="234823"/>
                  </a:lnTo>
                  <a:lnTo>
                    <a:pt x="2833243" y="234823"/>
                  </a:lnTo>
                  <a:lnTo>
                    <a:pt x="3107309" y="451739"/>
                  </a:lnTo>
                  <a:lnTo>
                    <a:pt x="3107309" y="340995"/>
                  </a:lnTo>
                  <a:lnTo>
                    <a:pt x="2996514" y="234823"/>
                  </a:lnTo>
                  <a:lnTo>
                    <a:pt x="2833243" y="78359"/>
                  </a:lnTo>
                  <a:lnTo>
                    <a:pt x="0" y="78359"/>
                  </a:lnTo>
                  <a:lnTo>
                    <a:pt x="2119376" y="1879981"/>
                  </a:lnTo>
                  <a:lnTo>
                    <a:pt x="2833243" y="1879981"/>
                  </a:lnTo>
                  <a:lnTo>
                    <a:pt x="2996514" y="1723517"/>
                  </a:lnTo>
                  <a:lnTo>
                    <a:pt x="3107309" y="1617345"/>
                  </a:lnTo>
                  <a:lnTo>
                    <a:pt x="3448177" y="1958340"/>
                  </a:lnTo>
                  <a:lnTo>
                    <a:pt x="4176649" y="1958340"/>
                  </a:lnTo>
                  <a:lnTo>
                    <a:pt x="4333252" y="1801622"/>
                  </a:lnTo>
                  <a:lnTo>
                    <a:pt x="4517390" y="1617345"/>
                  </a:lnTo>
                  <a:lnTo>
                    <a:pt x="4791583" y="1879981"/>
                  </a:lnTo>
                  <a:lnTo>
                    <a:pt x="5504688" y="1879981"/>
                  </a:lnTo>
                  <a:lnTo>
                    <a:pt x="5688812" y="1723517"/>
                  </a:lnTo>
                  <a:lnTo>
                    <a:pt x="7440701" y="234823"/>
                  </a:lnTo>
                  <a:lnTo>
                    <a:pt x="7624826" y="78359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359918" y="5098456"/>
              <a:ext cx="950594" cy="274320"/>
            </a:xfrm>
            <a:custGeom>
              <a:avLst/>
              <a:gdLst/>
              <a:ahLst/>
              <a:cxnLst/>
              <a:rect l="l" t="t" r="r" b="b"/>
              <a:pathLst>
                <a:path w="950595" h="274320">
                  <a:moveTo>
                    <a:pt x="950087" y="0"/>
                  </a:moveTo>
                  <a:lnTo>
                    <a:pt x="0" y="0"/>
                  </a:lnTo>
                  <a:lnTo>
                    <a:pt x="0" y="274066"/>
                  </a:lnTo>
                  <a:lnTo>
                    <a:pt x="626999" y="274066"/>
                  </a:lnTo>
                  <a:lnTo>
                    <a:pt x="950087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360145" y="4745472"/>
              <a:ext cx="1364615" cy="274320"/>
            </a:xfrm>
            <a:custGeom>
              <a:avLst/>
              <a:gdLst/>
              <a:ahLst/>
              <a:cxnLst/>
              <a:rect l="l" t="t" r="r" b="b"/>
              <a:pathLst>
                <a:path w="1364615" h="274320">
                  <a:moveTo>
                    <a:pt x="1364361" y="0"/>
                  </a:moveTo>
                  <a:lnTo>
                    <a:pt x="0" y="0"/>
                  </a:lnTo>
                  <a:lnTo>
                    <a:pt x="0" y="274066"/>
                  </a:lnTo>
                  <a:lnTo>
                    <a:pt x="1042035" y="274066"/>
                  </a:lnTo>
                  <a:lnTo>
                    <a:pt x="1364361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207992" y="4040427"/>
              <a:ext cx="6346190" cy="1332230"/>
            </a:xfrm>
            <a:custGeom>
              <a:avLst/>
              <a:gdLst/>
              <a:ahLst/>
              <a:cxnLst/>
              <a:rect l="l" t="t" r="r" b="b"/>
              <a:pathLst>
                <a:path w="6346190" h="1332229">
                  <a:moveTo>
                    <a:pt x="2193671" y="0"/>
                  </a:moveTo>
                  <a:lnTo>
                    <a:pt x="0" y="0"/>
                  </a:lnTo>
                  <a:lnTo>
                    <a:pt x="322326" y="274066"/>
                  </a:lnTo>
                  <a:lnTo>
                    <a:pt x="2193671" y="274066"/>
                  </a:lnTo>
                  <a:lnTo>
                    <a:pt x="2193671" y="0"/>
                  </a:lnTo>
                  <a:close/>
                </a:path>
                <a:path w="6346190" h="1332229">
                  <a:moveTo>
                    <a:pt x="2467787" y="943229"/>
                  </a:moveTo>
                  <a:lnTo>
                    <a:pt x="2193721" y="1058037"/>
                  </a:lnTo>
                  <a:lnTo>
                    <a:pt x="1243761" y="1058037"/>
                  </a:lnTo>
                  <a:lnTo>
                    <a:pt x="1566722" y="1332103"/>
                  </a:lnTo>
                  <a:lnTo>
                    <a:pt x="2193721" y="1332103"/>
                  </a:lnTo>
                  <a:lnTo>
                    <a:pt x="2193848" y="1332103"/>
                  </a:lnTo>
                  <a:lnTo>
                    <a:pt x="2467787" y="1137793"/>
                  </a:lnTo>
                  <a:lnTo>
                    <a:pt x="2467787" y="943229"/>
                  </a:lnTo>
                  <a:close/>
                </a:path>
                <a:path w="6346190" h="1332229">
                  <a:moveTo>
                    <a:pt x="2467787" y="693877"/>
                  </a:moveTo>
                  <a:lnTo>
                    <a:pt x="2193785" y="705053"/>
                  </a:lnTo>
                  <a:lnTo>
                    <a:pt x="829170" y="705053"/>
                  </a:lnTo>
                  <a:lnTo>
                    <a:pt x="1151623" y="979119"/>
                  </a:lnTo>
                  <a:lnTo>
                    <a:pt x="2193721" y="979119"/>
                  </a:lnTo>
                  <a:lnTo>
                    <a:pt x="2467787" y="888187"/>
                  </a:lnTo>
                  <a:lnTo>
                    <a:pt x="2467787" y="693877"/>
                  </a:lnTo>
                  <a:close/>
                </a:path>
                <a:path w="6346190" h="1332229">
                  <a:moveTo>
                    <a:pt x="2467787" y="443763"/>
                  </a:moveTo>
                  <a:lnTo>
                    <a:pt x="2193861" y="352882"/>
                  </a:lnTo>
                  <a:lnTo>
                    <a:pt x="2193721" y="352831"/>
                  </a:lnTo>
                  <a:lnTo>
                    <a:pt x="414591" y="352831"/>
                  </a:lnTo>
                  <a:lnTo>
                    <a:pt x="737044" y="626897"/>
                  </a:lnTo>
                  <a:lnTo>
                    <a:pt x="2193721" y="626897"/>
                  </a:lnTo>
                  <a:lnTo>
                    <a:pt x="2467787" y="638200"/>
                  </a:lnTo>
                  <a:lnTo>
                    <a:pt x="2467787" y="443763"/>
                  </a:lnTo>
                  <a:close/>
                </a:path>
                <a:path w="6346190" h="1332229">
                  <a:moveTo>
                    <a:pt x="2467787" y="194310"/>
                  </a:moveTo>
                  <a:lnTo>
                    <a:pt x="2193721" y="0"/>
                  </a:lnTo>
                  <a:lnTo>
                    <a:pt x="2193721" y="274066"/>
                  </a:lnTo>
                  <a:lnTo>
                    <a:pt x="2467787" y="388620"/>
                  </a:lnTo>
                  <a:lnTo>
                    <a:pt x="2467787" y="194310"/>
                  </a:lnTo>
                  <a:close/>
                </a:path>
                <a:path w="6346190" h="1332229">
                  <a:moveTo>
                    <a:pt x="4152049" y="1058037"/>
                  </a:moveTo>
                  <a:lnTo>
                    <a:pt x="3877983" y="943229"/>
                  </a:lnTo>
                  <a:lnTo>
                    <a:pt x="3877983" y="1137793"/>
                  </a:lnTo>
                  <a:lnTo>
                    <a:pt x="4152049" y="1332103"/>
                  </a:lnTo>
                  <a:lnTo>
                    <a:pt x="4152049" y="1058037"/>
                  </a:lnTo>
                  <a:close/>
                </a:path>
                <a:path w="6346190" h="1332229">
                  <a:moveTo>
                    <a:pt x="4152049" y="705053"/>
                  </a:moveTo>
                  <a:lnTo>
                    <a:pt x="3877983" y="693877"/>
                  </a:lnTo>
                  <a:lnTo>
                    <a:pt x="3877983" y="888187"/>
                  </a:lnTo>
                  <a:lnTo>
                    <a:pt x="4152049" y="979119"/>
                  </a:lnTo>
                  <a:lnTo>
                    <a:pt x="4152049" y="705053"/>
                  </a:lnTo>
                  <a:close/>
                </a:path>
                <a:path w="6346190" h="1332229">
                  <a:moveTo>
                    <a:pt x="4152049" y="0"/>
                  </a:moveTo>
                  <a:lnTo>
                    <a:pt x="3877983" y="194310"/>
                  </a:lnTo>
                  <a:lnTo>
                    <a:pt x="3877983" y="388620"/>
                  </a:lnTo>
                  <a:lnTo>
                    <a:pt x="4152049" y="274066"/>
                  </a:lnTo>
                  <a:lnTo>
                    <a:pt x="4152049" y="0"/>
                  </a:lnTo>
                  <a:close/>
                </a:path>
                <a:path w="6346190" h="1332229">
                  <a:moveTo>
                    <a:pt x="5931192" y="352831"/>
                  </a:moveTo>
                  <a:lnTo>
                    <a:pt x="4152049" y="352831"/>
                  </a:lnTo>
                  <a:lnTo>
                    <a:pt x="3877983" y="443763"/>
                  </a:lnTo>
                  <a:lnTo>
                    <a:pt x="3877983" y="638200"/>
                  </a:lnTo>
                  <a:lnTo>
                    <a:pt x="4152049" y="626897"/>
                  </a:lnTo>
                  <a:lnTo>
                    <a:pt x="5608739" y="626897"/>
                  </a:lnTo>
                  <a:lnTo>
                    <a:pt x="5931192" y="352831"/>
                  </a:lnTo>
                  <a:close/>
                </a:path>
                <a:path w="6346190" h="1332229">
                  <a:moveTo>
                    <a:pt x="6345771" y="0"/>
                  </a:moveTo>
                  <a:lnTo>
                    <a:pt x="4152100" y="0"/>
                  </a:lnTo>
                  <a:lnTo>
                    <a:pt x="4152100" y="274066"/>
                  </a:lnTo>
                  <a:lnTo>
                    <a:pt x="6023318" y="274066"/>
                  </a:lnTo>
                  <a:lnTo>
                    <a:pt x="6345771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9905834" y="5956426"/>
            <a:ext cx="231140" cy="751840"/>
          </a:xfrm>
          <a:custGeom>
            <a:avLst/>
            <a:gdLst/>
            <a:ahLst/>
            <a:cxnLst/>
            <a:rect l="l" t="t" r="r" b="b"/>
            <a:pathLst>
              <a:path w="231140" h="751840">
                <a:moveTo>
                  <a:pt x="231013" y="0"/>
                </a:moveTo>
                <a:lnTo>
                  <a:pt x="0" y="0"/>
                </a:lnTo>
                <a:lnTo>
                  <a:pt x="0" y="751712"/>
                </a:lnTo>
                <a:lnTo>
                  <a:pt x="231013" y="751712"/>
                </a:lnTo>
                <a:lnTo>
                  <a:pt x="231013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9905834" y="5775070"/>
            <a:ext cx="231140" cy="99060"/>
          </a:xfrm>
          <a:custGeom>
            <a:avLst/>
            <a:gdLst/>
            <a:ahLst/>
            <a:cxnLst/>
            <a:rect l="l" t="t" r="r" b="b"/>
            <a:pathLst>
              <a:path w="231140" h="99060">
                <a:moveTo>
                  <a:pt x="231140" y="0"/>
                </a:moveTo>
                <a:lnTo>
                  <a:pt x="0" y="0"/>
                </a:lnTo>
                <a:lnTo>
                  <a:pt x="0" y="99059"/>
                </a:lnTo>
                <a:lnTo>
                  <a:pt x="231140" y="99059"/>
                </a:lnTo>
                <a:lnTo>
                  <a:pt x="231140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785675" y="5955981"/>
            <a:ext cx="871855" cy="755650"/>
          </a:xfrm>
          <a:custGeom>
            <a:avLst/>
            <a:gdLst/>
            <a:ahLst/>
            <a:cxnLst/>
            <a:rect l="l" t="t" r="r" b="b"/>
            <a:pathLst>
              <a:path w="871854" h="755650">
                <a:moveTo>
                  <a:pt x="871728" y="0"/>
                </a:moveTo>
                <a:lnTo>
                  <a:pt x="0" y="0"/>
                </a:lnTo>
                <a:lnTo>
                  <a:pt x="0" y="153670"/>
                </a:lnTo>
                <a:lnTo>
                  <a:pt x="0" y="308610"/>
                </a:lnTo>
                <a:lnTo>
                  <a:pt x="0" y="431800"/>
                </a:lnTo>
                <a:lnTo>
                  <a:pt x="0" y="594360"/>
                </a:lnTo>
                <a:lnTo>
                  <a:pt x="0" y="755650"/>
                </a:lnTo>
                <a:lnTo>
                  <a:pt x="867537" y="755650"/>
                </a:lnTo>
                <a:lnTo>
                  <a:pt x="867537" y="594360"/>
                </a:lnTo>
                <a:lnTo>
                  <a:pt x="222377" y="594360"/>
                </a:lnTo>
                <a:lnTo>
                  <a:pt x="222377" y="431800"/>
                </a:lnTo>
                <a:lnTo>
                  <a:pt x="830580" y="431800"/>
                </a:lnTo>
                <a:lnTo>
                  <a:pt x="830580" y="308610"/>
                </a:lnTo>
                <a:lnTo>
                  <a:pt x="222377" y="308610"/>
                </a:lnTo>
                <a:lnTo>
                  <a:pt x="222377" y="153670"/>
                </a:lnTo>
                <a:lnTo>
                  <a:pt x="871728" y="153670"/>
                </a:lnTo>
                <a:lnTo>
                  <a:pt x="871728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805663" y="5955981"/>
            <a:ext cx="782320" cy="755650"/>
          </a:xfrm>
          <a:custGeom>
            <a:avLst/>
            <a:gdLst/>
            <a:ahLst/>
            <a:cxnLst/>
            <a:rect l="l" t="t" r="r" b="b"/>
            <a:pathLst>
              <a:path w="782320" h="755650">
                <a:moveTo>
                  <a:pt x="781939" y="608330"/>
                </a:moveTo>
                <a:lnTo>
                  <a:pt x="229235" y="608330"/>
                </a:lnTo>
                <a:lnTo>
                  <a:pt x="229235" y="0"/>
                </a:lnTo>
                <a:lnTo>
                  <a:pt x="0" y="0"/>
                </a:lnTo>
                <a:lnTo>
                  <a:pt x="0" y="608330"/>
                </a:lnTo>
                <a:lnTo>
                  <a:pt x="0" y="755650"/>
                </a:lnTo>
                <a:lnTo>
                  <a:pt x="781939" y="755650"/>
                </a:lnTo>
                <a:lnTo>
                  <a:pt x="781939" y="60833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7740942" y="5956616"/>
            <a:ext cx="878840" cy="755650"/>
          </a:xfrm>
          <a:custGeom>
            <a:avLst/>
            <a:gdLst/>
            <a:ahLst/>
            <a:cxnLst/>
            <a:rect l="l" t="t" r="r" b="b"/>
            <a:pathLst>
              <a:path w="878840" h="755650">
                <a:moveTo>
                  <a:pt x="878586" y="0"/>
                </a:moveTo>
                <a:lnTo>
                  <a:pt x="0" y="0"/>
                </a:lnTo>
                <a:lnTo>
                  <a:pt x="0" y="165100"/>
                </a:lnTo>
                <a:lnTo>
                  <a:pt x="0" y="308610"/>
                </a:lnTo>
                <a:lnTo>
                  <a:pt x="0" y="438150"/>
                </a:lnTo>
                <a:lnTo>
                  <a:pt x="0" y="594360"/>
                </a:lnTo>
                <a:lnTo>
                  <a:pt x="0" y="755650"/>
                </a:lnTo>
                <a:lnTo>
                  <a:pt x="874268" y="755650"/>
                </a:lnTo>
                <a:lnTo>
                  <a:pt x="874268" y="594360"/>
                </a:lnTo>
                <a:lnTo>
                  <a:pt x="231267" y="594360"/>
                </a:lnTo>
                <a:lnTo>
                  <a:pt x="231267" y="438150"/>
                </a:lnTo>
                <a:lnTo>
                  <a:pt x="832866" y="438150"/>
                </a:lnTo>
                <a:lnTo>
                  <a:pt x="832866" y="308610"/>
                </a:lnTo>
                <a:lnTo>
                  <a:pt x="231267" y="308610"/>
                </a:lnTo>
                <a:lnTo>
                  <a:pt x="231267" y="165100"/>
                </a:lnTo>
                <a:lnTo>
                  <a:pt x="878586" y="165100"/>
                </a:lnTo>
                <a:lnTo>
                  <a:pt x="878586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8764360" y="5956277"/>
            <a:ext cx="999490" cy="756285"/>
          </a:xfrm>
          <a:custGeom>
            <a:avLst/>
            <a:gdLst/>
            <a:ahLst/>
            <a:cxnLst/>
            <a:rect l="l" t="t" r="r" b="b"/>
            <a:pathLst>
              <a:path w="999490" h="756284">
                <a:moveTo>
                  <a:pt x="586105" y="0"/>
                </a:moveTo>
                <a:lnTo>
                  <a:pt x="0" y="0"/>
                </a:lnTo>
                <a:lnTo>
                  <a:pt x="0" y="755777"/>
                </a:lnTo>
                <a:lnTo>
                  <a:pt x="625602" y="755777"/>
                </a:lnTo>
                <a:lnTo>
                  <a:pt x="693669" y="754977"/>
                </a:lnTo>
                <a:lnTo>
                  <a:pt x="754330" y="752218"/>
                </a:lnTo>
                <a:lnTo>
                  <a:pt x="807780" y="746955"/>
                </a:lnTo>
                <a:lnTo>
                  <a:pt x="854212" y="738646"/>
                </a:lnTo>
                <a:lnTo>
                  <a:pt x="893822" y="726746"/>
                </a:lnTo>
                <a:lnTo>
                  <a:pt x="953353" y="690003"/>
                </a:lnTo>
                <a:lnTo>
                  <a:pt x="987929" y="632379"/>
                </a:lnTo>
                <a:lnTo>
                  <a:pt x="995928" y="596265"/>
                </a:lnTo>
                <a:lnTo>
                  <a:pt x="207518" y="596265"/>
                </a:lnTo>
                <a:lnTo>
                  <a:pt x="207518" y="438530"/>
                </a:lnTo>
                <a:lnTo>
                  <a:pt x="977131" y="438530"/>
                </a:lnTo>
                <a:lnTo>
                  <a:pt x="959843" y="414670"/>
                </a:lnTo>
                <a:lnTo>
                  <a:pt x="927666" y="392074"/>
                </a:lnTo>
                <a:lnTo>
                  <a:pt x="881703" y="377285"/>
                </a:lnTo>
                <a:lnTo>
                  <a:pt x="819531" y="371982"/>
                </a:lnTo>
                <a:lnTo>
                  <a:pt x="865630" y="367154"/>
                </a:lnTo>
                <a:lnTo>
                  <a:pt x="902659" y="352824"/>
                </a:lnTo>
                <a:lnTo>
                  <a:pt x="930925" y="329231"/>
                </a:lnTo>
                <a:lnTo>
                  <a:pt x="938975" y="315975"/>
                </a:lnTo>
                <a:lnTo>
                  <a:pt x="207518" y="315975"/>
                </a:lnTo>
                <a:lnTo>
                  <a:pt x="207518" y="162178"/>
                </a:lnTo>
                <a:lnTo>
                  <a:pt x="964058" y="162178"/>
                </a:lnTo>
                <a:lnTo>
                  <a:pt x="957882" y="127107"/>
                </a:lnTo>
                <a:lnTo>
                  <a:pt x="929119" y="70673"/>
                </a:lnTo>
                <a:lnTo>
                  <a:pt x="874284" y="32885"/>
                </a:lnTo>
                <a:lnTo>
                  <a:pt x="835327" y="20031"/>
                </a:lnTo>
                <a:lnTo>
                  <a:pt x="787735" y="10696"/>
                </a:lnTo>
                <a:lnTo>
                  <a:pt x="730805" y="4500"/>
                </a:lnTo>
                <a:lnTo>
                  <a:pt x="663830" y="1061"/>
                </a:lnTo>
                <a:lnTo>
                  <a:pt x="586105" y="0"/>
                </a:lnTo>
                <a:close/>
              </a:path>
              <a:path w="999490" h="756284">
                <a:moveTo>
                  <a:pt x="977131" y="438530"/>
                </a:moveTo>
                <a:lnTo>
                  <a:pt x="601472" y="438530"/>
                </a:lnTo>
                <a:lnTo>
                  <a:pt x="658327" y="439109"/>
                </a:lnTo>
                <a:lnTo>
                  <a:pt x="705307" y="443155"/>
                </a:lnTo>
                <a:lnTo>
                  <a:pt x="740826" y="454139"/>
                </a:lnTo>
                <a:lnTo>
                  <a:pt x="763300" y="475529"/>
                </a:lnTo>
                <a:lnTo>
                  <a:pt x="771144" y="510794"/>
                </a:lnTo>
                <a:lnTo>
                  <a:pt x="762624" y="552503"/>
                </a:lnTo>
                <a:lnTo>
                  <a:pt x="738530" y="577803"/>
                </a:lnTo>
                <a:lnTo>
                  <a:pt x="701055" y="590794"/>
                </a:lnTo>
                <a:lnTo>
                  <a:pt x="652393" y="595581"/>
                </a:lnTo>
                <a:lnTo>
                  <a:pt x="594741" y="596265"/>
                </a:lnTo>
                <a:lnTo>
                  <a:pt x="995928" y="596265"/>
                </a:lnTo>
                <a:lnTo>
                  <a:pt x="996346" y="594379"/>
                </a:lnTo>
                <a:lnTo>
                  <a:pt x="999109" y="549529"/>
                </a:lnTo>
                <a:lnTo>
                  <a:pt x="997865" y="512502"/>
                </a:lnTo>
                <a:lnTo>
                  <a:pt x="992521" y="476563"/>
                </a:lnTo>
                <a:lnTo>
                  <a:pt x="980654" y="443393"/>
                </a:lnTo>
                <a:lnTo>
                  <a:pt x="977131" y="438530"/>
                </a:lnTo>
                <a:close/>
              </a:path>
              <a:path w="999490" h="756284">
                <a:moveTo>
                  <a:pt x="964058" y="162178"/>
                </a:moveTo>
                <a:lnTo>
                  <a:pt x="624078" y="162178"/>
                </a:lnTo>
                <a:lnTo>
                  <a:pt x="680690" y="167044"/>
                </a:lnTo>
                <a:lnTo>
                  <a:pt x="717692" y="179673"/>
                </a:lnTo>
                <a:lnTo>
                  <a:pt x="737860" y="201683"/>
                </a:lnTo>
                <a:lnTo>
                  <a:pt x="743966" y="234695"/>
                </a:lnTo>
                <a:lnTo>
                  <a:pt x="737969" y="269825"/>
                </a:lnTo>
                <a:lnTo>
                  <a:pt x="719586" y="293317"/>
                </a:lnTo>
                <a:lnTo>
                  <a:pt x="688224" y="307372"/>
                </a:lnTo>
                <a:lnTo>
                  <a:pt x="643292" y="314191"/>
                </a:lnTo>
                <a:lnTo>
                  <a:pt x="584200" y="315975"/>
                </a:lnTo>
                <a:lnTo>
                  <a:pt x="938975" y="315975"/>
                </a:lnTo>
                <a:lnTo>
                  <a:pt x="950736" y="296610"/>
                </a:lnTo>
                <a:lnTo>
                  <a:pt x="962397" y="255198"/>
                </a:lnTo>
                <a:lnTo>
                  <a:pt x="966216" y="205231"/>
                </a:lnTo>
                <a:lnTo>
                  <a:pt x="964250" y="163267"/>
                </a:lnTo>
                <a:lnTo>
                  <a:pt x="964058" y="162178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4628518" y="5956138"/>
            <a:ext cx="1000760" cy="758190"/>
          </a:xfrm>
          <a:custGeom>
            <a:avLst/>
            <a:gdLst/>
            <a:ahLst/>
            <a:cxnLst/>
            <a:rect l="l" t="t" r="r" b="b"/>
            <a:pathLst>
              <a:path w="1000760" h="758190">
                <a:moveTo>
                  <a:pt x="419354" y="0"/>
                </a:moveTo>
                <a:lnTo>
                  <a:pt x="355113" y="610"/>
                </a:lnTo>
                <a:lnTo>
                  <a:pt x="297492" y="2873"/>
                </a:lnTo>
                <a:lnTo>
                  <a:pt x="245919" y="7434"/>
                </a:lnTo>
                <a:lnTo>
                  <a:pt x="199820" y="14939"/>
                </a:lnTo>
                <a:lnTo>
                  <a:pt x="158623" y="26034"/>
                </a:lnTo>
                <a:lnTo>
                  <a:pt x="115726" y="44388"/>
                </a:lnTo>
                <a:lnTo>
                  <a:pt x="79800" y="68565"/>
                </a:lnTo>
                <a:lnTo>
                  <a:pt x="50711" y="98773"/>
                </a:lnTo>
                <a:lnTo>
                  <a:pt x="28321" y="135222"/>
                </a:lnTo>
                <a:lnTo>
                  <a:pt x="12497" y="178120"/>
                </a:lnTo>
                <a:lnTo>
                  <a:pt x="3101" y="227676"/>
                </a:lnTo>
                <a:lnTo>
                  <a:pt x="0" y="284098"/>
                </a:lnTo>
                <a:lnTo>
                  <a:pt x="0" y="469010"/>
                </a:lnTo>
                <a:lnTo>
                  <a:pt x="3180" y="526763"/>
                </a:lnTo>
                <a:lnTo>
                  <a:pt x="12814" y="577371"/>
                </a:lnTo>
                <a:lnTo>
                  <a:pt x="29041" y="621046"/>
                </a:lnTo>
                <a:lnTo>
                  <a:pt x="52002" y="657998"/>
                </a:lnTo>
                <a:lnTo>
                  <a:pt x="81837" y="688439"/>
                </a:lnTo>
                <a:lnTo>
                  <a:pt x="118685" y="712579"/>
                </a:lnTo>
                <a:lnTo>
                  <a:pt x="162687" y="730630"/>
                </a:lnTo>
                <a:lnTo>
                  <a:pt x="203120" y="741044"/>
                </a:lnTo>
                <a:lnTo>
                  <a:pt x="247475" y="748283"/>
                </a:lnTo>
                <a:lnTo>
                  <a:pt x="294830" y="752919"/>
                </a:lnTo>
                <a:lnTo>
                  <a:pt x="344259" y="755522"/>
                </a:lnTo>
                <a:lnTo>
                  <a:pt x="394838" y="756665"/>
                </a:lnTo>
                <a:lnTo>
                  <a:pt x="445643" y="756919"/>
                </a:lnTo>
                <a:lnTo>
                  <a:pt x="564896" y="756538"/>
                </a:lnTo>
                <a:lnTo>
                  <a:pt x="684149" y="757681"/>
                </a:lnTo>
                <a:lnTo>
                  <a:pt x="737434" y="756623"/>
                </a:lnTo>
                <a:lnTo>
                  <a:pt x="786884" y="752748"/>
                </a:lnTo>
                <a:lnTo>
                  <a:pt x="833543" y="745008"/>
                </a:lnTo>
                <a:lnTo>
                  <a:pt x="878452" y="732355"/>
                </a:lnTo>
                <a:lnTo>
                  <a:pt x="922655" y="713739"/>
                </a:lnTo>
                <a:lnTo>
                  <a:pt x="961229" y="684622"/>
                </a:lnTo>
                <a:lnTo>
                  <a:pt x="984423" y="646580"/>
                </a:lnTo>
                <a:lnTo>
                  <a:pt x="996090" y="602484"/>
                </a:lnTo>
                <a:lnTo>
                  <a:pt x="1000082" y="555207"/>
                </a:lnTo>
                <a:lnTo>
                  <a:pt x="1000252" y="470026"/>
                </a:lnTo>
                <a:lnTo>
                  <a:pt x="781050" y="470026"/>
                </a:lnTo>
                <a:lnTo>
                  <a:pt x="781050" y="485393"/>
                </a:lnTo>
                <a:lnTo>
                  <a:pt x="775536" y="522433"/>
                </a:lnTo>
                <a:lnTo>
                  <a:pt x="732534" y="568076"/>
                </a:lnTo>
                <a:lnTo>
                  <a:pt x="695783" y="579816"/>
                </a:lnTo>
                <a:lnTo>
                  <a:pt x="649356" y="586260"/>
                </a:lnTo>
                <a:lnTo>
                  <a:pt x="593624" y="588977"/>
                </a:lnTo>
                <a:lnTo>
                  <a:pt x="528955" y="589533"/>
                </a:lnTo>
                <a:lnTo>
                  <a:pt x="462534" y="589660"/>
                </a:lnTo>
                <a:lnTo>
                  <a:pt x="409354" y="589031"/>
                </a:lnTo>
                <a:lnTo>
                  <a:pt x="360664" y="585962"/>
                </a:lnTo>
                <a:lnTo>
                  <a:pt x="317569" y="578677"/>
                </a:lnTo>
                <a:lnTo>
                  <a:pt x="281178" y="565403"/>
                </a:lnTo>
                <a:lnTo>
                  <a:pt x="230679" y="512841"/>
                </a:lnTo>
                <a:lnTo>
                  <a:pt x="218402" y="472624"/>
                </a:lnTo>
                <a:lnTo>
                  <a:pt x="214376" y="422274"/>
                </a:lnTo>
                <a:lnTo>
                  <a:pt x="214376" y="316610"/>
                </a:lnTo>
                <a:lnTo>
                  <a:pt x="218711" y="269076"/>
                </a:lnTo>
                <a:lnTo>
                  <a:pt x="231368" y="232491"/>
                </a:lnTo>
                <a:lnTo>
                  <a:pt x="279542" y="186483"/>
                </a:lnTo>
                <a:lnTo>
                  <a:pt x="354697" y="167217"/>
                </a:lnTo>
                <a:lnTo>
                  <a:pt x="401078" y="164058"/>
                </a:lnTo>
                <a:lnTo>
                  <a:pt x="452628" y="163321"/>
                </a:lnTo>
                <a:lnTo>
                  <a:pt x="528955" y="163575"/>
                </a:lnTo>
                <a:lnTo>
                  <a:pt x="586232" y="164384"/>
                </a:lnTo>
                <a:lnTo>
                  <a:pt x="641693" y="167969"/>
                </a:lnTo>
                <a:lnTo>
                  <a:pt x="692038" y="176069"/>
                </a:lnTo>
                <a:lnTo>
                  <a:pt x="733970" y="190424"/>
                </a:lnTo>
                <a:lnTo>
                  <a:pt x="779399" y="244855"/>
                </a:lnTo>
                <a:lnTo>
                  <a:pt x="779399" y="267842"/>
                </a:lnTo>
                <a:lnTo>
                  <a:pt x="990092" y="267842"/>
                </a:lnTo>
                <a:lnTo>
                  <a:pt x="987284" y="197339"/>
                </a:lnTo>
                <a:lnTo>
                  <a:pt x="981249" y="156164"/>
                </a:lnTo>
                <a:lnTo>
                  <a:pt x="957845" y="91672"/>
                </a:lnTo>
                <a:lnTo>
                  <a:pt x="915940" y="47771"/>
                </a:lnTo>
                <a:lnTo>
                  <a:pt x="851470" y="20598"/>
                </a:lnTo>
                <a:lnTo>
                  <a:pt x="809502" y="12078"/>
                </a:lnTo>
                <a:lnTo>
                  <a:pt x="760369" y="6292"/>
                </a:lnTo>
                <a:lnTo>
                  <a:pt x="703563" y="2756"/>
                </a:lnTo>
                <a:lnTo>
                  <a:pt x="638574" y="989"/>
                </a:lnTo>
                <a:lnTo>
                  <a:pt x="564896" y="507"/>
                </a:lnTo>
                <a:lnTo>
                  <a:pt x="41935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4996269" y="6792721"/>
            <a:ext cx="264795" cy="99060"/>
          </a:xfrm>
          <a:custGeom>
            <a:avLst/>
            <a:gdLst/>
            <a:ahLst/>
            <a:cxnLst/>
            <a:rect l="l" t="t" r="r" b="b"/>
            <a:pathLst>
              <a:path w="264795" h="99059">
                <a:moveTo>
                  <a:pt x="264795" y="0"/>
                </a:moveTo>
                <a:lnTo>
                  <a:pt x="0" y="0"/>
                </a:lnTo>
                <a:lnTo>
                  <a:pt x="0" y="99059"/>
                </a:lnTo>
                <a:lnTo>
                  <a:pt x="264795" y="99059"/>
                </a:lnTo>
                <a:lnTo>
                  <a:pt x="26479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6704" y="8231847"/>
            <a:ext cx="3288385" cy="2832539"/>
          </a:xfrm>
          <a:prstGeom prst="rect">
            <a:avLst/>
          </a:prstGeom>
        </p:spPr>
      </p:pic>
      <p:sp>
        <p:nvSpPr>
          <p:cNvPr id="16" name="object 16" descr=""/>
          <p:cNvSpPr/>
          <p:nvPr/>
        </p:nvSpPr>
        <p:spPr>
          <a:xfrm>
            <a:off x="0" y="52294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14418893" y="52294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0" y="1423894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14418893" y="14238944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522897" y="47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22897" y="14418941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14238896" y="47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14238896" y="14418941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Logo Çelebi Nas</dc:title>
  <dcterms:created xsi:type="dcterms:W3CDTF">2025-01-07T07:59:51Z</dcterms:created>
  <dcterms:modified xsi:type="dcterms:W3CDTF">2025-01-07T07:59:51Z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2025-01-07T00:00:00Z</vt:filetime>
  </property>
  <property fmtid="{D5CDD505-2E9C-101B-9397-08002B2CF9AE}" pid="6" name="Producer">
    <vt:lpwstr>Adobe PDF library 17.00</vt:lpwstr>
  </property>
</Properties>
</file>