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17"/>
    <p:restoredTop sz="94694"/>
  </p:normalViewPr>
  <p:slideViewPr>
    <p:cSldViewPr>
      <p:cViewPr varScale="1">
        <p:scale>
          <a:sx n="121" d="100"/>
          <a:sy n="121" d="100"/>
        </p:scale>
        <p:origin x="880" y="17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6187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18926" y="5715000"/>
            <a:ext cx="1648255" cy="827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2">
            <a:extLst>
              <a:ext uri="{FF2B5EF4-FFF2-40B4-BE49-F238E27FC236}">
                <a16:creationId xmlns:a16="http://schemas.microsoft.com/office/drawing/2014/main" id="{CECD050A-F66A-4772-3998-89B9F7123D8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6" y="588281"/>
            <a:ext cx="5483612" cy="5805847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 dirty="0"/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D4D106CD-B8B5-E69D-02BB-FE278CD51F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61508" y="3518356"/>
            <a:ext cx="5273292" cy="2875772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F091C39A-9BAB-EA5D-D164-67D44E9C78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61508" y="3124200"/>
            <a:ext cx="5273292" cy="276999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B3A0E456-B01D-CC0C-DA55-168B3EAA913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444943" y="570481"/>
            <a:ext cx="3920236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spc="-10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9FE7568F-89CB-7FF5-6121-55287DBE76B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3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F8FBE394-E269-C912-3318-6D64C3E60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4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13A1B4F0-20A5-DC1D-C8F0-05915874919F}"/>
              </a:ext>
            </a:extLst>
          </p:cNvPr>
          <p:cNvGrpSpPr/>
          <p:nvPr userDrawn="1"/>
        </p:nvGrpSpPr>
        <p:grpSpPr>
          <a:xfrm>
            <a:off x="7014655" y="2117961"/>
            <a:ext cx="4292602" cy="4282839"/>
            <a:chOff x="6400627" y="885620"/>
            <a:chExt cx="5302885" cy="530288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147773CC-DAA7-848B-42CC-E1C8602CC2F4}"/>
                </a:ext>
              </a:extLst>
            </p:cNvPr>
            <p:cNvSpPr/>
            <p:nvPr/>
          </p:nvSpPr>
          <p:spPr>
            <a:xfrm>
              <a:off x="9051800" y="885620"/>
              <a:ext cx="2651760" cy="5142865"/>
            </a:xfrm>
            <a:custGeom>
              <a:avLst/>
              <a:gdLst/>
              <a:ahLst/>
              <a:cxnLst/>
              <a:rect l="l" t="t" r="r" b="b"/>
              <a:pathLst>
                <a:path w="2651759" h="5142865">
                  <a:moveTo>
                    <a:pt x="0" y="0"/>
                  </a:moveTo>
                  <a:lnTo>
                    <a:pt x="0" y="1829384"/>
                  </a:lnTo>
                  <a:lnTo>
                    <a:pt x="49091" y="1830842"/>
                  </a:lnTo>
                  <a:lnTo>
                    <a:pt x="97582" y="1835171"/>
                  </a:lnTo>
                  <a:lnTo>
                    <a:pt x="145372" y="1842301"/>
                  </a:lnTo>
                  <a:lnTo>
                    <a:pt x="192362" y="1852162"/>
                  </a:lnTo>
                  <a:lnTo>
                    <a:pt x="238452" y="1864685"/>
                  </a:lnTo>
                  <a:lnTo>
                    <a:pt x="283542" y="1879799"/>
                  </a:lnTo>
                  <a:lnTo>
                    <a:pt x="327534" y="1897436"/>
                  </a:lnTo>
                  <a:lnTo>
                    <a:pt x="370327" y="1917525"/>
                  </a:lnTo>
                  <a:lnTo>
                    <a:pt x="411823" y="1939997"/>
                  </a:lnTo>
                  <a:lnTo>
                    <a:pt x="451921" y="1964783"/>
                  </a:lnTo>
                  <a:lnTo>
                    <a:pt x="490523" y="1991812"/>
                  </a:lnTo>
                  <a:lnTo>
                    <a:pt x="527528" y="2021015"/>
                  </a:lnTo>
                  <a:lnTo>
                    <a:pt x="562838" y="2052322"/>
                  </a:lnTo>
                  <a:lnTo>
                    <a:pt x="596352" y="2085664"/>
                  </a:lnTo>
                  <a:lnTo>
                    <a:pt x="627971" y="2120971"/>
                  </a:lnTo>
                  <a:lnTo>
                    <a:pt x="657596" y="2158173"/>
                  </a:lnTo>
                  <a:lnTo>
                    <a:pt x="685128" y="2197201"/>
                  </a:lnTo>
                  <a:lnTo>
                    <a:pt x="710466" y="2237985"/>
                  </a:lnTo>
                  <a:lnTo>
                    <a:pt x="733511" y="2280455"/>
                  </a:lnTo>
                  <a:lnTo>
                    <a:pt x="754164" y="2324541"/>
                  </a:lnTo>
                  <a:lnTo>
                    <a:pt x="772325" y="2370175"/>
                  </a:lnTo>
                  <a:lnTo>
                    <a:pt x="787531" y="2416032"/>
                  </a:lnTo>
                  <a:lnTo>
                    <a:pt x="799913" y="2462136"/>
                  </a:lnTo>
                  <a:lnTo>
                    <a:pt x="809515" y="2508387"/>
                  </a:lnTo>
                  <a:lnTo>
                    <a:pt x="816385" y="2554687"/>
                  </a:lnTo>
                  <a:lnTo>
                    <a:pt x="820567" y="2600937"/>
                  </a:lnTo>
                  <a:lnTo>
                    <a:pt x="822108" y="2647038"/>
                  </a:lnTo>
                  <a:lnTo>
                    <a:pt x="821055" y="2692891"/>
                  </a:lnTo>
                  <a:lnTo>
                    <a:pt x="817452" y="2738398"/>
                  </a:lnTo>
                  <a:lnTo>
                    <a:pt x="811347" y="2783460"/>
                  </a:lnTo>
                  <a:lnTo>
                    <a:pt x="802785" y="2827978"/>
                  </a:lnTo>
                  <a:lnTo>
                    <a:pt x="791813" y="2871852"/>
                  </a:lnTo>
                  <a:lnTo>
                    <a:pt x="778476" y="2914986"/>
                  </a:lnTo>
                  <a:lnTo>
                    <a:pt x="762820" y="2957278"/>
                  </a:lnTo>
                  <a:lnTo>
                    <a:pt x="744893" y="2998631"/>
                  </a:lnTo>
                  <a:lnTo>
                    <a:pt x="724738" y="3038947"/>
                  </a:lnTo>
                  <a:lnTo>
                    <a:pt x="702404" y="3078125"/>
                  </a:lnTo>
                  <a:lnTo>
                    <a:pt x="677936" y="3116067"/>
                  </a:lnTo>
                  <a:lnTo>
                    <a:pt x="651379" y="3152675"/>
                  </a:lnTo>
                  <a:lnTo>
                    <a:pt x="622780" y="3187850"/>
                  </a:lnTo>
                  <a:lnTo>
                    <a:pt x="592185" y="3221492"/>
                  </a:lnTo>
                  <a:lnTo>
                    <a:pt x="559641" y="3253503"/>
                  </a:lnTo>
                  <a:lnTo>
                    <a:pt x="525192" y="3283785"/>
                  </a:lnTo>
                  <a:lnTo>
                    <a:pt x="488886" y="3312238"/>
                  </a:lnTo>
                  <a:lnTo>
                    <a:pt x="450768" y="3338763"/>
                  </a:lnTo>
                  <a:lnTo>
                    <a:pt x="410885" y="3363263"/>
                  </a:lnTo>
                  <a:lnTo>
                    <a:pt x="369282" y="3385637"/>
                  </a:lnTo>
                  <a:lnTo>
                    <a:pt x="326005" y="3405787"/>
                  </a:lnTo>
                  <a:lnTo>
                    <a:pt x="281101" y="3423615"/>
                  </a:lnTo>
                  <a:lnTo>
                    <a:pt x="906792" y="5142674"/>
                  </a:lnTo>
                  <a:lnTo>
                    <a:pt x="952772" y="5125459"/>
                  </a:lnTo>
                  <a:lnTo>
                    <a:pt x="998290" y="5107456"/>
                  </a:lnTo>
                  <a:lnTo>
                    <a:pt x="1043341" y="5088674"/>
                  </a:lnTo>
                  <a:lnTo>
                    <a:pt x="1087918" y="5069124"/>
                  </a:lnTo>
                  <a:lnTo>
                    <a:pt x="1132013" y="5048814"/>
                  </a:lnTo>
                  <a:lnTo>
                    <a:pt x="1175621" y="5027755"/>
                  </a:lnTo>
                  <a:lnTo>
                    <a:pt x="1218734" y="5005955"/>
                  </a:lnTo>
                  <a:lnTo>
                    <a:pt x="1261347" y="4983424"/>
                  </a:lnTo>
                  <a:lnTo>
                    <a:pt x="1303452" y="4960171"/>
                  </a:lnTo>
                  <a:lnTo>
                    <a:pt x="1345044" y="4936207"/>
                  </a:lnTo>
                  <a:lnTo>
                    <a:pt x="1386114" y="4911539"/>
                  </a:lnTo>
                  <a:lnTo>
                    <a:pt x="1426657" y="4886179"/>
                  </a:lnTo>
                  <a:lnTo>
                    <a:pt x="1466667" y="4860135"/>
                  </a:lnTo>
                  <a:lnTo>
                    <a:pt x="1506135" y="4833416"/>
                  </a:lnTo>
                  <a:lnTo>
                    <a:pt x="1545057" y="4806032"/>
                  </a:lnTo>
                  <a:lnTo>
                    <a:pt x="1583425" y="4777994"/>
                  </a:lnTo>
                  <a:lnTo>
                    <a:pt x="1621232" y="4749309"/>
                  </a:lnTo>
                  <a:lnTo>
                    <a:pt x="1658472" y="4719987"/>
                  </a:lnTo>
                  <a:lnTo>
                    <a:pt x="1695139" y="4690039"/>
                  </a:lnTo>
                  <a:lnTo>
                    <a:pt x="1731226" y="4659473"/>
                  </a:lnTo>
                  <a:lnTo>
                    <a:pt x="1766725" y="4628299"/>
                  </a:lnTo>
                  <a:lnTo>
                    <a:pt x="1801631" y="4596526"/>
                  </a:lnTo>
                  <a:lnTo>
                    <a:pt x="1835937" y="4564164"/>
                  </a:lnTo>
                  <a:lnTo>
                    <a:pt x="1869636" y="4531222"/>
                  </a:lnTo>
                  <a:lnTo>
                    <a:pt x="1902722" y="4497710"/>
                  </a:lnTo>
                  <a:lnTo>
                    <a:pt x="1935188" y="4463637"/>
                  </a:lnTo>
                  <a:lnTo>
                    <a:pt x="1967028" y="4429013"/>
                  </a:lnTo>
                  <a:lnTo>
                    <a:pt x="1998234" y="4393846"/>
                  </a:lnTo>
                  <a:lnTo>
                    <a:pt x="2028800" y="4358147"/>
                  </a:lnTo>
                  <a:lnTo>
                    <a:pt x="2058720" y="4321925"/>
                  </a:lnTo>
                  <a:lnTo>
                    <a:pt x="2087987" y="4285190"/>
                  </a:lnTo>
                  <a:lnTo>
                    <a:pt x="2116594" y="4247950"/>
                  </a:lnTo>
                  <a:lnTo>
                    <a:pt x="2144535" y="4210215"/>
                  </a:lnTo>
                  <a:lnTo>
                    <a:pt x="2171803" y="4171996"/>
                  </a:lnTo>
                  <a:lnTo>
                    <a:pt x="2198391" y="4133300"/>
                  </a:lnTo>
                  <a:lnTo>
                    <a:pt x="2224293" y="4094138"/>
                  </a:lnTo>
                  <a:lnTo>
                    <a:pt x="2249503" y="4054519"/>
                  </a:lnTo>
                  <a:lnTo>
                    <a:pt x="2274013" y="4014453"/>
                  </a:lnTo>
                  <a:lnTo>
                    <a:pt x="2297817" y="3973948"/>
                  </a:lnTo>
                  <a:lnTo>
                    <a:pt x="2320909" y="3933015"/>
                  </a:lnTo>
                  <a:lnTo>
                    <a:pt x="2343281" y="3891663"/>
                  </a:lnTo>
                  <a:lnTo>
                    <a:pt x="2364927" y="3849902"/>
                  </a:lnTo>
                  <a:lnTo>
                    <a:pt x="2385841" y="3807740"/>
                  </a:lnTo>
                  <a:lnTo>
                    <a:pt x="2406016" y="3765187"/>
                  </a:lnTo>
                  <a:lnTo>
                    <a:pt x="2425445" y="3722253"/>
                  </a:lnTo>
                  <a:lnTo>
                    <a:pt x="2444122" y="3678948"/>
                  </a:lnTo>
                  <a:lnTo>
                    <a:pt x="2462040" y="3635280"/>
                  </a:lnTo>
                  <a:lnTo>
                    <a:pt x="2479192" y="3591259"/>
                  </a:lnTo>
                  <a:lnTo>
                    <a:pt x="2495572" y="3546894"/>
                  </a:lnTo>
                  <a:lnTo>
                    <a:pt x="2511173" y="3502195"/>
                  </a:lnTo>
                  <a:lnTo>
                    <a:pt x="2525989" y="3457172"/>
                  </a:lnTo>
                  <a:lnTo>
                    <a:pt x="2540013" y="3411834"/>
                  </a:lnTo>
                  <a:lnTo>
                    <a:pt x="2553238" y="3366190"/>
                  </a:lnTo>
                  <a:lnTo>
                    <a:pt x="2565658" y="3320250"/>
                  </a:lnTo>
                  <a:lnTo>
                    <a:pt x="2577266" y="3274023"/>
                  </a:lnTo>
                  <a:lnTo>
                    <a:pt x="2588056" y="3227519"/>
                  </a:lnTo>
                  <a:lnTo>
                    <a:pt x="2598020" y="3180746"/>
                  </a:lnTo>
                  <a:lnTo>
                    <a:pt x="2607153" y="3133716"/>
                  </a:lnTo>
                  <a:lnTo>
                    <a:pt x="2615447" y="3086436"/>
                  </a:lnTo>
                  <a:lnTo>
                    <a:pt x="2622896" y="3038917"/>
                  </a:lnTo>
                  <a:lnTo>
                    <a:pt x="2629494" y="2991168"/>
                  </a:lnTo>
                  <a:lnTo>
                    <a:pt x="2635233" y="2943199"/>
                  </a:lnTo>
                  <a:lnTo>
                    <a:pt x="2640108" y="2895018"/>
                  </a:lnTo>
                  <a:lnTo>
                    <a:pt x="2644111" y="2846635"/>
                  </a:lnTo>
                  <a:lnTo>
                    <a:pt x="2647236" y="2798060"/>
                  </a:lnTo>
                  <a:lnTo>
                    <a:pt x="2649477" y="2749303"/>
                  </a:lnTo>
                  <a:lnTo>
                    <a:pt x="2650826" y="2700372"/>
                  </a:lnTo>
                  <a:lnTo>
                    <a:pt x="2651277" y="2651277"/>
                  </a:lnTo>
                  <a:lnTo>
                    <a:pt x="2650848" y="2603106"/>
                  </a:lnTo>
                  <a:lnTo>
                    <a:pt x="2649566" y="2555144"/>
                  </a:lnTo>
                  <a:lnTo>
                    <a:pt x="2647439" y="2507397"/>
                  </a:lnTo>
                  <a:lnTo>
                    <a:pt x="2644474" y="2459872"/>
                  </a:lnTo>
                  <a:lnTo>
                    <a:pt x="2640677" y="2412577"/>
                  </a:lnTo>
                  <a:lnTo>
                    <a:pt x="2636057" y="2365520"/>
                  </a:lnTo>
                  <a:lnTo>
                    <a:pt x="2630620" y="2318706"/>
                  </a:lnTo>
                  <a:lnTo>
                    <a:pt x="2624373" y="2272145"/>
                  </a:lnTo>
                  <a:lnTo>
                    <a:pt x="2617325" y="2225842"/>
                  </a:lnTo>
                  <a:lnTo>
                    <a:pt x="2609481" y="2179805"/>
                  </a:lnTo>
                  <a:lnTo>
                    <a:pt x="2600851" y="2134042"/>
                  </a:lnTo>
                  <a:lnTo>
                    <a:pt x="2591439" y="2088559"/>
                  </a:lnTo>
                  <a:lnTo>
                    <a:pt x="2581255" y="2043364"/>
                  </a:lnTo>
                  <a:lnTo>
                    <a:pt x="2570304" y="1998464"/>
                  </a:lnTo>
                  <a:lnTo>
                    <a:pt x="2558595" y="1953866"/>
                  </a:lnTo>
                  <a:lnTo>
                    <a:pt x="2546135" y="1909577"/>
                  </a:lnTo>
                  <a:lnTo>
                    <a:pt x="2532930" y="1865606"/>
                  </a:lnTo>
                  <a:lnTo>
                    <a:pt x="2518989" y="1821958"/>
                  </a:lnTo>
                  <a:lnTo>
                    <a:pt x="2504318" y="1778642"/>
                  </a:lnTo>
                  <a:lnTo>
                    <a:pt x="2488924" y="1735665"/>
                  </a:lnTo>
                  <a:lnTo>
                    <a:pt x="2472816" y="1693033"/>
                  </a:lnTo>
                  <a:lnTo>
                    <a:pt x="2455999" y="1650754"/>
                  </a:lnTo>
                  <a:lnTo>
                    <a:pt x="2438482" y="1608835"/>
                  </a:lnTo>
                  <a:lnTo>
                    <a:pt x="2420271" y="1567284"/>
                  </a:lnTo>
                  <a:lnTo>
                    <a:pt x="2401374" y="1526107"/>
                  </a:lnTo>
                  <a:lnTo>
                    <a:pt x="2381798" y="1485313"/>
                  </a:lnTo>
                  <a:lnTo>
                    <a:pt x="2361550" y="1444907"/>
                  </a:lnTo>
                  <a:lnTo>
                    <a:pt x="2340638" y="1404898"/>
                  </a:lnTo>
                  <a:lnTo>
                    <a:pt x="2319069" y="1365293"/>
                  </a:lnTo>
                  <a:lnTo>
                    <a:pt x="2296849" y="1326099"/>
                  </a:lnTo>
                  <a:lnTo>
                    <a:pt x="2273987" y="1287323"/>
                  </a:lnTo>
                  <a:lnTo>
                    <a:pt x="2250490" y="1248972"/>
                  </a:lnTo>
                  <a:lnTo>
                    <a:pt x="2226364" y="1211054"/>
                  </a:lnTo>
                  <a:lnTo>
                    <a:pt x="2201617" y="1173576"/>
                  </a:lnTo>
                  <a:lnTo>
                    <a:pt x="2176256" y="1136545"/>
                  </a:lnTo>
                  <a:lnTo>
                    <a:pt x="2150289" y="1099969"/>
                  </a:lnTo>
                  <a:lnTo>
                    <a:pt x="2123723" y="1063854"/>
                  </a:lnTo>
                  <a:lnTo>
                    <a:pt x="2096564" y="1028208"/>
                  </a:lnTo>
                  <a:lnTo>
                    <a:pt x="2068821" y="993038"/>
                  </a:lnTo>
                  <a:lnTo>
                    <a:pt x="2040500" y="958352"/>
                  </a:lnTo>
                  <a:lnTo>
                    <a:pt x="2011609" y="924156"/>
                  </a:lnTo>
                  <a:lnTo>
                    <a:pt x="1982155" y="890458"/>
                  </a:lnTo>
                  <a:lnTo>
                    <a:pt x="1952145" y="857266"/>
                  </a:lnTo>
                  <a:lnTo>
                    <a:pt x="1921586" y="824585"/>
                  </a:lnTo>
                  <a:lnTo>
                    <a:pt x="1890486" y="792424"/>
                  </a:lnTo>
                  <a:lnTo>
                    <a:pt x="1858852" y="760790"/>
                  </a:lnTo>
                  <a:lnTo>
                    <a:pt x="1826691" y="729690"/>
                  </a:lnTo>
                  <a:lnTo>
                    <a:pt x="1794011" y="699132"/>
                  </a:lnTo>
                  <a:lnTo>
                    <a:pt x="1760818" y="669122"/>
                  </a:lnTo>
                  <a:lnTo>
                    <a:pt x="1727120" y="639668"/>
                  </a:lnTo>
                  <a:lnTo>
                    <a:pt x="1692924" y="610776"/>
                  </a:lnTo>
                  <a:lnTo>
                    <a:pt x="1658238" y="582456"/>
                  </a:lnTo>
                  <a:lnTo>
                    <a:pt x="1623068" y="554712"/>
                  </a:lnTo>
                  <a:lnTo>
                    <a:pt x="1587422" y="527554"/>
                  </a:lnTo>
                  <a:lnTo>
                    <a:pt x="1551307" y="500987"/>
                  </a:lnTo>
                  <a:lnTo>
                    <a:pt x="1514731" y="475020"/>
                  </a:lnTo>
                  <a:lnTo>
                    <a:pt x="1477700" y="449660"/>
                  </a:lnTo>
                  <a:lnTo>
                    <a:pt x="1440222" y="424913"/>
                  </a:lnTo>
                  <a:lnTo>
                    <a:pt x="1402304" y="400787"/>
                  </a:lnTo>
                  <a:lnTo>
                    <a:pt x="1363953" y="377289"/>
                  </a:lnTo>
                  <a:lnTo>
                    <a:pt x="1325177" y="354427"/>
                  </a:lnTo>
                  <a:lnTo>
                    <a:pt x="1285983" y="332208"/>
                  </a:lnTo>
                  <a:lnTo>
                    <a:pt x="1246378" y="310638"/>
                  </a:lnTo>
                  <a:lnTo>
                    <a:pt x="1206369" y="289726"/>
                  </a:lnTo>
                  <a:lnTo>
                    <a:pt x="1165964" y="269479"/>
                  </a:lnTo>
                  <a:lnTo>
                    <a:pt x="1125169" y="249903"/>
                  </a:lnTo>
                  <a:lnTo>
                    <a:pt x="1083993" y="231006"/>
                  </a:lnTo>
                  <a:lnTo>
                    <a:pt x="1042441" y="212795"/>
                  </a:lnTo>
                  <a:lnTo>
                    <a:pt x="1000523" y="195277"/>
                  </a:lnTo>
                  <a:lnTo>
                    <a:pt x="958244" y="178461"/>
                  </a:lnTo>
                  <a:lnTo>
                    <a:pt x="915612" y="162352"/>
                  </a:lnTo>
                  <a:lnTo>
                    <a:pt x="872634" y="146959"/>
                  </a:lnTo>
                  <a:lnTo>
                    <a:pt x="829318" y="132287"/>
                  </a:lnTo>
                  <a:lnTo>
                    <a:pt x="785670" y="118346"/>
                  </a:lnTo>
                  <a:lnTo>
                    <a:pt x="741699" y="105141"/>
                  </a:lnTo>
                  <a:lnTo>
                    <a:pt x="697411" y="92681"/>
                  </a:lnTo>
                  <a:lnTo>
                    <a:pt x="652813" y="80972"/>
                  </a:lnTo>
                  <a:lnTo>
                    <a:pt x="607913" y="70022"/>
                  </a:lnTo>
                  <a:lnTo>
                    <a:pt x="562718" y="59837"/>
                  </a:lnTo>
                  <a:lnTo>
                    <a:pt x="517235" y="50426"/>
                  </a:lnTo>
                  <a:lnTo>
                    <a:pt x="471471" y="41795"/>
                  </a:lnTo>
                  <a:lnTo>
                    <a:pt x="425434" y="33952"/>
                  </a:lnTo>
                  <a:lnTo>
                    <a:pt x="379132" y="26903"/>
                  </a:lnTo>
                  <a:lnTo>
                    <a:pt x="332570" y="20657"/>
                  </a:lnTo>
                  <a:lnTo>
                    <a:pt x="285757" y="15220"/>
                  </a:lnTo>
                  <a:lnTo>
                    <a:pt x="238699" y="10599"/>
                  </a:lnTo>
                  <a:lnTo>
                    <a:pt x="191404" y="6803"/>
                  </a:lnTo>
                  <a:lnTo>
                    <a:pt x="143880" y="3837"/>
                  </a:lnTo>
                  <a:lnTo>
                    <a:pt x="96133" y="1710"/>
                  </a:lnTo>
                  <a:lnTo>
                    <a:pt x="48170" y="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620C0C59-E383-1216-5E8D-EBD9620B35E6}"/>
                </a:ext>
              </a:extLst>
            </p:cNvPr>
            <p:cNvSpPr/>
            <p:nvPr/>
          </p:nvSpPr>
          <p:spPr>
            <a:xfrm>
              <a:off x="8145010" y="4309228"/>
              <a:ext cx="1814195" cy="1878964"/>
            </a:xfrm>
            <a:custGeom>
              <a:avLst/>
              <a:gdLst/>
              <a:ahLst/>
              <a:cxnLst/>
              <a:rect l="l" t="t" r="r" b="b"/>
              <a:pathLst>
                <a:path w="1814195" h="1878964">
                  <a:moveTo>
                    <a:pt x="1187894" y="0"/>
                  </a:moveTo>
                  <a:lnTo>
                    <a:pt x="1142157" y="15145"/>
                  </a:lnTo>
                  <a:lnTo>
                    <a:pt x="1095813" y="27537"/>
                  </a:lnTo>
                  <a:lnTo>
                    <a:pt x="1048983" y="37176"/>
                  </a:lnTo>
                  <a:lnTo>
                    <a:pt x="1001788" y="44060"/>
                  </a:lnTo>
                  <a:lnTo>
                    <a:pt x="954351" y="48191"/>
                  </a:lnTo>
                  <a:lnTo>
                    <a:pt x="906792" y="49568"/>
                  </a:lnTo>
                  <a:lnTo>
                    <a:pt x="859233" y="48191"/>
                  </a:lnTo>
                  <a:lnTo>
                    <a:pt x="811796" y="44060"/>
                  </a:lnTo>
                  <a:lnTo>
                    <a:pt x="764602" y="37176"/>
                  </a:lnTo>
                  <a:lnTo>
                    <a:pt x="717772" y="27537"/>
                  </a:lnTo>
                  <a:lnTo>
                    <a:pt x="671427" y="15145"/>
                  </a:lnTo>
                  <a:lnTo>
                    <a:pt x="625690" y="0"/>
                  </a:lnTo>
                  <a:lnTo>
                    <a:pt x="0" y="1719059"/>
                  </a:lnTo>
                  <a:lnTo>
                    <a:pt x="47613" y="1735878"/>
                  </a:lnTo>
                  <a:lnTo>
                    <a:pt x="95460" y="1751762"/>
                  </a:lnTo>
                  <a:lnTo>
                    <a:pt x="143528" y="1766712"/>
                  </a:lnTo>
                  <a:lnTo>
                    <a:pt x="191802" y="1780728"/>
                  </a:lnTo>
                  <a:lnTo>
                    <a:pt x="240271" y="1793809"/>
                  </a:lnTo>
                  <a:lnTo>
                    <a:pt x="288919" y="1805956"/>
                  </a:lnTo>
                  <a:lnTo>
                    <a:pt x="337735" y="1817169"/>
                  </a:lnTo>
                  <a:lnTo>
                    <a:pt x="386704" y="1827447"/>
                  </a:lnTo>
                  <a:lnTo>
                    <a:pt x="435813" y="1836791"/>
                  </a:lnTo>
                  <a:lnTo>
                    <a:pt x="485049" y="1845200"/>
                  </a:lnTo>
                  <a:lnTo>
                    <a:pt x="534399" y="1852675"/>
                  </a:lnTo>
                  <a:lnTo>
                    <a:pt x="583849" y="1859216"/>
                  </a:lnTo>
                  <a:lnTo>
                    <a:pt x="633385" y="1864822"/>
                  </a:lnTo>
                  <a:lnTo>
                    <a:pt x="682996" y="1869494"/>
                  </a:lnTo>
                  <a:lnTo>
                    <a:pt x="732666" y="1873232"/>
                  </a:lnTo>
                  <a:lnTo>
                    <a:pt x="782383" y="1876035"/>
                  </a:lnTo>
                  <a:lnTo>
                    <a:pt x="832133" y="1877904"/>
                  </a:lnTo>
                  <a:lnTo>
                    <a:pt x="881904" y="1878838"/>
                  </a:lnTo>
                  <a:lnTo>
                    <a:pt x="931681" y="1878838"/>
                  </a:lnTo>
                  <a:lnTo>
                    <a:pt x="981451" y="1877904"/>
                  </a:lnTo>
                  <a:lnTo>
                    <a:pt x="1031202" y="1876035"/>
                  </a:lnTo>
                  <a:lnTo>
                    <a:pt x="1080919" y="1873232"/>
                  </a:lnTo>
                  <a:lnTo>
                    <a:pt x="1130589" y="1869494"/>
                  </a:lnTo>
                  <a:lnTo>
                    <a:pt x="1180199" y="1864822"/>
                  </a:lnTo>
                  <a:lnTo>
                    <a:pt x="1229736" y="1859216"/>
                  </a:lnTo>
                  <a:lnTo>
                    <a:pt x="1279186" y="1852675"/>
                  </a:lnTo>
                  <a:lnTo>
                    <a:pt x="1328535" y="1845200"/>
                  </a:lnTo>
                  <a:lnTo>
                    <a:pt x="1377771" y="1836791"/>
                  </a:lnTo>
                  <a:lnTo>
                    <a:pt x="1426881" y="1827447"/>
                  </a:lnTo>
                  <a:lnTo>
                    <a:pt x="1475850" y="1817169"/>
                  </a:lnTo>
                  <a:lnTo>
                    <a:pt x="1524665" y="1805956"/>
                  </a:lnTo>
                  <a:lnTo>
                    <a:pt x="1573314" y="1793809"/>
                  </a:lnTo>
                  <a:lnTo>
                    <a:pt x="1621782" y="1780728"/>
                  </a:lnTo>
                  <a:lnTo>
                    <a:pt x="1670057" y="1766712"/>
                  </a:lnTo>
                  <a:lnTo>
                    <a:pt x="1718124" y="1751762"/>
                  </a:lnTo>
                  <a:lnTo>
                    <a:pt x="1765971" y="1735878"/>
                  </a:lnTo>
                  <a:lnTo>
                    <a:pt x="1813585" y="1719059"/>
                  </a:lnTo>
                  <a:lnTo>
                    <a:pt x="1187894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1786C888-2DCB-1FA0-A749-292A826055E0}"/>
                </a:ext>
              </a:extLst>
            </p:cNvPr>
            <p:cNvSpPr/>
            <p:nvPr/>
          </p:nvSpPr>
          <p:spPr>
            <a:xfrm>
              <a:off x="6755728" y="3947849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584286" y="0"/>
                  </a:moveTo>
                  <a:lnTo>
                    <a:pt x="0" y="914692"/>
                  </a:lnTo>
                  <a:lnTo>
                    <a:pt x="25662" y="958180"/>
                  </a:lnTo>
                  <a:lnTo>
                    <a:pt x="52105" y="1001104"/>
                  </a:lnTo>
                  <a:lnTo>
                    <a:pt x="79317" y="1043453"/>
                  </a:lnTo>
                  <a:lnTo>
                    <a:pt x="107288" y="1085219"/>
                  </a:lnTo>
                  <a:lnTo>
                    <a:pt x="136008" y="1126394"/>
                  </a:lnTo>
                  <a:lnTo>
                    <a:pt x="165467" y="1166970"/>
                  </a:lnTo>
                  <a:lnTo>
                    <a:pt x="195654" y="1206936"/>
                  </a:lnTo>
                  <a:lnTo>
                    <a:pt x="226559" y="1246286"/>
                  </a:lnTo>
                  <a:lnTo>
                    <a:pt x="258173" y="1285010"/>
                  </a:lnTo>
                  <a:lnTo>
                    <a:pt x="290484" y="1323100"/>
                  </a:lnTo>
                  <a:lnTo>
                    <a:pt x="323483" y="1360548"/>
                  </a:lnTo>
                  <a:lnTo>
                    <a:pt x="357160" y="1397343"/>
                  </a:lnTo>
                  <a:lnTo>
                    <a:pt x="391503" y="1433479"/>
                  </a:lnTo>
                  <a:lnTo>
                    <a:pt x="426503" y="1468947"/>
                  </a:lnTo>
                  <a:lnTo>
                    <a:pt x="462150" y="1503737"/>
                  </a:lnTo>
                  <a:lnTo>
                    <a:pt x="498434" y="1537841"/>
                  </a:lnTo>
                  <a:lnTo>
                    <a:pt x="535343" y="1571252"/>
                  </a:lnTo>
                  <a:lnTo>
                    <a:pt x="572869" y="1603959"/>
                  </a:lnTo>
                  <a:lnTo>
                    <a:pt x="611000" y="1635955"/>
                  </a:lnTo>
                  <a:lnTo>
                    <a:pt x="649727" y="1667231"/>
                  </a:lnTo>
                  <a:lnTo>
                    <a:pt x="689039" y="1697778"/>
                  </a:lnTo>
                  <a:lnTo>
                    <a:pt x="728926" y="1727588"/>
                  </a:lnTo>
                  <a:lnTo>
                    <a:pt x="769377" y="1756652"/>
                  </a:lnTo>
                  <a:lnTo>
                    <a:pt x="810384" y="1784962"/>
                  </a:lnTo>
                  <a:lnTo>
                    <a:pt x="851935" y="1812509"/>
                  </a:lnTo>
                  <a:lnTo>
                    <a:pt x="894019" y="1839285"/>
                  </a:lnTo>
                  <a:lnTo>
                    <a:pt x="936628" y="1865280"/>
                  </a:lnTo>
                  <a:lnTo>
                    <a:pt x="979751" y="1890486"/>
                  </a:lnTo>
                  <a:lnTo>
                    <a:pt x="1023376" y="1914896"/>
                  </a:lnTo>
                  <a:lnTo>
                    <a:pt x="1067495" y="1938499"/>
                  </a:lnTo>
                  <a:lnTo>
                    <a:pt x="1112097" y="1961288"/>
                  </a:lnTo>
                  <a:lnTo>
                    <a:pt x="1157172" y="1983254"/>
                  </a:lnTo>
                  <a:lnTo>
                    <a:pt x="1202709" y="2004388"/>
                  </a:lnTo>
                  <a:lnTo>
                    <a:pt x="1248698" y="2024682"/>
                  </a:lnTo>
                  <a:lnTo>
                    <a:pt x="1295130" y="2044128"/>
                  </a:lnTo>
                  <a:lnTo>
                    <a:pt x="1341993" y="2062715"/>
                  </a:lnTo>
                  <a:lnTo>
                    <a:pt x="1389278" y="2080437"/>
                  </a:lnTo>
                  <a:lnTo>
                    <a:pt x="2014969" y="361378"/>
                  </a:lnTo>
                  <a:lnTo>
                    <a:pt x="1970194" y="343580"/>
                  </a:lnTo>
                  <a:lnTo>
                    <a:pt x="1926725" y="323282"/>
                  </a:lnTo>
                  <a:lnTo>
                    <a:pt x="1884654" y="300564"/>
                  </a:lnTo>
                  <a:lnTo>
                    <a:pt x="1844075" y="275502"/>
                  </a:lnTo>
                  <a:lnTo>
                    <a:pt x="1805080" y="248175"/>
                  </a:lnTo>
                  <a:lnTo>
                    <a:pt x="1767762" y="218660"/>
                  </a:lnTo>
                  <a:lnTo>
                    <a:pt x="1732214" y="187036"/>
                  </a:lnTo>
                  <a:lnTo>
                    <a:pt x="1698530" y="153380"/>
                  </a:lnTo>
                  <a:lnTo>
                    <a:pt x="1666802" y="117771"/>
                  </a:lnTo>
                  <a:lnTo>
                    <a:pt x="1637124" y="80286"/>
                  </a:lnTo>
                  <a:lnTo>
                    <a:pt x="1609587" y="41002"/>
                  </a:lnTo>
                  <a:lnTo>
                    <a:pt x="158428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1DEA32BB-2EF5-5805-9821-3FAD6DD38ABA}"/>
                </a:ext>
              </a:extLst>
            </p:cNvPr>
            <p:cNvSpPr/>
            <p:nvPr/>
          </p:nvSpPr>
          <p:spPr>
            <a:xfrm>
              <a:off x="6400627" y="2211264"/>
              <a:ext cx="1939925" cy="2651760"/>
            </a:xfrm>
            <a:custGeom>
              <a:avLst/>
              <a:gdLst/>
              <a:ahLst/>
              <a:cxnLst/>
              <a:rect l="l" t="t" r="r" b="b"/>
              <a:pathLst>
                <a:path w="1939925" h="2651760">
                  <a:moveTo>
                    <a:pt x="355096" y="0"/>
                  </a:moveTo>
                  <a:lnTo>
                    <a:pt x="330607" y="43347"/>
                  </a:lnTo>
                  <a:lnTo>
                    <a:pt x="306992" y="87034"/>
                  </a:lnTo>
                  <a:lnTo>
                    <a:pt x="284252" y="131048"/>
                  </a:lnTo>
                  <a:lnTo>
                    <a:pt x="262386" y="175376"/>
                  </a:lnTo>
                  <a:lnTo>
                    <a:pt x="241395" y="220007"/>
                  </a:lnTo>
                  <a:lnTo>
                    <a:pt x="221279" y="264927"/>
                  </a:lnTo>
                  <a:lnTo>
                    <a:pt x="202037" y="310125"/>
                  </a:lnTo>
                  <a:lnTo>
                    <a:pt x="183670" y="355588"/>
                  </a:lnTo>
                  <a:lnTo>
                    <a:pt x="166178" y="401304"/>
                  </a:lnTo>
                  <a:lnTo>
                    <a:pt x="149560" y="447261"/>
                  </a:lnTo>
                  <a:lnTo>
                    <a:pt x="133817" y="493445"/>
                  </a:lnTo>
                  <a:lnTo>
                    <a:pt x="118948" y="539846"/>
                  </a:lnTo>
                  <a:lnTo>
                    <a:pt x="104954" y="586450"/>
                  </a:lnTo>
                  <a:lnTo>
                    <a:pt x="91835" y="633245"/>
                  </a:lnTo>
                  <a:lnTo>
                    <a:pt x="79590" y="680219"/>
                  </a:lnTo>
                  <a:lnTo>
                    <a:pt x="68220" y="727360"/>
                  </a:lnTo>
                  <a:lnTo>
                    <a:pt x="57725" y="774655"/>
                  </a:lnTo>
                  <a:lnTo>
                    <a:pt x="48104" y="822092"/>
                  </a:lnTo>
                  <a:lnTo>
                    <a:pt x="39358" y="869658"/>
                  </a:lnTo>
                  <a:lnTo>
                    <a:pt x="31486" y="917341"/>
                  </a:lnTo>
                  <a:lnTo>
                    <a:pt x="24489" y="965129"/>
                  </a:lnTo>
                  <a:lnTo>
                    <a:pt x="18367" y="1013010"/>
                  </a:lnTo>
                  <a:lnTo>
                    <a:pt x="13119" y="1060971"/>
                  </a:lnTo>
                  <a:lnTo>
                    <a:pt x="8746" y="1109000"/>
                  </a:lnTo>
                  <a:lnTo>
                    <a:pt x="5247" y="1157084"/>
                  </a:lnTo>
                  <a:lnTo>
                    <a:pt x="2623" y="1205212"/>
                  </a:lnTo>
                  <a:lnTo>
                    <a:pt x="874" y="1253370"/>
                  </a:lnTo>
                  <a:lnTo>
                    <a:pt x="0" y="1301547"/>
                  </a:lnTo>
                  <a:lnTo>
                    <a:pt x="0" y="1349730"/>
                  </a:lnTo>
                  <a:lnTo>
                    <a:pt x="874" y="1397906"/>
                  </a:lnTo>
                  <a:lnTo>
                    <a:pt x="2623" y="1446065"/>
                  </a:lnTo>
                  <a:lnTo>
                    <a:pt x="5247" y="1494192"/>
                  </a:lnTo>
                  <a:lnTo>
                    <a:pt x="8746" y="1542276"/>
                  </a:lnTo>
                  <a:lnTo>
                    <a:pt x="13119" y="1590305"/>
                  </a:lnTo>
                  <a:lnTo>
                    <a:pt x="18367" y="1638266"/>
                  </a:lnTo>
                  <a:lnTo>
                    <a:pt x="24489" y="1686147"/>
                  </a:lnTo>
                  <a:lnTo>
                    <a:pt x="31486" y="1733935"/>
                  </a:lnTo>
                  <a:lnTo>
                    <a:pt x="39358" y="1781619"/>
                  </a:lnTo>
                  <a:lnTo>
                    <a:pt x="48104" y="1829185"/>
                  </a:lnTo>
                  <a:lnTo>
                    <a:pt x="57725" y="1876621"/>
                  </a:lnTo>
                  <a:lnTo>
                    <a:pt x="68220" y="1923916"/>
                  </a:lnTo>
                  <a:lnTo>
                    <a:pt x="79590" y="1971057"/>
                  </a:lnTo>
                  <a:lnTo>
                    <a:pt x="91835" y="2018031"/>
                  </a:lnTo>
                  <a:lnTo>
                    <a:pt x="104954" y="2064826"/>
                  </a:lnTo>
                  <a:lnTo>
                    <a:pt x="118948" y="2111430"/>
                  </a:lnTo>
                  <a:lnTo>
                    <a:pt x="133817" y="2157831"/>
                  </a:lnTo>
                  <a:lnTo>
                    <a:pt x="149560" y="2204016"/>
                  </a:lnTo>
                  <a:lnTo>
                    <a:pt x="166178" y="2249972"/>
                  </a:lnTo>
                  <a:lnTo>
                    <a:pt x="183670" y="2295688"/>
                  </a:lnTo>
                  <a:lnTo>
                    <a:pt x="202037" y="2341151"/>
                  </a:lnTo>
                  <a:lnTo>
                    <a:pt x="221279" y="2386349"/>
                  </a:lnTo>
                  <a:lnTo>
                    <a:pt x="241395" y="2431270"/>
                  </a:lnTo>
                  <a:lnTo>
                    <a:pt x="262386" y="2475900"/>
                  </a:lnTo>
                  <a:lnTo>
                    <a:pt x="284252" y="2520229"/>
                  </a:lnTo>
                  <a:lnTo>
                    <a:pt x="306992" y="2564242"/>
                  </a:lnTo>
                  <a:lnTo>
                    <a:pt x="330607" y="2607929"/>
                  </a:lnTo>
                  <a:lnTo>
                    <a:pt x="355096" y="2651277"/>
                  </a:lnTo>
                  <a:lnTo>
                    <a:pt x="1939383" y="1736585"/>
                  </a:lnTo>
                  <a:lnTo>
                    <a:pt x="1916274" y="1693677"/>
                  </a:lnTo>
                  <a:lnTo>
                    <a:pt x="1895884" y="1649797"/>
                  </a:lnTo>
                  <a:lnTo>
                    <a:pt x="1878212" y="1605067"/>
                  </a:lnTo>
                  <a:lnTo>
                    <a:pt x="1863259" y="1559609"/>
                  </a:lnTo>
                  <a:lnTo>
                    <a:pt x="1851024" y="1513543"/>
                  </a:lnTo>
                  <a:lnTo>
                    <a:pt x="1841509" y="1466992"/>
                  </a:lnTo>
                  <a:lnTo>
                    <a:pt x="1834712" y="1420076"/>
                  </a:lnTo>
                  <a:lnTo>
                    <a:pt x="1830634" y="1372918"/>
                  </a:lnTo>
                  <a:lnTo>
                    <a:pt x="1829274" y="1325638"/>
                  </a:lnTo>
                  <a:lnTo>
                    <a:pt x="1830634" y="1278358"/>
                  </a:lnTo>
                  <a:lnTo>
                    <a:pt x="1834712" y="1231200"/>
                  </a:lnTo>
                  <a:lnTo>
                    <a:pt x="1841509" y="1184284"/>
                  </a:lnTo>
                  <a:lnTo>
                    <a:pt x="1851024" y="1137733"/>
                  </a:lnTo>
                  <a:lnTo>
                    <a:pt x="1863259" y="1091668"/>
                  </a:lnTo>
                  <a:lnTo>
                    <a:pt x="1878212" y="1046209"/>
                  </a:lnTo>
                  <a:lnTo>
                    <a:pt x="1895884" y="1001480"/>
                  </a:lnTo>
                  <a:lnTo>
                    <a:pt x="1916274" y="957600"/>
                  </a:lnTo>
                  <a:lnTo>
                    <a:pt x="1939383" y="914692"/>
                  </a:lnTo>
                  <a:lnTo>
                    <a:pt x="355096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74873F1-DF4E-8AC8-BECE-BB3998A6FF95}"/>
                </a:ext>
              </a:extLst>
            </p:cNvPr>
            <p:cNvSpPr/>
            <p:nvPr/>
          </p:nvSpPr>
          <p:spPr>
            <a:xfrm>
              <a:off x="6755724" y="1045514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389278" y="0"/>
                  </a:moveTo>
                  <a:lnTo>
                    <a:pt x="1341994" y="17720"/>
                  </a:lnTo>
                  <a:lnTo>
                    <a:pt x="1295132" y="36307"/>
                  </a:lnTo>
                  <a:lnTo>
                    <a:pt x="1248701" y="55752"/>
                  </a:lnTo>
                  <a:lnTo>
                    <a:pt x="1202712" y="76045"/>
                  </a:lnTo>
                  <a:lnTo>
                    <a:pt x="1157176" y="97179"/>
                  </a:lnTo>
                  <a:lnTo>
                    <a:pt x="1112102" y="119144"/>
                  </a:lnTo>
                  <a:lnTo>
                    <a:pt x="1067500" y="141933"/>
                  </a:lnTo>
                  <a:lnTo>
                    <a:pt x="1023381" y="165536"/>
                  </a:lnTo>
                  <a:lnTo>
                    <a:pt x="979756" y="189945"/>
                  </a:lnTo>
                  <a:lnTo>
                    <a:pt x="936634" y="215151"/>
                  </a:lnTo>
                  <a:lnTo>
                    <a:pt x="894025" y="241147"/>
                  </a:lnTo>
                  <a:lnTo>
                    <a:pt x="851940" y="267922"/>
                  </a:lnTo>
                  <a:lnTo>
                    <a:pt x="810390" y="295469"/>
                  </a:lnTo>
                  <a:lnTo>
                    <a:pt x="769383" y="323779"/>
                  </a:lnTo>
                  <a:lnTo>
                    <a:pt x="728931" y="352843"/>
                  </a:lnTo>
                  <a:lnTo>
                    <a:pt x="689044" y="382653"/>
                  </a:lnTo>
                  <a:lnTo>
                    <a:pt x="649732" y="413201"/>
                  </a:lnTo>
                  <a:lnTo>
                    <a:pt x="611005" y="444477"/>
                  </a:lnTo>
                  <a:lnTo>
                    <a:pt x="572873" y="476473"/>
                  </a:lnTo>
                  <a:lnTo>
                    <a:pt x="535347" y="509181"/>
                  </a:lnTo>
                  <a:lnTo>
                    <a:pt x="498438" y="542591"/>
                  </a:lnTo>
                  <a:lnTo>
                    <a:pt x="462154" y="576696"/>
                  </a:lnTo>
                  <a:lnTo>
                    <a:pt x="426507" y="611487"/>
                  </a:lnTo>
                  <a:lnTo>
                    <a:pt x="391506" y="646954"/>
                  </a:lnTo>
                  <a:lnTo>
                    <a:pt x="357162" y="683091"/>
                  </a:lnTo>
                  <a:lnTo>
                    <a:pt x="323486" y="719887"/>
                  </a:lnTo>
                  <a:lnTo>
                    <a:pt x="290486" y="757334"/>
                  </a:lnTo>
                  <a:lnTo>
                    <a:pt x="258175" y="795425"/>
                  </a:lnTo>
                  <a:lnTo>
                    <a:pt x="226561" y="834149"/>
                  </a:lnTo>
                  <a:lnTo>
                    <a:pt x="195655" y="873499"/>
                  </a:lnTo>
                  <a:lnTo>
                    <a:pt x="165467" y="913466"/>
                  </a:lnTo>
                  <a:lnTo>
                    <a:pt x="136008" y="954042"/>
                  </a:lnTo>
                  <a:lnTo>
                    <a:pt x="107288" y="995217"/>
                  </a:lnTo>
                  <a:lnTo>
                    <a:pt x="79317" y="1036984"/>
                  </a:lnTo>
                  <a:lnTo>
                    <a:pt x="52105" y="1079333"/>
                  </a:lnTo>
                  <a:lnTo>
                    <a:pt x="25662" y="1122256"/>
                  </a:lnTo>
                  <a:lnTo>
                    <a:pt x="0" y="1165745"/>
                  </a:lnTo>
                  <a:lnTo>
                    <a:pt x="1584299" y="2080437"/>
                  </a:lnTo>
                  <a:lnTo>
                    <a:pt x="1609600" y="2039434"/>
                  </a:lnTo>
                  <a:lnTo>
                    <a:pt x="1637136" y="2000150"/>
                  </a:lnTo>
                  <a:lnTo>
                    <a:pt x="1666815" y="1962664"/>
                  </a:lnTo>
                  <a:lnTo>
                    <a:pt x="1698542" y="1927054"/>
                  </a:lnTo>
                  <a:lnTo>
                    <a:pt x="1732226" y="1893397"/>
                  </a:lnTo>
                  <a:lnTo>
                    <a:pt x="1767773" y="1861772"/>
                  </a:lnTo>
                  <a:lnTo>
                    <a:pt x="1805090" y="1832257"/>
                  </a:lnTo>
                  <a:lnTo>
                    <a:pt x="1844084" y="1804929"/>
                  </a:lnTo>
                  <a:lnTo>
                    <a:pt x="1884662" y="1779868"/>
                  </a:lnTo>
                  <a:lnTo>
                    <a:pt x="1926730" y="1757150"/>
                  </a:lnTo>
                  <a:lnTo>
                    <a:pt x="1970197" y="1736854"/>
                  </a:lnTo>
                  <a:lnTo>
                    <a:pt x="2014969" y="1719059"/>
                  </a:lnTo>
                  <a:lnTo>
                    <a:pt x="1389278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5AC59BF-54CF-4F08-2C84-B313DCCFEBC0}"/>
                </a:ext>
              </a:extLst>
            </p:cNvPr>
            <p:cNvSpPr/>
            <p:nvPr/>
          </p:nvSpPr>
          <p:spPr>
            <a:xfrm>
              <a:off x="8145006" y="885621"/>
              <a:ext cx="907415" cy="1878964"/>
            </a:xfrm>
            <a:custGeom>
              <a:avLst/>
              <a:gdLst/>
              <a:ahLst/>
              <a:cxnLst/>
              <a:rect l="l" t="t" r="r" b="b"/>
              <a:pathLst>
                <a:path w="907415" h="1878964">
                  <a:moveTo>
                    <a:pt x="906792" y="0"/>
                  </a:moveTo>
                  <a:lnTo>
                    <a:pt x="855272" y="500"/>
                  </a:lnTo>
                  <a:lnTo>
                    <a:pt x="803809" y="2000"/>
                  </a:lnTo>
                  <a:lnTo>
                    <a:pt x="752419" y="4498"/>
                  </a:lnTo>
                  <a:lnTo>
                    <a:pt x="701116" y="7990"/>
                  </a:lnTo>
                  <a:lnTo>
                    <a:pt x="649914" y="12474"/>
                  </a:lnTo>
                  <a:lnTo>
                    <a:pt x="598828" y="17947"/>
                  </a:lnTo>
                  <a:lnTo>
                    <a:pt x="547871" y="24407"/>
                  </a:lnTo>
                  <a:lnTo>
                    <a:pt x="497059" y="31852"/>
                  </a:lnTo>
                  <a:lnTo>
                    <a:pt x="446405" y="40279"/>
                  </a:lnTo>
                  <a:lnTo>
                    <a:pt x="395923" y="49685"/>
                  </a:lnTo>
                  <a:lnTo>
                    <a:pt x="345628" y="60069"/>
                  </a:lnTo>
                  <a:lnTo>
                    <a:pt x="295535" y="71426"/>
                  </a:lnTo>
                  <a:lnTo>
                    <a:pt x="245657" y="83756"/>
                  </a:lnTo>
                  <a:lnTo>
                    <a:pt x="196008" y="97054"/>
                  </a:lnTo>
                  <a:lnTo>
                    <a:pt x="146604" y="111320"/>
                  </a:lnTo>
                  <a:lnTo>
                    <a:pt x="97459" y="126550"/>
                  </a:lnTo>
                  <a:lnTo>
                    <a:pt x="48586" y="142742"/>
                  </a:lnTo>
                  <a:lnTo>
                    <a:pt x="0" y="159892"/>
                  </a:lnTo>
                  <a:lnTo>
                    <a:pt x="625690" y="1878952"/>
                  </a:lnTo>
                  <a:lnTo>
                    <a:pt x="671138" y="1863894"/>
                  </a:lnTo>
                  <a:lnTo>
                    <a:pt x="717305" y="1851527"/>
                  </a:lnTo>
                  <a:lnTo>
                    <a:pt x="764074" y="1841871"/>
                  </a:lnTo>
                  <a:lnTo>
                    <a:pt x="811325" y="1834948"/>
                  </a:lnTo>
                  <a:lnTo>
                    <a:pt x="858937" y="1830778"/>
                  </a:lnTo>
                  <a:lnTo>
                    <a:pt x="906792" y="1829384"/>
                  </a:lnTo>
                  <a:lnTo>
                    <a:pt x="906792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5">
            <a:extLst>
              <a:ext uri="{FF2B5EF4-FFF2-40B4-BE49-F238E27FC236}">
                <a16:creationId xmlns:a16="http://schemas.microsoft.com/office/drawing/2014/main" id="{B9EA2A3C-6A4A-90DA-0003-1BD88DE971A7}"/>
              </a:ext>
            </a:extLst>
          </p:cNvPr>
          <p:cNvGrpSpPr/>
          <p:nvPr userDrawn="1"/>
        </p:nvGrpSpPr>
        <p:grpSpPr>
          <a:xfrm>
            <a:off x="695866" y="4044240"/>
            <a:ext cx="5385222" cy="215141"/>
            <a:chOff x="698766" y="3398380"/>
            <a:chExt cx="5407660" cy="216535"/>
          </a:xfrm>
        </p:grpSpPr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58B4F8DD-38C2-7554-638A-575A5DBD0D66}"/>
                </a:ext>
              </a:extLst>
            </p:cNvPr>
            <p:cNvSpPr/>
            <p:nvPr/>
          </p:nvSpPr>
          <p:spPr>
            <a:xfrm>
              <a:off x="69876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88187224-DC7D-67F3-5D5E-9DB4659209E7}"/>
                </a:ext>
              </a:extLst>
            </p:cNvPr>
            <p:cNvSpPr/>
            <p:nvPr/>
          </p:nvSpPr>
          <p:spPr>
            <a:xfrm>
              <a:off x="178061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358BAB20-B4D3-4167-FF4B-307C17EBB03E}"/>
                </a:ext>
              </a:extLst>
            </p:cNvPr>
            <p:cNvSpPr/>
            <p:nvPr/>
          </p:nvSpPr>
          <p:spPr>
            <a:xfrm>
              <a:off x="286246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6DBDDAED-E712-44CC-1A6D-06563BC7B459}"/>
                </a:ext>
              </a:extLst>
            </p:cNvPr>
            <p:cNvSpPr/>
            <p:nvPr/>
          </p:nvSpPr>
          <p:spPr>
            <a:xfrm>
              <a:off x="394431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7C9E64C0-2D38-BA88-40F1-001D080CE9F8}"/>
                </a:ext>
              </a:extLst>
            </p:cNvPr>
            <p:cNvSpPr/>
            <p:nvPr/>
          </p:nvSpPr>
          <p:spPr>
            <a:xfrm>
              <a:off x="5026177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9BCE9560-08CA-282F-78B4-8F24F5353C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813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550C53C4-0E60-9C39-9157-EA107E0A8B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4187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8BD8328B-957E-0809-2E63-B5EE089BA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36560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2743DB28-0D29-20A4-FE61-9A3D29B9EC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26528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0751620C-D08F-42C5-B46A-6FF79163A7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2698" y="4387491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Text Placeholder 34">
            <a:extLst>
              <a:ext uri="{FF2B5EF4-FFF2-40B4-BE49-F238E27FC236}">
                <a16:creationId xmlns:a16="http://schemas.microsoft.com/office/drawing/2014/main" id="{39543D94-5559-61A2-91CA-BF169DB128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201459"/>
            <a:ext cx="5935709" cy="1227541"/>
          </a:xfrm>
        </p:spPr>
        <p:txBody>
          <a:bodyPr/>
          <a:lstStyle>
            <a:lvl1pPr>
              <a:defRPr sz="1192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 Click to edit Master text styles</a:t>
            </a:r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BDA10DBF-BE19-102A-E5F3-893AC9511E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8334627" cy="175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Click to Edit Presentation Headline</a:t>
            </a:r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800C3B4F-EB24-45D2-D92F-A29AA4ED514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3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393C606-415B-0DC9-AE1D-46FCA3B4E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07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BE391FB3-1DD1-49F1-AEAE-55841DFBC295}"/>
              </a:ext>
            </a:extLst>
          </p:cNvPr>
          <p:cNvGrpSpPr/>
          <p:nvPr userDrawn="1"/>
        </p:nvGrpSpPr>
        <p:grpSpPr>
          <a:xfrm>
            <a:off x="643292" y="4145109"/>
            <a:ext cx="9885132" cy="1586741"/>
            <a:chOff x="645972" y="3748773"/>
            <a:chExt cx="9926320" cy="159702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5B3C0E3B-76AB-7BDE-AB6A-0FAEA37F8DFD}"/>
                </a:ext>
              </a:extLst>
            </p:cNvPr>
            <p:cNvSpPr/>
            <p:nvPr/>
          </p:nvSpPr>
          <p:spPr>
            <a:xfrm>
              <a:off x="6693573" y="3748773"/>
              <a:ext cx="486409" cy="1522730"/>
            </a:xfrm>
            <a:custGeom>
              <a:avLst/>
              <a:gdLst/>
              <a:ahLst/>
              <a:cxnLst/>
              <a:rect l="l" t="t" r="r" b="b"/>
              <a:pathLst>
                <a:path w="486409" h="1522729">
                  <a:moveTo>
                    <a:pt x="48634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486346" y="1522488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1ECA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46BD09CC-E53E-03D8-241A-783389004776}"/>
                </a:ext>
              </a:extLst>
            </p:cNvPr>
            <p:cNvSpPr/>
            <p:nvPr/>
          </p:nvSpPr>
          <p:spPr>
            <a:xfrm>
              <a:off x="7179932" y="4087101"/>
              <a:ext cx="486409" cy="1184275"/>
            </a:xfrm>
            <a:custGeom>
              <a:avLst/>
              <a:gdLst/>
              <a:ahLst/>
              <a:cxnLst/>
              <a:rect l="l" t="t" r="r" b="b"/>
              <a:pathLst>
                <a:path w="486409" h="1184275">
                  <a:moveTo>
                    <a:pt x="486346" y="0"/>
                  </a:moveTo>
                  <a:lnTo>
                    <a:pt x="0" y="0"/>
                  </a:lnTo>
                  <a:lnTo>
                    <a:pt x="0" y="1184160"/>
                  </a:lnTo>
                  <a:lnTo>
                    <a:pt x="486346" y="1184160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3BC7DAE-2F41-5770-55A1-11DC19888842}"/>
                </a:ext>
              </a:extLst>
            </p:cNvPr>
            <p:cNvSpPr/>
            <p:nvPr/>
          </p:nvSpPr>
          <p:spPr>
            <a:xfrm>
              <a:off x="7666279" y="4848352"/>
              <a:ext cx="486409" cy="422909"/>
            </a:xfrm>
            <a:custGeom>
              <a:avLst/>
              <a:gdLst/>
              <a:ahLst/>
              <a:cxnLst/>
              <a:rect l="l" t="t" r="r" b="b"/>
              <a:pathLst>
                <a:path w="486409" h="422910">
                  <a:moveTo>
                    <a:pt x="486346" y="0"/>
                  </a:moveTo>
                  <a:lnTo>
                    <a:pt x="0" y="0"/>
                  </a:lnTo>
                  <a:lnTo>
                    <a:pt x="0" y="422909"/>
                  </a:lnTo>
                  <a:lnTo>
                    <a:pt x="486346" y="422909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FFA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21A7C2FC-3ABF-B192-0EA7-1BACE59C5D22}"/>
                </a:ext>
              </a:extLst>
            </p:cNvPr>
            <p:cNvSpPr/>
            <p:nvPr/>
          </p:nvSpPr>
          <p:spPr>
            <a:xfrm>
              <a:off x="8152625" y="4425429"/>
              <a:ext cx="486409" cy="846455"/>
            </a:xfrm>
            <a:custGeom>
              <a:avLst/>
              <a:gdLst/>
              <a:ahLst/>
              <a:cxnLst/>
              <a:rect l="l" t="t" r="r" b="b"/>
              <a:pathLst>
                <a:path w="486409" h="846454">
                  <a:moveTo>
                    <a:pt x="48634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486346" y="84583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BC5184D-1645-9A56-F8D9-2A857BAD193D}"/>
                </a:ext>
              </a:extLst>
            </p:cNvPr>
            <p:cNvSpPr/>
            <p:nvPr/>
          </p:nvSpPr>
          <p:spPr>
            <a:xfrm>
              <a:off x="8638984" y="4256265"/>
              <a:ext cx="486409" cy="1015365"/>
            </a:xfrm>
            <a:custGeom>
              <a:avLst/>
              <a:gdLst/>
              <a:ahLst/>
              <a:cxnLst/>
              <a:rect l="l" t="t" r="r" b="b"/>
              <a:pathLst>
                <a:path w="486409" h="1015364">
                  <a:moveTo>
                    <a:pt x="486346" y="0"/>
                  </a:moveTo>
                  <a:lnTo>
                    <a:pt x="0" y="0"/>
                  </a:lnTo>
                  <a:lnTo>
                    <a:pt x="0" y="1014996"/>
                  </a:lnTo>
                  <a:lnTo>
                    <a:pt x="486346" y="101499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C4FC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6A9A42B-9B7A-8BAA-0BB3-A5F4868C0E6F}"/>
                </a:ext>
              </a:extLst>
            </p:cNvPr>
            <p:cNvSpPr/>
            <p:nvPr/>
          </p:nvSpPr>
          <p:spPr>
            <a:xfrm>
              <a:off x="9125331" y="4679175"/>
              <a:ext cx="465455" cy="592455"/>
            </a:xfrm>
            <a:custGeom>
              <a:avLst/>
              <a:gdLst/>
              <a:ahLst/>
              <a:cxnLst/>
              <a:rect l="l" t="t" r="r" b="b"/>
              <a:pathLst>
                <a:path w="465454" h="592454">
                  <a:moveTo>
                    <a:pt x="465200" y="0"/>
                  </a:moveTo>
                  <a:lnTo>
                    <a:pt x="0" y="0"/>
                  </a:lnTo>
                  <a:lnTo>
                    <a:pt x="0" y="592086"/>
                  </a:lnTo>
                  <a:lnTo>
                    <a:pt x="465200" y="592086"/>
                  </a:lnTo>
                  <a:lnTo>
                    <a:pt x="46520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A514AD47-352C-E6A0-3F20-BAC73C05E8A0}"/>
                </a:ext>
              </a:extLst>
            </p:cNvPr>
            <p:cNvSpPr/>
            <p:nvPr/>
          </p:nvSpPr>
          <p:spPr>
            <a:xfrm>
              <a:off x="9590544" y="3833355"/>
              <a:ext cx="486409" cy="1438275"/>
            </a:xfrm>
            <a:custGeom>
              <a:avLst/>
              <a:gdLst/>
              <a:ahLst/>
              <a:cxnLst/>
              <a:rect l="l" t="t" r="r" b="b"/>
              <a:pathLst>
                <a:path w="486409" h="1438275">
                  <a:moveTo>
                    <a:pt x="486346" y="0"/>
                  </a:moveTo>
                  <a:lnTo>
                    <a:pt x="0" y="0"/>
                  </a:lnTo>
                  <a:lnTo>
                    <a:pt x="0" y="1437906"/>
                  </a:lnTo>
                  <a:lnTo>
                    <a:pt x="486346" y="143790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CDEAB373-6036-DAD9-0710-C58D0A494FEA}"/>
                </a:ext>
              </a:extLst>
            </p:cNvPr>
            <p:cNvSpPr/>
            <p:nvPr/>
          </p:nvSpPr>
          <p:spPr>
            <a:xfrm>
              <a:off x="10076890" y="4002519"/>
              <a:ext cx="486409" cy="1269365"/>
            </a:xfrm>
            <a:custGeom>
              <a:avLst/>
              <a:gdLst/>
              <a:ahLst/>
              <a:cxnLst/>
              <a:rect l="l" t="t" r="r" b="b"/>
              <a:pathLst>
                <a:path w="486409" h="1269364">
                  <a:moveTo>
                    <a:pt x="486346" y="0"/>
                  </a:moveTo>
                  <a:lnTo>
                    <a:pt x="0" y="0"/>
                  </a:lnTo>
                  <a:lnTo>
                    <a:pt x="0" y="1268742"/>
                  </a:lnTo>
                  <a:lnTo>
                    <a:pt x="486346" y="126874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2C8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B133CA29-DB37-2434-364A-9560D16EAE8C}"/>
                </a:ext>
              </a:extLst>
            </p:cNvPr>
            <p:cNvSpPr/>
            <p:nvPr/>
          </p:nvSpPr>
          <p:spPr>
            <a:xfrm>
              <a:off x="645972" y="5273776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4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3">
            <a:extLst>
              <a:ext uri="{FF2B5EF4-FFF2-40B4-BE49-F238E27FC236}">
                <a16:creationId xmlns:a16="http://schemas.microsoft.com/office/drawing/2014/main" id="{7BBAF36C-87E3-A919-2E0B-CD0321979526}"/>
              </a:ext>
            </a:extLst>
          </p:cNvPr>
          <p:cNvGrpSpPr/>
          <p:nvPr userDrawn="1"/>
        </p:nvGrpSpPr>
        <p:grpSpPr>
          <a:xfrm>
            <a:off x="643292" y="1974864"/>
            <a:ext cx="9885132" cy="1583586"/>
            <a:chOff x="645972" y="1564462"/>
            <a:chExt cx="9926320" cy="1593850"/>
          </a:xfrm>
        </p:grpSpPr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8D067A88-9E9C-4881-3228-84ACDC3002E3}"/>
                </a:ext>
              </a:extLst>
            </p:cNvPr>
            <p:cNvSpPr/>
            <p:nvPr/>
          </p:nvSpPr>
          <p:spPr>
            <a:xfrm>
              <a:off x="6690423" y="2241118"/>
              <a:ext cx="782955" cy="846455"/>
            </a:xfrm>
            <a:custGeom>
              <a:avLst/>
              <a:gdLst/>
              <a:ahLst/>
              <a:cxnLst/>
              <a:rect l="l" t="t" r="r" b="b"/>
              <a:pathLst>
                <a:path w="782954" h="846455">
                  <a:moveTo>
                    <a:pt x="78239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782396" y="845832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8A192389-4369-B1B4-D3AF-D4919EA84F18}"/>
                </a:ext>
              </a:extLst>
            </p:cNvPr>
            <p:cNvSpPr/>
            <p:nvPr/>
          </p:nvSpPr>
          <p:spPr>
            <a:xfrm>
              <a:off x="7472819" y="1564462"/>
              <a:ext cx="782955" cy="1522730"/>
            </a:xfrm>
            <a:custGeom>
              <a:avLst/>
              <a:gdLst/>
              <a:ahLst/>
              <a:cxnLst/>
              <a:rect l="l" t="t" r="r" b="b"/>
              <a:pathLst>
                <a:path w="782954" h="1522730">
                  <a:moveTo>
                    <a:pt x="78239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782396" y="1522488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97C4DB76-4604-5678-6491-6193C8CA646C}"/>
                </a:ext>
              </a:extLst>
            </p:cNvPr>
            <p:cNvSpPr/>
            <p:nvPr/>
          </p:nvSpPr>
          <p:spPr>
            <a:xfrm>
              <a:off x="8255216" y="1987372"/>
              <a:ext cx="761365" cy="1099820"/>
            </a:xfrm>
            <a:custGeom>
              <a:avLst/>
              <a:gdLst/>
              <a:ahLst/>
              <a:cxnLst/>
              <a:rect l="l" t="t" r="r" b="b"/>
              <a:pathLst>
                <a:path w="761365" h="1099820">
                  <a:moveTo>
                    <a:pt x="761250" y="0"/>
                  </a:moveTo>
                  <a:lnTo>
                    <a:pt x="0" y="0"/>
                  </a:lnTo>
                  <a:lnTo>
                    <a:pt x="0" y="1099578"/>
                  </a:lnTo>
                  <a:lnTo>
                    <a:pt x="761250" y="1099578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1E541649-93BF-2B82-2611-1C01AF9C47E4}"/>
                </a:ext>
              </a:extLst>
            </p:cNvPr>
            <p:cNvSpPr/>
            <p:nvPr/>
          </p:nvSpPr>
          <p:spPr>
            <a:xfrm>
              <a:off x="9016466" y="2664040"/>
              <a:ext cx="782955" cy="422909"/>
            </a:xfrm>
            <a:custGeom>
              <a:avLst/>
              <a:gdLst/>
              <a:ahLst/>
              <a:cxnLst/>
              <a:rect l="l" t="t" r="r" b="b"/>
              <a:pathLst>
                <a:path w="782954" h="422910">
                  <a:moveTo>
                    <a:pt x="782396" y="0"/>
                  </a:moveTo>
                  <a:lnTo>
                    <a:pt x="0" y="0"/>
                  </a:lnTo>
                  <a:lnTo>
                    <a:pt x="0" y="422910"/>
                  </a:lnTo>
                  <a:lnTo>
                    <a:pt x="782396" y="422910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45A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B8397889-37A7-A28F-EDC2-390422E7E740}"/>
                </a:ext>
              </a:extLst>
            </p:cNvPr>
            <p:cNvSpPr/>
            <p:nvPr/>
          </p:nvSpPr>
          <p:spPr>
            <a:xfrm>
              <a:off x="9798849" y="2156536"/>
              <a:ext cx="761365" cy="930910"/>
            </a:xfrm>
            <a:custGeom>
              <a:avLst/>
              <a:gdLst/>
              <a:ahLst/>
              <a:cxnLst/>
              <a:rect l="l" t="t" r="r" b="b"/>
              <a:pathLst>
                <a:path w="761365" h="930910">
                  <a:moveTo>
                    <a:pt x="761250" y="0"/>
                  </a:moveTo>
                  <a:lnTo>
                    <a:pt x="0" y="0"/>
                  </a:lnTo>
                  <a:lnTo>
                    <a:pt x="0" y="930414"/>
                  </a:lnTo>
                  <a:lnTo>
                    <a:pt x="761250" y="930414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E46DE0B8-D436-9180-DA22-A56514273FED}"/>
                </a:ext>
              </a:extLst>
            </p:cNvPr>
            <p:cNvSpPr/>
            <p:nvPr/>
          </p:nvSpPr>
          <p:spPr>
            <a:xfrm>
              <a:off x="645972" y="3086392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5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3">
            <a:extLst>
              <a:ext uri="{FF2B5EF4-FFF2-40B4-BE49-F238E27FC236}">
                <a16:creationId xmlns:a16="http://schemas.microsoft.com/office/drawing/2014/main" id="{5A584E93-221B-C034-0C39-CC34B7867627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9159210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58D76E0-2C99-98CC-158A-AA17777583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433" y="2572775"/>
            <a:ext cx="5756103" cy="703766"/>
          </a:xfrm>
        </p:spPr>
        <p:txBody>
          <a:bodyPr/>
          <a:lstStyle>
            <a:lvl1pPr>
              <a:defRPr sz="1192">
                <a:solidFill>
                  <a:srgbClr val="005CB9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0EAD711B-276C-A74F-F0BA-076A9E7592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3433" y="4747696"/>
            <a:ext cx="5756103" cy="721571"/>
          </a:xfrm>
        </p:spPr>
        <p:txBody>
          <a:bodyPr/>
          <a:lstStyle>
            <a:lvl1pPr>
              <a:defRPr sz="1192">
                <a:solidFill>
                  <a:srgbClr val="00ABC8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Text Placeholder 34">
            <a:extLst>
              <a:ext uri="{FF2B5EF4-FFF2-40B4-BE49-F238E27FC236}">
                <a16:creationId xmlns:a16="http://schemas.microsoft.com/office/drawing/2014/main" id="{014FB571-E7CD-2BA6-3A49-60656FE1E18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2698" y="3681524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EAFAFA1E-5EF6-412B-CCC4-6E4A890ED56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72698" y="5851847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8B7A111C-5B87-3E99-40AD-DFF86DB21ECA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A4A0EAA-8D60-27F7-AB19-3E13E1A085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7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D6C90961-6A45-3FB2-298B-04E0DECC984E}"/>
              </a:ext>
            </a:extLst>
          </p:cNvPr>
          <p:cNvSpPr txBox="1">
            <a:spLocks/>
          </p:cNvSpPr>
          <p:nvPr userDrawn="1"/>
        </p:nvSpPr>
        <p:spPr>
          <a:xfrm>
            <a:off x="1217140" y="762000"/>
            <a:ext cx="10661924" cy="5822838"/>
          </a:xfrm>
          <a:prstGeom prst="rect">
            <a:avLst/>
          </a:prstGeom>
        </p:spPr>
        <p:txBody>
          <a:bodyPr vert="horz" wrap="square" lIns="0" tIns="12618" rIns="0" bIns="0" rtlCol="0">
            <a:spAutoFit/>
          </a:bodyPr>
          <a:lstStyle>
            <a:lvl1pPr>
              <a:defRPr sz="5700" b="1" i="0">
                <a:solidFill>
                  <a:srgbClr val="005CB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19">
              <a:spcBef>
                <a:spcPts val="99"/>
              </a:spcBef>
            </a:pPr>
            <a:r>
              <a:rPr lang="en-US" sz="37757" b="0" dirty="0">
                <a:solidFill>
                  <a:srgbClr val="00ABC8"/>
                </a:solidFill>
              </a:rPr>
              <a:t>%65</a:t>
            </a:r>
            <a:endParaRPr lang="en-US" sz="37757" b="0" spc="-10" dirty="0">
              <a:solidFill>
                <a:srgbClr val="00ABC8"/>
              </a:solidFill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5699BBD4-F3C8-91D8-B232-D7C0F85A27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0" y="361804"/>
            <a:ext cx="9063559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FFFFFF"/>
                </a:solidFill>
              </a:rPr>
              <a:t>Click to Edit Headline</a:t>
            </a:r>
          </a:p>
        </p:txBody>
      </p:sp>
      <p:grpSp>
        <p:nvGrpSpPr>
          <p:cNvPr id="40" name="object 46">
            <a:extLst>
              <a:ext uri="{FF2B5EF4-FFF2-40B4-BE49-F238E27FC236}">
                <a16:creationId xmlns:a16="http://schemas.microsoft.com/office/drawing/2014/main" id="{96FD088A-5D1A-1B7B-C02E-E735C344A6E0}"/>
              </a:ext>
            </a:extLst>
          </p:cNvPr>
          <p:cNvGrpSpPr/>
          <p:nvPr userDrawn="1"/>
        </p:nvGrpSpPr>
        <p:grpSpPr>
          <a:xfrm>
            <a:off x="4862382" y="5808642"/>
            <a:ext cx="2809598" cy="101577"/>
            <a:chOff x="4882641" y="5558777"/>
            <a:chExt cx="2821305" cy="102235"/>
          </a:xfrm>
        </p:grpSpPr>
        <p:sp>
          <p:nvSpPr>
            <p:cNvPr id="41" name="object 47">
              <a:extLst>
                <a:ext uri="{FF2B5EF4-FFF2-40B4-BE49-F238E27FC236}">
                  <a16:creationId xmlns:a16="http://schemas.microsoft.com/office/drawing/2014/main" id="{B0230CCC-2F39-FB4B-E9DB-9FC5137C5C57}"/>
                </a:ext>
              </a:extLst>
            </p:cNvPr>
            <p:cNvSpPr/>
            <p:nvPr/>
          </p:nvSpPr>
          <p:spPr>
            <a:xfrm>
              <a:off x="4882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8">
              <a:extLst>
                <a:ext uri="{FF2B5EF4-FFF2-40B4-BE49-F238E27FC236}">
                  <a16:creationId xmlns:a16="http://schemas.microsoft.com/office/drawing/2014/main" id="{546C2515-E3AE-A0F2-AA43-42AD89214B6F}"/>
                </a:ext>
              </a:extLst>
            </p:cNvPr>
            <p:cNvSpPr/>
            <p:nvPr/>
          </p:nvSpPr>
          <p:spPr>
            <a:xfrm>
              <a:off x="5447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9">
              <a:extLst>
                <a:ext uri="{FF2B5EF4-FFF2-40B4-BE49-F238E27FC236}">
                  <a16:creationId xmlns:a16="http://schemas.microsoft.com/office/drawing/2014/main" id="{FF89FF76-1237-483D-006F-42990C170D16}"/>
                </a:ext>
              </a:extLst>
            </p:cNvPr>
            <p:cNvSpPr/>
            <p:nvPr/>
          </p:nvSpPr>
          <p:spPr>
            <a:xfrm>
              <a:off x="6011506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50">
              <a:extLst>
                <a:ext uri="{FF2B5EF4-FFF2-40B4-BE49-F238E27FC236}">
                  <a16:creationId xmlns:a16="http://schemas.microsoft.com/office/drawing/2014/main" id="{A81F4227-801B-5EB0-7D46-B0F1242C4124}"/>
                </a:ext>
              </a:extLst>
            </p:cNvPr>
            <p:cNvSpPr/>
            <p:nvPr/>
          </p:nvSpPr>
          <p:spPr>
            <a:xfrm>
              <a:off x="657594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51">
              <a:extLst>
                <a:ext uri="{FF2B5EF4-FFF2-40B4-BE49-F238E27FC236}">
                  <a16:creationId xmlns:a16="http://schemas.microsoft.com/office/drawing/2014/main" id="{4341FEFC-9405-AD68-C29C-F0B34C395DD1}"/>
                </a:ext>
              </a:extLst>
            </p:cNvPr>
            <p:cNvSpPr/>
            <p:nvPr/>
          </p:nvSpPr>
          <p:spPr>
            <a:xfrm>
              <a:off x="7140384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52">
            <a:extLst>
              <a:ext uri="{FF2B5EF4-FFF2-40B4-BE49-F238E27FC236}">
                <a16:creationId xmlns:a16="http://schemas.microsoft.com/office/drawing/2014/main" id="{C8960A1C-EC34-CF26-8B47-6ED4E05F1AD6}"/>
              </a:ext>
            </a:extLst>
          </p:cNvPr>
          <p:cNvGrpSpPr/>
          <p:nvPr userDrawn="1"/>
        </p:nvGrpSpPr>
        <p:grpSpPr>
          <a:xfrm>
            <a:off x="7862019" y="5808642"/>
            <a:ext cx="2809598" cy="101577"/>
            <a:chOff x="7894777" y="5558777"/>
            <a:chExt cx="2821305" cy="102235"/>
          </a:xfrm>
        </p:grpSpPr>
        <p:sp>
          <p:nvSpPr>
            <p:cNvPr id="47" name="object 53">
              <a:extLst>
                <a:ext uri="{FF2B5EF4-FFF2-40B4-BE49-F238E27FC236}">
                  <a16:creationId xmlns:a16="http://schemas.microsoft.com/office/drawing/2014/main" id="{F3F63DF9-B86E-A783-4C60-3A9A2B5AC386}"/>
                </a:ext>
              </a:extLst>
            </p:cNvPr>
            <p:cNvSpPr/>
            <p:nvPr/>
          </p:nvSpPr>
          <p:spPr>
            <a:xfrm>
              <a:off x="7894777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54">
              <a:extLst>
                <a:ext uri="{FF2B5EF4-FFF2-40B4-BE49-F238E27FC236}">
                  <a16:creationId xmlns:a16="http://schemas.microsoft.com/office/drawing/2014/main" id="{DFB0FAD3-470E-2B85-FF09-31C0FA6E3D70}"/>
                </a:ext>
              </a:extLst>
            </p:cNvPr>
            <p:cNvSpPr/>
            <p:nvPr/>
          </p:nvSpPr>
          <p:spPr>
            <a:xfrm>
              <a:off x="845921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55">
              <a:extLst>
                <a:ext uri="{FF2B5EF4-FFF2-40B4-BE49-F238E27FC236}">
                  <a16:creationId xmlns:a16="http://schemas.microsoft.com/office/drawing/2014/main" id="{CDBC2347-113E-2417-200E-484B81D1C99A}"/>
                </a:ext>
              </a:extLst>
            </p:cNvPr>
            <p:cNvSpPr/>
            <p:nvPr/>
          </p:nvSpPr>
          <p:spPr>
            <a:xfrm>
              <a:off x="9023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6">
              <a:extLst>
                <a:ext uri="{FF2B5EF4-FFF2-40B4-BE49-F238E27FC236}">
                  <a16:creationId xmlns:a16="http://schemas.microsoft.com/office/drawing/2014/main" id="{22D3CE6C-2064-D3F6-6237-6ABEE8A24E8D}"/>
                </a:ext>
              </a:extLst>
            </p:cNvPr>
            <p:cNvSpPr/>
            <p:nvPr/>
          </p:nvSpPr>
          <p:spPr>
            <a:xfrm>
              <a:off x="9588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7">
              <a:extLst>
                <a:ext uri="{FF2B5EF4-FFF2-40B4-BE49-F238E27FC236}">
                  <a16:creationId xmlns:a16="http://schemas.microsoft.com/office/drawing/2014/main" id="{956B2782-3772-55B5-6A36-48094046E731}"/>
                </a:ext>
              </a:extLst>
            </p:cNvPr>
            <p:cNvSpPr/>
            <p:nvPr/>
          </p:nvSpPr>
          <p:spPr>
            <a:xfrm>
              <a:off x="10152532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60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60" y="102082"/>
                  </a:lnTo>
                  <a:lnTo>
                    <a:pt x="56346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Text Placeholder 34">
            <a:extLst>
              <a:ext uri="{FF2B5EF4-FFF2-40B4-BE49-F238E27FC236}">
                <a16:creationId xmlns:a16="http://schemas.microsoft.com/office/drawing/2014/main" id="{3A50CC85-6DA5-027F-D01C-D1BAA6ED58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2382" y="6056980"/>
            <a:ext cx="932377" cy="366954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6" name="Text Placeholder 34">
            <a:extLst>
              <a:ext uri="{FF2B5EF4-FFF2-40B4-BE49-F238E27FC236}">
                <a16:creationId xmlns:a16="http://schemas.microsoft.com/office/drawing/2014/main" id="{428263EC-D657-8D52-E82B-DDD18D4B9D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0033" y="6056980"/>
            <a:ext cx="1622263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7" name="Text Placeholder 34">
            <a:extLst>
              <a:ext uri="{FF2B5EF4-FFF2-40B4-BE49-F238E27FC236}">
                <a16:creationId xmlns:a16="http://schemas.microsoft.com/office/drawing/2014/main" id="{D0DC4FF7-90BD-FB91-CF3A-330F9F49D6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69372" y="6056980"/>
            <a:ext cx="2307530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9" name="Text Placeholder 34">
            <a:extLst>
              <a:ext uri="{FF2B5EF4-FFF2-40B4-BE49-F238E27FC236}">
                <a16:creationId xmlns:a16="http://schemas.microsoft.com/office/drawing/2014/main" id="{B28DF14F-3097-55C4-D784-C61F3D8E06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2364" y="2127511"/>
            <a:ext cx="6477835" cy="3330661"/>
          </a:xfrm>
        </p:spPr>
        <p:txBody>
          <a:bodyPr/>
          <a:lstStyle>
            <a:lvl1pPr>
              <a:defRPr sz="1788" i="0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Click to Edit Text</a:t>
            </a:r>
            <a:endParaRPr lang="en-US" dirty="0"/>
          </a:p>
        </p:txBody>
      </p:sp>
      <p:pic>
        <p:nvPicPr>
          <p:cNvPr id="2" name="Resim 3">
            <a:extLst>
              <a:ext uri="{FF2B5EF4-FFF2-40B4-BE49-F238E27FC236}">
                <a16:creationId xmlns:a16="http://schemas.microsoft.com/office/drawing/2014/main" id="{D6EFAF23-9B34-DA23-3AC3-59E0B19411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3" name="Holder 4">
            <a:extLst>
              <a:ext uri="{FF2B5EF4-FFF2-40B4-BE49-F238E27FC236}">
                <a16:creationId xmlns:a16="http://schemas.microsoft.com/office/drawing/2014/main" id="{C11BD406-5C3A-ACB2-E33D-B7514A94E41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1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4">
            <a:extLst>
              <a:ext uri="{FF2B5EF4-FFF2-40B4-BE49-F238E27FC236}">
                <a16:creationId xmlns:a16="http://schemas.microsoft.com/office/drawing/2014/main" id="{325BB99E-65F7-D7AA-977B-228173A5AEF6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7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96EFCBD-37C3-A7CE-E7E6-8824794709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9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646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895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67229" y="5715000"/>
            <a:ext cx="1648255" cy="827040"/>
          </a:xfrm>
          <a:prstGeom prst="rect">
            <a:avLst/>
          </a:prstGeom>
        </p:spPr>
      </p:pic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765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0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BCF245C-0185-EE93-5819-68FC04FE8E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281" y="5520226"/>
            <a:ext cx="1816150" cy="121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62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5425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8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C0314B8-C99F-B8C7-A890-2C6B1D3704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2" y="5542142"/>
            <a:ext cx="1716893" cy="115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16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ody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4" name="Text Placeholder 34">
            <a:extLst>
              <a:ext uri="{FF2B5EF4-FFF2-40B4-BE49-F238E27FC236}">
                <a16:creationId xmlns:a16="http://schemas.microsoft.com/office/drawing/2014/main" id="{76D86EB8-C850-4291-656E-DB80C4C80A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1359544"/>
            <a:ext cx="9616144" cy="316856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153CB542-EACE-CDA3-F834-AD400C3C49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9616144" cy="4336730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32B2450A-57A8-D3DB-9E6D-ECD06268F98E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10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D84E4A0-9E39-C3E6-79FB-23870500F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6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9616144" cy="43367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CF5EB4FE-33AD-F091-26D3-623AE17D79FF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17101E3C-A8B0-6CD1-34F1-B31AA6416A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wo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4586944" cy="43367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F66A5CCC-EEF0-626E-9108-F85B78E1E7BA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5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909F615-324E-62D5-EE77-D81DFAFE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10" name="object 3">
            <a:extLst>
              <a:ext uri="{FF2B5EF4-FFF2-40B4-BE49-F238E27FC236}">
                <a16:creationId xmlns:a16="http://schemas.microsoft.com/office/drawing/2014/main" id="{4AC845FB-CBB1-1525-36D5-E5786A80DDE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11" name="Text Placeholder 34">
            <a:extLst>
              <a:ext uri="{FF2B5EF4-FFF2-40B4-BE49-F238E27FC236}">
                <a16:creationId xmlns:a16="http://schemas.microsoft.com/office/drawing/2014/main" id="{F561C03C-C377-51D4-C2D1-40FD8B2C700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93232" y="2057400"/>
            <a:ext cx="4586944" cy="433672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6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58F6CB86-C79C-6F2E-E615-6F9A794CE03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0378B2A2-C340-0972-943D-82F0BBA191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9823A6DF-9C0C-D886-7D10-70668A3C0F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24261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B969569-33DA-DF26-60A3-3EF2621F2E5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63237" y="-17474"/>
            <a:ext cx="12381710" cy="6928046"/>
          </a:xfrm>
          <a:custGeom>
            <a:avLst/>
            <a:gdLst/>
            <a:ahLst/>
            <a:cxnLst/>
            <a:rect l="l" t="t" r="r" b="b"/>
            <a:pathLst>
              <a:path w="12240260" h="6891655">
                <a:moveTo>
                  <a:pt x="12239993" y="0"/>
                </a:moveTo>
                <a:lnTo>
                  <a:pt x="0" y="0"/>
                </a:lnTo>
                <a:lnTo>
                  <a:pt x="0" y="6891261"/>
                </a:lnTo>
                <a:lnTo>
                  <a:pt x="12239993" y="6891261"/>
                </a:lnTo>
                <a:lnTo>
                  <a:pt x="12239993" y="0"/>
                </a:lnTo>
                <a:close/>
              </a:path>
            </a:pathLst>
          </a:custGeom>
          <a:solidFill>
            <a:srgbClr val="00AB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A760F538-3BC9-4CC1-D829-F731E77E0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71029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4125284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72462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72462" y="4110384"/>
            <a:ext cx="3072746" cy="2283742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44017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44017" y="4110383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 dirty="0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71913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239000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pic>
        <p:nvPicPr>
          <p:cNvPr id="6" name="Resim 3">
            <a:extLst>
              <a:ext uri="{FF2B5EF4-FFF2-40B4-BE49-F238E27FC236}">
                <a16:creationId xmlns:a16="http://schemas.microsoft.com/office/drawing/2014/main" id="{85E5546D-7575-AB95-A565-52EC25C8F54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8" name="Holder 4">
            <a:extLst>
              <a:ext uri="{FF2B5EF4-FFF2-40B4-BE49-F238E27FC236}">
                <a16:creationId xmlns:a16="http://schemas.microsoft.com/office/drawing/2014/main" id="{850BFF75-6558-DB23-4BD6-C81C5A67932C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EFA3FDF-9505-4B78-5986-F52067CA72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7051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8161" y="4110383"/>
            <a:ext cx="3072746" cy="2283745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72462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72462" y="4110384"/>
            <a:ext cx="3072746" cy="2283744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39000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39000" y="4110383"/>
            <a:ext cx="3072746" cy="2283743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71913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239000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A4BA510B-1117-F22A-4FEB-5E8BEB21EE08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rgbClr val="005BB7"/>
                </a:solidFill>
              </a:rPr>
              <a:pPr/>
              <a:t>‹#›</a:t>
            </a:fld>
            <a:endParaRPr lang="en-TR" dirty="0">
              <a:solidFill>
                <a:srgbClr val="005BB7"/>
              </a:solidFill>
            </a:endParaRPr>
          </a:p>
        </p:txBody>
      </p:sp>
      <p:pic>
        <p:nvPicPr>
          <p:cNvPr id="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BE062100-773E-5D90-5224-DC37E484C70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693" y="426770"/>
            <a:ext cx="802873" cy="537822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D12E9304-58A5-0E73-447F-AF4292156B9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6855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6" name="Text Placeholder 34">
            <a:extLst>
              <a:ext uri="{FF2B5EF4-FFF2-40B4-BE49-F238E27FC236}">
                <a16:creationId xmlns:a16="http://schemas.microsoft.com/office/drawing/2014/main" id="{C18CF5AA-C96C-2E20-7578-95C6E052E7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71029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</p:spTree>
    <p:extLst>
      <p:ext uri="{BB962C8B-B14F-4D97-AF65-F5344CB8AC3E}">
        <p14:creationId xmlns:p14="http://schemas.microsoft.com/office/powerpoint/2010/main" val="355119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>
            <a:extLst>
              <a:ext uri="{FF2B5EF4-FFF2-40B4-BE49-F238E27FC236}">
                <a16:creationId xmlns:a16="http://schemas.microsoft.com/office/drawing/2014/main" id="{03EFDAA0-30C9-09C4-F7E4-10D8826A9E8B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96" y="3761"/>
            <a:ext cx="12189205" cy="6854239"/>
          </a:xfrm>
          <a:prstGeom prst="rect">
            <a:avLst/>
          </a:prstGeom>
        </p:spPr>
      </p:pic>
      <p:sp>
        <p:nvSpPr>
          <p:cNvPr id="7" name="object 4">
            <a:extLst>
              <a:ext uri="{FF2B5EF4-FFF2-40B4-BE49-F238E27FC236}">
                <a16:creationId xmlns:a16="http://schemas.microsoft.com/office/drawing/2014/main" id="{59554CE7-D8C2-BE42-F27C-4B1CC2736DEA}"/>
              </a:ext>
            </a:extLst>
          </p:cNvPr>
          <p:cNvSpPr/>
          <p:nvPr userDrawn="1"/>
        </p:nvSpPr>
        <p:spPr>
          <a:xfrm>
            <a:off x="4477" y="3286532"/>
            <a:ext cx="3517846" cy="2402508"/>
          </a:xfrm>
          <a:custGeom>
            <a:avLst/>
            <a:gdLst/>
            <a:ahLst/>
            <a:cxnLst/>
            <a:rect l="l" t="t" r="r" b="b"/>
            <a:pathLst>
              <a:path w="3532504" h="2418079">
                <a:moveTo>
                  <a:pt x="3532289" y="0"/>
                </a:moveTo>
                <a:lnTo>
                  <a:pt x="0" y="0"/>
                </a:lnTo>
                <a:lnTo>
                  <a:pt x="0" y="2417889"/>
                </a:lnTo>
                <a:lnTo>
                  <a:pt x="3532289" y="2417889"/>
                </a:lnTo>
                <a:lnTo>
                  <a:pt x="3532289" y="0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 Placeholder 34">
            <a:extLst>
              <a:ext uri="{FF2B5EF4-FFF2-40B4-BE49-F238E27FC236}">
                <a16:creationId xmlns:a16="http://schemas.microsoft.com/office/drawing/2014/main" id="{3896DD34-CBF6-BFAC-3E2B-BDE1253901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315075"/>
            <a:ext cx="5463636" cy="321084"/>
          </a:xfrm>
        </p:spPr>
        <p:txBody>
          <a:bodyPr/>
          <a:lstStyle>
            <a:lvl1pPr>
              <a:defRPr sz="2087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Subheading</a:t>
            </a:r>
          </a:p>
        </p:txBody>
      </p:sp>
      <p:sp>
        <p:nvSpPr>
          <p:cNvPr id="18" name="Text Placeholder 34">
            <a:extLst>
              <a:ext uri="{FF2B5EF4-FFF2-40B4-BE49-F238E27FC236}">
                <a16:creationId xmlns:a16="http://schemas.microsoft.com/office/drawing/2014/main" id="{A3621F81-A993-804F-310A-B5E9F4D3E3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364" y="3716376"/>
            <a:ext cx="2276516" cy="259925"/>
          </a:xfrm>
        </p:spPr>
        <p:txBody>
          <a:bodyPr/>
          <a:lstStyle>
            <a:lvl1pPr>
              <a:defRPr sz="1689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  <p:pic>
        <p:nvPicPr>
          <p:cNvPr id="2" name="Resim 3">
            <a:extLst>
              <a:ext uri="{FF2B5EF4-FFF2-40B4-BE49-F238E27FC236}">
                <a16:creationId xmlns:a16="http://schemas.microsoft.com/office/drawing/2014/main" id="{0B6414E7-6761-0F26-7E7E-F9B0F45E38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929693" y="493693"/>
            <a:ext cx="805107" cy="403976"/>
          </a:xfrm>
          <a:prstGeom prst="rect">
            <a:avLst/>
          </a:prstGeom>
        </p:spPr>
      </p:pic>
      <p:sp>
        <p:nvSpPr>
          <p:cNvPr id="3" name="Holder 4">
            <a:extLst>
              <a:ext uri="{FF2B5EF4-FFF2-40B4-BE49-F238E27FC236}">
                <a16:creationId xmlns:a16="http://schemas.microsoft.com/office/drawing/2014/main" id="{83AA54CB-1D46-127F-A32A-3561C40335F8}"/>
              </a:ext>
            </a:extLst>
          </p:cNvPr>
          <p:cNvSpPr txBox="1">
            <a:spLocks/>
          </p:cNvSpPr>
          <p:nvPr userDrawn="1"/>
        </p:nvSpPr>
        <p:spPr>
          <a:xfrm>
            <a:off x="10363200" y="558867"/>
            <a:ext cx="40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mtClean="0">
                <a:solidFill>
                  <a:schemeClr val="bg1"/>
                </a:solidFill>
              </a:rPr>
              <a:pPr/>
              <a:t>‹#›</a:t>
            </a:fld>
            <a:endParaRPr lang="en-TR" dirty="0">
              <a:solidFill>
                <a:schemeClr val="bg1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552455A3-38CE-3977-0B22-7E53BE62AB2D}"/>
              </a:ext>
            </a:extLst>
          </p:cNvPr>
          <p:cNvSpPr txBox="1">
            <a:spLocks/>
          </p:cNvSpPr>
          <p:nvPr userDrawn="1"/>
        </p:nvSpPr>
        <p:spPr>
          <a:xfrm>
            <a:off x="601476" y="364149"/>
            <a:ext cx="64089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spc="-10" dirty="0"/>
          </a:p>
        </p:txBody>
      </p:sp>
    </p:spTree>
    <p:extLst>
      <p:ext uri="{BB962C8B-B14F-4D97-AF65-F5344CB8AC3E}">
        <p14:creationId xmlns:p14="http://schemas.microsoft.com/office/powerpoint/2010/main" val="125527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898" y="341641"/>
            <a:ext cx="111662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5" r:id="rId3"/>
    <p:sldLayoutId id="2147483664" r:id="rId4"/>
    <p:sldLayoutId id="2147483676" r:id="rId5"/>
    <p:sldLayoutId id="2147483678" r:id="rId6"/>
    <p:sldLayoutId id="2147483663" r:id="rId7"/>
    <p:sldLayoutId id="2147483667" r:id="rId8"/>
    <p:sldLayoutId id="2147483670" r:id="rId9"/>
    <p:sldLayoutId id="2147483665" r:id="rId10"/>
    <p:sldLayoutId id="2147483669" r:id="rId11"/>
    <p:sldLayoutId id="2147483671" r:id="rId12"/>
    <p:sldLayoutId id="2147483672" r:id="rId13"/>
    <p:sldLayoutId id="2147483674" r:id="rId14"/>
    <p:sldLayoutId id="2147483673" r:id="rId15"/>
    <p:sldLayoutId id="2147483679" r:id="rId16"/>
    <p:sldLayoutId id="2147483662" r:id="rId17"/>
    <p:sldLayoutId id="2147483668" r:id="rId1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67DF7-34BC-0119-9307-7FF5683E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E7FA4-1694-6997-8782-ADB9F756A9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0112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8EA3599-2432-D43A-A6A8-EC626F1B5AE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9E5C4-7F51-1ED4-6D33-6BBB3F7DAB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F8017-3537-EB61-7BF4-E4A8818797C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AF9C392-AB02-61FD-DF4B-1A9E713B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96166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86CA1C-09A0-F07B-606E-74EA534045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31CDE-552E-7CC4-CF29-63923D26F9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CA49E-194D-F9F4-CDB6-9BE99CB276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C3A8B7-425F-4270-F410-9F928AEAEF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334C4F-5E75-DF38-77BB-162678B6D7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1AC77E-4BED-A7E1-BD8D-0B90B3F845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06B7D2C-7AB8-D735-138F-15C7E5ADA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9043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FA13-6446-EA93-4786-A6E9D1C1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C21BD-5480-1D48-3C98-FF287A4E3C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D83C1-92BD-7A8A-E3D5-E08C030FF8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55BB8-060C-B00D-7BC5-B1B4FF801F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DEA52B-8CCC-8326-756C-8BEB5ED5498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4574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8B3CA-12FF-C833-A993-CC06DDC2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8ACE0-5019-BCDC-7A03-43BB0F029E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F0DF3-ED06-AC79-E362-8D68069F63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0553A-02F2-3342-5FF3-998DD6D03D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4CAD85-7A77-F05D-810A-80C6D3DAC3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11309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855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048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53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7342-3B4A-31FD-4AFE-A458990E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47157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3DBA-5D9E-65A9-3955-24A98CC0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20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D9A7-DD8F-6BB5-492D-E3C2DE46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A8030-76C4-5BF3-DEA6-659F380B5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9730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41FB-50CB-C0F9-8DF6-F4195FE3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54D92-E31D-2ED1-131C-BC5767A243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09798-821E-9656-AACF-ABC8BE6684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1891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2554A-2417-AE3F-98D3-F189673A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BFE56-AA8F-185E-FB31-C74847AE6A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96493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CCB5D5-21D5-0A50-1265-E412C9F90E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3C95A1-4BAB-B75C-B47A-7AFE4955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D7687-B021-0C6C-03F7-23DCBCA090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0633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14B0-D17A-845A-77AE-4BD066D5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8059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EA25F7-FDB0-78E8-B774-04182D034C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B2C08-9A80-EED4-98C9-34759A22A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5ACBFD-BA81-7E4F-347F-B6E2EFFE21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63770-23BC-6DDD-D3D2-FECBAC8DB8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F68FE8-0AD1-5FD1-AD85-1E23CDB09AF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09B153-1576-3C1A-270E-C3AA5398A37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5E99B1-CE36-8E23-BCAA-EA3806B6092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EEFF08-D66E-FC69-E021-F6045843A0D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80BD42-5F27-65E7-4BCA-53EDC4EF0736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8E3626E-31E0-9867-7FBF-8D6E74B9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1086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E829C6-B39B-1C77-86AD-890DCCCA378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44C72-A95F-B4DF-E487-EC61961F248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83632-4379-D30A-7FD5-DBDCF7546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3B953D-B62B-C866-A20C-4EBE4DA519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E9D776-93FA-1698-0D7D-0F746CC6E9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E2AC7E2-1D22-E8FD-53E5-09BC126F00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8C54F3-4C06-42E1-5B92-F6947CFB84B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03629F-ED0C-03EC-0DFD-DBEB2E2F30A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673811A-782C-63F8-26BB-0F992B670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83B9A3B-CCE1-052F-55A7-61AD4985BA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3658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FE2EED-70FB-88D2-EFD2-8F0B871A13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E4A4A-84AE-CC10-1CDE-F5A08DDF82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5344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7FE7E73EFF9418A7FF097FA556EFF" ma:contentTypeVersion="15" ma:contentTypeDescription="Create a new document." ma:contentTypeScope="" ma:versionID="69d969a1acc603a863104ae79172106a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bb1d542563d458dfb2a6a5c3ba7df5cd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4C0D94-F1F7-4F50-BFE9-6F6104580C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78242-3846-4D9E-A0EB-5DCB2D456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609F9F-C8C3-4FB8-9807-0B2F7CFE38B6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0</Words>
  <Application>Microsoft Macintosh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PPTbeyaz copy</dc:title>
  <cp:lastModifiedBy>Fatih Yılmaz</cp:lastModifiedBy>
  <cp:revision>86</cp:revision>
  <dcterms:created xsi:type="dcterms:W3CDTF">2025-01-16T11:03:39Z</dcterms:created>
  <dcterms:modified xsi:type="dcterms:W3CDTF">2025-03-17T13:48:37Z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2025-01-16T00:00:00Z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2025-01-16T00:00:00Z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0x010100D057FE7E73EFF9418A7FF097FA556EFF</vt:lpwstr>
  </property>
</Properties>
</file>