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246100" cy="2997200"/>
  <p:notesSz cx="13246100" cy="29972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3457" y="929132"/>
            <a:ext cx="11259185" cy="6294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86915" y="1678432"/>
            <a:ext cx="9272270" cy="749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62305" y="689356"/>
            <a:ext cx="5762053" cy="19781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821741" y="689356"/>
            <a:ext cx="5762053" cy="19781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08812" y="694626"/>
            <a:ext cx="12224385" cy="1607185"/>
          </a:xfrm>
          <a:custGeom>
            <a:avLst/>
            <a:gdLst/>
            <a:ahLst/>
            <a:cxnLst/>
            <a:rect l="l" t="t" r="r" b="b"/>
            <a:pathLst>
              <a:path w="12224385" h="1607185">
                <a:moveTo>
                  <a:pt x="12223800" y="0"/>
                </a:moveTo>
                <a:lnTo>
                  <a:pt x="0" y="0"/>
                </a:lnTo>
                <a:lnTo>
                  <a:pt x="0" y="1606677"/>
                </a:lnTo>
                <a:lnTo>
                  <a:pt x="12223800" y="1606677"/>
                </a:lnTo>
                <a:lnTo>
                  <a:pt x="12223800" y="0"/>
                </a:lnTo>
                <a:close/>
              </a:path>
            </a:pathLst>
          </a:custGeom>
          <a:solidFill>
            <a:srgbClr val="0079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508800" y="694626"/>
            <a:ext cx="12224385" cy="1607185"/>
          </a:xfrm>
          <a:custGeom>
            <a:avLst/>
            <a:gdLst/>
            <a:ahLst/>
            <a:cxnLst/>
            <a:rect l="l" t="t" r="r" b="b"/>
            <a:pathLst>
              <a:path w="12224385" h="1607185">
                <a:moveTo>
                  <a:pt x="12223800" y="1606677"/>
                </a:moveTo>
                <a:lnTo>
                  <a:pt x="0" y="1606677"/>
                </a:lnTo>
                <a:lnTo>
                  <a:pt x="0" y="0"/>
                </a:lnTo>
                <a:lnTo>
                  <a:pt x="12223800" y="0"/>
                </a:lnTo>
                <a:lnTo>
                  <a:pt x="12223800" y="1606677"/>
                </a:lnTo>
                <a:close/>
              </a:path>
            </a:pathLst>
          </a:custGeom>
          <a:ln w="4533">
            <a:solidFill>
              <a:srgbClr val="02030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2305" y="119888"/>
            <a:ext cx="11921490" cy="4795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2305" y="689356"/>
            <a:ext cx="11921490" cy="19781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503674" y="2787396"/>
            <a:ext cx="4238752" cy="149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62305" y="2787396"/>
            <a:ext cx="3046603" cy="149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537192" y="2787396"/>
            <a:ext cx="3046603" cy="149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55891" y="1752290"/>
            <a:ext cx="1739900" cy="41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 marR="30480">
              <a:lnSpc>
                <a:spcPct val="101200"/>
              </a:lnSpc>
              <a:spcBef>
                <a:spcPts val="95"/>
              </a:spcBef>
            </a:pPr>
            <a:r>
              <a:rPr dirty="0" sz="1250">
                <a:solidFill>
                  <a:srgbClr val="FFFFFF"/>
                </a:solidFill>
                <a:latin typeface="Anek Latin SemiExpanded"/>
                <a:cs typeface="Anek Latin SemiExpanded"/>
              </a:rPr>
              <a:t>LOREM</a:t>
            </a:r>
            <a:r>
              <a:rPr dirty="0" sz="1250" spc="-10">
                <a:solidFill>
                  <a:srgbClr val="FFFFFF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FFFFFF"/>
                </a:solidFill>
                <a:latin typeface="Anek Latin SemiExpanded"/>
                <a:cs typeface="Anek Latin SemiExpanded"/>
              </a:rPr>
              <a:t>IPSUM</a:t>
            </a:r>
            <a:r>
              <a:rPr dirty="0" sz="1250" spc="-5">
                <a:solidFill>
                  <a:srgbClr val="FFFFFF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10">
                <a:solidFill>
                  <a:srgbClr val="FFFFFF"/>
                </a:solidFill>
                <a:latin typeface="Anek Latin SemiExpanded"/>
                <a:cs typeface="Anek Latin SemiExpanded"/>
              </a:rPr>
              <a:t>DOLOR </a:t>
            </a:r>
            <a:r>
              <a:rPr dirty="0" sz="1250">
                <a:solidFill>
                  <a:srgbClr val="FFFFFF"/>
                </a:solidFill>
                <a:latin typeface="Anek Latin SemiExpanded"/>
                <a:cs typeface="Anek Latin SemiExpanded"/>
              </a:rPr>
              <a:t>OCTOBER</a:t>
            </a:r>
            <a:r>
              <a:rPr dirty="0" sz="1250" spc="-5">
                <a:solidFill>
                  <a:srgbClr val="FFFFFF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FFFFFF"/>
                </a:solidFill>
                <a:latin typeface="Anek Latin SemiExpanded"/>
                <a:cs typeface="Anek Latin SemiExpanded"/>
              </a:rPr>
              <a:t>13</a:t>
            </a:r>
            <a:r>
              <a:rPr dirty="0" baseline="13888" sz="1500">
                <a:solidFill>
                  <a:srgbClr val="FFFFFF"/>
                </a:solidFill>
                <a:latin typeface="Anek Latin SemiExpanded"/>
                <a:cs typeface="Anek Latin SemiExpanded"/>
              </a:rPr>
              <a:t>th</a:t>
            </a:r>
            <a:r>
              <a:rPr dirty="0" baseline="13888" sz="1500" spc="89">
                <a:solidFill>
                  <a:srgbClr val="FFFFFF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20">
                <a:solidFill>
                  <a:srgbClr val="FFFFFF"/>
                </a:solidFill>
                <a:latin typeface="Anek Latin SemiExpanded"/>
                <a:cs typeface="Anek Latin SemiExpanded"/>
              </a:rPr>
              <a:t>2025</a:t>
            </a:r>
            <a:endParaRPr sz="1250">
              <a:latin typeface="Anek Latin SemiExpanded"/>
              <a:cs typeface="Anek Latin SemiExpanded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017549" y="1752295"/>
            <a:ext cx="1739900" cy="41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 marR="30480">
              <a:lnSpc>
                <a:spcPct val="101200"/>
              </a:lnSpc>
              <a:spcBef>
                <a:spcPts val="95"/>
              </a:spcBef>
            </a:pPr>
            <a:r>
              <a:rPr dirty="0" sz="1250">
                <a:solidFill>
                  <a:srgbClr val="FFFFFF"/>
                </a:solidFill>
                <a:latin typeface="Anek Latin SemiExpanded"/>
                <a:cs typeface="Anek Latin SemiExpanded"/>
              </a:rPr>
              <a:t>LOREM</a:t>
            </a:r>
            <a:r>
              <a:rPr dirty="0" sz="1250" spc="-10">
                <a:solidFill>
                  <a:srgbClr val="FFFFFF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FFFFFF"/>
                </a:solidFill>
                <a:latin typeface="Anek Latin SemiExpanded"/>
                <a:cs typeface="Anek Latin SemiExpanded"/>
              </a:rPr>
              <a:t>IPSUM</a:t>
            </a:r>
            <a:r>
              <a:rPr dirty="0" sz="1250" spc="-5">
                <a:solidFill>
                  <a:srgbClr val="FFFFFF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10">
                <a:solidFill>
                  <a:srgbClr val="FFFFFF"/>
                </a:solidFill>
                <a:latin typeface="Anek Latin SemiExpanded"/>
                <a:cs typeface="Anek Latin SemiExpanded"/>
              </a:rPr>
              <a:t>DOLOR </a:t>
            </a:r>
            <a:r>
              <a:rPr dirty="0" sz="1250">
                <a:solidFill>
                  <a:srgbClr val="FFFFFF"/>
                </a:solidFill>
                <a:latin typeface="Anek Latin SemiExpanded"/>
                <a:cs typeface="Anek Latin SemiExpanded"/>
              </a:rPr>
              <a:t>OCTOBER</a:t>
            </a:r>
            <a:r>
              <a:rPr dirty="0" sz="1250" spc="-5">
                <a:solidFill>
                  <a:srgbClr val="FFFFFF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FFFFFF"/>
                </a:solidFill>
                <a:latin typeface="Anek Latin SemiExpanded"/>
                <a:cs typeface="Anek Latin SemiExpanded"/>
              </a:rPr>
              <a:t>13</a:t>
            </a:r>
            <a:r>
              <a:rPr dirty="0" baseline="13888" sz="1500">
                <a:solidFill>
                  <a:srgbClr val="FFFFFF"/>
                </a:solidFill>
                <a:latin typeface="Anek Latin SemiExpanded"/>
                <a:cs typeface="Anek Latin SemiExpanded"/>
              </a:rPr>
              <a:t>th</a:t>
            </a:r>
            <a:r>
              <a:rPr dirty="0" baseline="13888" sz="1500" spc="89">
                <a:solidFill>
                  <a:srgbClr val="FFFFFF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20">
                <a:solidFill>
                  <a:srgbClr val="FFFFFF"/>
                </a:solidFill>
                <a:latin typeface="Anek Latin SemiExpanded"/>
                <a:cs typeface="Anek Latin SemiExpanded"/>
              </a:rPr>
              <a:t>2025</a:t>
            </a:r>
            <a:endParaRPr sz="1250">
              <a:latin typeface="Anek Latin SemiExpanded"/>
              <a:cs typeface="Anek Latin SemiExpanded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879118" y="1752295"/>
            <a:ext cx="1739900" cy="41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 marR="30480">
              <a:lnSpc>
                <a:spcPct val="101200"/>
              </a:lnSpc>
              <a:spcBef>
                <a:spcPts val="95"/>
              </a:spcBef>
            </a:pPr>
            <a:r>
              <a:rPr dirty="0" sz="1250">
                <a:solidFill>
                  <a:srgbClr val="FFFFFF"/>
                </a:solidFill>
                <a:latin typeface="Anek Latin SemiExpanded"/>
                <a:cs typeface="Anek Latin SemiExpanded"/>
              </a:rPr>
              <a:t>LOREM</a:t>
            </a:r>
            <a:r>
              <a:rPr dirty="0" sz="1250" spc="-10">
                <a:solidFill>
                  <a:srgbClr val="FFFFFF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FFFFFF"/>
                </a:solidFill>
                <a:latin typeface="Anek Latin SemiExpanded"/>
                <a:cs typeface="Anek Latin SemiExpanded"/>
              </a:rPr>
              <a:t>IPSUM</a:t>
            </a:r>
            <a:r>
              <a:rPr dirty="0" sz="1250" spc="-5">
                <a:solidFill>
                  <a:srgbClr val="FFFFFF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10">
                <a:solidFill>
                  <a:srgbClr val="FFFFFF"/>
                </a:solidFill>
                <a:latin typeface="Anek Latin SemiExpanded"/>
                <a:cs typeface="Anek Latin SemiExpanded"/>
              </a:rPr>
              <a:t>DOLOR </a:t>
            </a:r>
            <a:r>
              <a:rPr dirty="0" sz="1250">
                <a:solidFill>
                  <a:srgbClr val="FFFFFF"/>
                </a:solidFill>
                <a:latin typeface="Anek Latin SemiExpanded"/>
                <a:cs typeface="Anek Latin SemiExpanded"/>
              </a:rPr>
              <a:t>OCTOBER</a:t>
            </a:r>
            <a:r>
              <a:rPr dirty="0" sz="1250" spc="-10">
                <a:solidFill>
                  <a:srgbClr val="FFFFFF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FFFFFF"/>
                </a:solidFill>
                <a:latin typeface="Anek Latin SemiExpanded"/>
                <a:cs typeface="Anek Latin SemiExpanded"/>
              </a:rPr>
              <a:t>13</a:t>
            </a:r>
            <a:r>
              <a:rPr dirty="0" baseline="13888" sz="1500">
                <a:solidFill>
                  <a:srgbClr val="FFFFFF"/>
                </a:solidFill>
                <a:latin typeface="Anek Latin SemiExpanded"/>
                <a:cs typeface="Anek Latin SemiExpanded"/>
              </a:rPr>
              <a:t>th</a:t>
            </a:r>
            <a:r>
              <a:rPr dirty="0" baseline="13888" sz="1500" spc="89">
                <a:solidFill>
                  <a:srgbClr val="FFFFFF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20">
                <a:solidFill>
                  <a:srgbClr val="FFFFFF"/>
                </a:solidFill>
                <a:latin typeface="Anek Latin SemiExpanded"/>
                <a:cs typeface="Anek Latin SemiExpanded"/>
              </a:rPr>
              <a:t>2025</a:t>
            </a:r>
            <a:endParaRPr sz="1250">
              <a:latin typeface="Anek Latin SemiExpanded"/>
              <a:cs typeface="Anek Latin SemiExpanded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9740710" y="1752295"/>
            <a:ext cx="1739900" cy="41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 marR="30480">
              <a:lnSpc>
                <a:spcPct val="101200"/>
              </a:lnSpc>
              <a:spcBef>
                <a:spcPts val="95"/>
              </a:spcBef>
            </a:pPr>
            <a:r>
              <a:rPr dirty="0" sz="1250">
                <a:solidFill>
                  <a:srgbClr val="FFFFFF"/>
                </a:solidFill>
                <a:latin typeface="Anek Latin SemiExpanded"/>
                <a:cs typeface="Anek Latin SemiExpanded"/>
              </a:rPr>
              <a:t>LOREM</a:t>
            </a:r>
            <a:r>
              <a:rPr dirty="0" sz="1250" spc="-10">
                <a:solidFill>
                  <a:srgbClr val="FFFFFF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FFFFFF"/>
                </a:solidFill>
                <a:latin typeface="Anek Latin SemiExpanded"/>
                <a:cs typeface="Anek Latin SemiExpanded"/>
              </a:rPr>
              <a:t>IPSUM</a:t>
            </a:r>
            <a:r>
              <a:rPr dirty="0" sz="1250" spc="-5">
                <a:solidFill>
                  <a:srgbClr val="FFFFFF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10">
                <a:solidFill>
                  <a:srgbClr val="FFFFFF"/>
                </a:solidFill>
                <a:latin typeface="Anek Latin SemiExpanded"/>
                <a:cs typeface="Anek Latin SemiExpanded"/>
              </a:rPr>
              <a:t>DOLOR </a:t>
            </a:r>
            <a:r>
              <a:rPr dirty="0" sz="1250">
                <a:solidFill>
                  <a:srgbClr val="FFFFFF"/>
                </a:solidFill>
                <a:latin typeface="Anek Latin SemiExpanded"/>
                <a:cs typeface="Anek Latin SemiExpanded"/>
              </a:rPr>
              <a:t>OCTOBER</a:t>
            </a:r>
            <a:r>
              <a:rPr dirty="0" sz="1250" spc="-10">
                <a:solidFill>
                  <a:srgbClr val="FFFFFF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FFFFFF"/>
                </a:solidFill>
                <a:latin typeface="Anek Latin SemiExpanded"/>
                <a:cs typeface="Anek Latin SemiExpanded"/>
              </a:rPr>
              <a:t>13</a:t>
            </a:r>
            <a:r>
              <a:rPr dirty="0" baseline="13888" sz="1500">
                <a:solidFill>
                  <a:srgbClr val="FFFFFF"/>
                </a:solidFill>
                <a:latin typeface="Anek Latin SemiExpanded"/>
                <a:cs typeface="Anek Latin SemiExpanded"/>
              </a:rPr>
              <a:t>th</a:t>
            </a:r>
            <a:r>
              <a:rPr dirty="0" baseline="13888" sz="1500" spc="89">
                <a:solidFill>
                  <a:srgbClr val="FFFFFF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20">
                <a:solidFill>
                  <a:srgbClr val="FFFFFF"/>
                </a:solidFill>
                <a:latin typeface="Anek Latin SemiExpanded"/>
                <a:cs typeface="Anek Latin SemiExpanded"/>
              </a:rPr>
              <a:t>2025</a:t>
            </a:r>
            <a:endParaRPr sz="1250">
              <a:latin typeface="Anek Latin SemiExpanded"/>
              <a:cs typeface="Anek Latin SemiExpanded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981022" y="997127"/>
            <a:ext cx="9859645" cy="542925"/>
            <a:chOff x="981022" y="997127"/>
            <a:chExt cx="9859645" cy="542925"/>
          </a:xfrm>
        </p:grpSpPr>
        <p:sp>
          <p:nvSpPr>
            <p:cNvPr id="7" name="object 7" descr=""/>
            <p:cNvSpPr/>
            <p:nvPr/>
          </p:nvSpPr>
          <p:spPr>
            <a:xfrm>
              <a:off x="981011" y="997127"/>
              <a:ext cx="1366520" cy="513080"/>
            </a:xfrm>
            <a:custGeom>
              <a:avLst/>
              <a:gdLst/>
              <a:ahLst/>
              <a:cxnLst/>
              <a:rect l="l" t="t" r="r" b="b"/>
              <a:pathLst>
                <a:path w="1366520" h="513080">
                  <a:moveTo>
                    <a:pt x="563537" y="388366"/>
                  </a:moveTo>
                  <a:lnTo>
                    <a:pt x="419392" y="388366"/>
                  </a:lnTo>
                  <a:lnTo>
                    <a:pt x="419392" y="413766"/>
                  </a:lnTo>
                  <a:lnTo>
                    <a:pt x="419392" y="439166"/>
                  </a:lnTo>
                  <a:lnTo>
                    <a:pt x="419392" y="459486"/>
                  </a:lnTo>
                  <a:lnTo>
                    <a:pt x="419392" y="486156"/>
                  </a:lnTo>
                  <a:lnTo>
                    <a:pt x="419392" y="512826"/>
                  </a:lnTo>
                  <a:lnTo>
                    <a:pt x="562838" y="512826"/>
                  </a:lnTo>
                  <a:lnTo>
                    <a:pt x="562838" y="486156"/>
                  </a:lnTo>
                  <a:lnTo>
                    <a:pt x="456184" y="486156"/>
                  </a:lnTo>
                  <a:lnTo>
                    <a:pt x="456184" y="459486"/>
                  </a:lnTo>
                  <a:lnTo>
                    <a:pt x="556717" y="459486"/>
                  </a:lnTo>
                  <a:lnTo>
                    <a:pt x="556717" y="439166"/>
                  </a:lnTo>
                  <a:lnTo>
                    <a:pt x="456184" y="439166"/>
                  </a:lnTo>
                  <a:lnTo>
                    <a:pt x="456184" y="413766"/>
                  </a:lnTo>
                  <a:lnTo>
                    <a:pt x="563537" y="413766"/>
                  </a:lnTo>
                  <a:lnTo>
                    <a:pt x="563537" y="388366"/>
                  </a:lnTo>
                  <a:close/>
                </a:path>
                <a:path w="1366520" h="513080">
                  <a:moveTo>
                    <a:pt x="717334" y="488696"/>
                  </a:moveTo>
                  <a:lnTo>
                    <a:pt x="625932" y="488696"/>
                  </a:lnTo>
                  <a:lnTo>
                    <a:pt x="625932" y="388366"/>
                  </a:lnTo>
                  <a:lnTo>
                    <a:pt x="588035" y="388366"/>
                  </a:lnTo>
                  <a:lnTo>
                    <a:pt x="588035" y="488696"/>
                  </a:lnTo>
                  <a:lnTo>
                    <a:pt x="588035" y="512826"/>
                  </a:lnTo>
                  <a:lnTo>
                    <a:pt x="717334" y="512826"/>
                  </a:lnTo>
                  <a:lnTo>
                    <a:pt x="717334" y="488696"/>
                  </a:lnTo>
                  <a:close/>
                </a:path>
                <a:path w="1366520" h="513080">
                  <a:moveTo>
                    <a:pt x="887933" y="388480"/>
                  </a:moveTo>
                  <a:lnTo>
                    <a:pt x="742683" y="388480"/>
                  </a:lnTo>
                  <a:lnTo>
                    <a:pt x="742683" y="415150"/>
                  </a:lnTo>
                  <a:lnTo>
                    <a:pt x="742683" y="439280"/>
                  </a:lnTo>
                  <a:lnTo>
                    <a:pt x="742683" y="460870"/>
                  </a:lnTo>
                  <a:lnTo>
                    <a:pt x="742683" y="486270"/>
                  </a:lnTo>
                  <a:lnTo>
                    <a:pt x="742683" y="512940"/>
                  </a:lnTo>
                  <a:lnTo>
                    <a:pt x="887247" y="512940"/>
                  </a:lnTo>
                  <a:lnTo>
                    <a:pt x="887247" y="486270"/>
                  </a:lnTo>
                  <a:lnTo>
                    <a:pt x="780935" y="486270"/>
                  </a:lnTo>
                  <a:lnTo>
                    <a:pt x="780935" y="460870"/>
                  </a:lnTo>
                  <a:lnTo>
                    <a:pt x="880364" y="460870"/>
                  </a:lnTo>
                  <a:lnTo>
                    <a:pt x="880364" y="439280"/>
                  </a:lnTo>
                  <a:lnTo>
                    <a:pt x="780935" y="439280"/>
                  </a:lnTo>
                  <a:lnTo>
                    <a:pt x="780935" y="415150"/>
                  </a:lnTo>
                  <a:lnTo>
                    <a:pt x="887933" y="415150"/>
                  </a:lnTo>
                  <a:lnTo>
                    <a:pt x="887933" y="388480"/>
                  </a:lnTo>
                  <a:close/>
                </a:path>
                <a:path w="1366520" h="513080">
                  <a:moveTo>
                    <a:pt x="1138834" y="387972"/>
                  </a:moveTo>
                  <a:lnTo>
                    <a:pt x="1100632" y="387972"/>
                  </a:lnTo>
                  <a:lnTo>
                    <a:pt x="1100632" y="512241"/>
                  </a:lnTo>
                  <a:lnTo>
                    <a:pt x="1138834" y="512241"/>
                  </a:lnTo>
                  <a:lnTo>
                    <a:pt x="1138834" y="387972"/>
                  </a:lnTo>
                  <a:close/>
                </a:path>
                <a:path w="1366520" h="513080">
                  <a:moveTo>
                    <a:pt x="1138834" y="357974"/>
                  </a:moveTo>
                  <a:lnTo>
                    <a:pt x="1100632" y="357974"/>
                  </a:lnTo>
                  <a:lnTo>
                    <a:pt x="1100632" y="374345"/>
                  </a:lnTo>
                  <a:lnTo>
                    <a:pt x="1138834" y="374345"/>
                  </a:lnTo>
                  <a:lnTo>
                    <a:pt x="1138834" y="357974"/>
                  </a:lnTo>
                  <a:close/>
                </a:path>
                <a:path w="1366520" h="513080">
                  <a:moveTo>
                    <a:pt x="1366291" y="12928"/>
                  </a:moveTo>
                  <a:lnTo>
                    <a:pt x="837272" y="12928"/>
                  </a:lnTo>
                  <a:lnTo>
                    <a:pt x="800036" y="48666"/>
                  </a:lnTo>
                  <a:lnTo>
                    <a:pt x="751370" y="0"/>
                  </a:lnTo>
                  <a:lnTo>
                    <a:pt x="614883" y="0"/>
                  </a:lnTo>
                  <a:lnTo>
                    <a:pt x="566191" y="48666"/>
                  </a:lnTo>
                  <a:lnTo>
                    <a:pt x="528980" y="12928"/>
                  </a:lnTo>
                  <a:lnTo>
                    <a:pt x="0" y="12928"/>
                  </a:lnTo>
                  <a:lnTo>
                    <a:pt x="396036" y="349631"/>
                  </a:lnTo>
                  <a:lnTo>
                    <a:pt x="528980" y="349631"/>
                  </a:lnTo>
                  <a:lnTo>
                    <a:pt x="566191" y="313944"/>
                  </a:lnTo>
                  <a:lnTo>
                    <a:pt x="614883" y="362585"/>
                  </a:lnTo>
                  <a:lnTo>
                    <a:pt x="751370" y="362585"/>
                  </a:lnTo>
                  <a:lnTo>
                    <a:pt x="800036" y="313944"/>
                  </a:lnTo>
                  <a:lnTo>
                    <a:pt x="837272" y="349631"/>
                  </a:lnTo>
                  <a:lnTo>
                    <a:pt x="970076" y="349631"/>
                  </a:lnTo>
                  <a:lnTo>
                    <a:pt x="1366291" y="129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92908" y="1385072"/>
              <a:ext cx="165188" cy="124968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1209078" y="1385125"/>
              <a:ext cx="165735" cy="154940"/>
            </a:xfrm>
            <a:custGeom>
              <a:avLst/>
              <a:gdLst/>
              <a:ahLst/>
              <a:cxnLst/>
              <a:rect l="l" t="t" r="r" b="b"/>
              <a:pathLst>
                <a:path w="165734" h="154940">
                  <a:moveTo>
                    <a:pt x="104597" y="138252"/>
                  </a:moveTo>
                  <a:lnTo>
                    <a:pt x="60820" y="138252"/>
                  </a:lnTo>
                  <a:lnTo>
                    <a:pt x="60820" y="154635"/>
                  </a:lnTo>
                  <a:lnTo>
                    <a:pt x="104597" y="154635"/>
                  </a:lnTo>
                  <a:lnTo>
                    <a:pt x="104597" y="138252"/>
                  </a:lnTo>
                  <a:close/>
                </a:path>
                <a:path w="165734" h="154940">
                  <a:moveTo>
                    <a:pt x="165366" y="77635"/>
                  </a:moveTo>
                  <a:lnTo>
                    <a:pt x="129159" y="77635"/>
                  </a:lnTo>
                  <a:lnTo>
                    <a:pt x="129159" y="80149"/>
                  </a:lnTo>
                  <a:lnTo>
                    <a:pt x="126390" y="89776"/>
                  </a:lnTo>
                  <a:lnTo>
                    <a:pt x="118287" y="94932"/>
                  </a:lnTo>
                  <a:lnTo>
                    <a:pt x="105194" y="97002"/>
                  </a:lnTo>
                  <a:lnTo>
                    <a:pt x="87439" y="97383"/>
                  </a:lnTo>
                  <a:lnTo>
                    <a:pt x="67678" y="97320"/>
                  </a:lnTo>
                  <a:lnTo>
                    <a:pt x="35433" y="69735"/>
                  </a:lnTo>
                  <a:lnTo>
                    <a:pt x="35433" y="52298"/>
                  </a:lnTo>
                  <a:lnTo>
                    <a:pt x="38239" y="38379"/>
                  </a:lnTo>
                  <a:lnTo>
                    <a:pt x="46215" y="30759"/>
                  </a:lnTo>
                  <a:lnTo>
                    <a:pt x="58648" y="27571"/>
                  </a:lnTo>
                  <a:lnTo>
                    <a:pt x="74841" y="26924"/>
                  </a:lnTo>
                  <a:lnTo>
                    <a:pt x="101574" y="27317"/>
                  </a:lnTo>
                  <a:lnTo>
                    <a:pt x="114414" y="29044"/>
                  </a:lnTo>
                  <a:lnTo>
                    <a:pt x="124129" y="33083"/>
                  </a:lnTo>
                  <a:lnTo>
                    <a:pt x="128879" y="40411"/>
                  </a:lnTo>
                  <a:lnTo>
                    <a:pt x="128879" y="44208"/>
                  </a:lnTo>
                  <a:lnTo>
                    <a:pt x="163703" y="44208"/>
                  </a:lnTo>
                  <a:lnTo>
                    <a:pt x="149148" y="6464"/>
                  </a:lnTo>
                  <a:lnTo>
                    <a:pt x="93395" y="0"/>
                  </a:lnTo>
                  <a:lnTo>
                    <a:pt x="56235" y="88"/>
                  </a:lnTo>
                  <a:lnTo>
                    <a:pt x="14579" y="10172"/>
                  </a:lnTo>
                  <a:lnTo>
                    <a:pt x="0" y="46888"/>
                  </a:lnTo>
                  <a:lnTo>
                    <a:pt x="0" y="77482"/>
                  </a:lnTo>
                  <a:lnTo>
                    <a:pt x="14947" y="114833"/>
                  </a:lnTo>
                  <a:lnTo>
                    <a:pt x="61087" y="124968"/>
                  </a:lnTo>
                  <a:lnTo>
                    <a:pt x="113118" y="125196"/>
                  </a:lnTo>
                  <a:lnTo>
                    <a:pt x="124015" y="124917"/>
                  </a:lnTo>
                  <a:lnTo>
                    <a:pt x="160108" y="111671"/>
                  </a:lnTo>
                  <a:lnTo>
                    <a:pt x="165277" y="93700"/>
                  </a:lnTo>
                  <a:lnTo>
                    <a:pt x="165366" y="7763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033810" y="1016516"/>
              <a:ext cx="1261110" cy="323850"/>
            </a:xfrm>
            <a:custGeom>
              <a:avLst/>
              <a:gdLst/>
              <a:ahLst/>
              <a:cxnLst/>
              <a:rect l="l" t="t" r="r" b="b"/>
              <a:pathLst>
                <a:path w="1261110" h="323850">
                  <a:moveTo>
                    <a:pt x="550405" y="267398"/>
                  </a:moveTo>
                  <a:lnTo>
                    <a:pt x="513778" y="267398"/>
                  </a:lnTo>
                  <a:lnTo>
                    <a:pt x="570141" y="323773"/>
                  </a:lnTo>
                  <a:lnTo>
                    <a:pt x="690562" y="323773"/>
                  </a:lnTo>
                  <a:lnTo>
                    <a:pt x="716458" y="297865"/>
                  </a:lnTo>
                  <a:lnTo>
                    <a:pt x="580872" y="297865"/>
                  </a:lnTo>
                  <a:lnTo>
                    <a:pt x="550405" y="267398"/>
                  </a:lnTo>
                  <a:close/>
                </a:path>
                <a:path w="1261110" h="323850">
                  <a:moveTo>
                    <a:pt x="468464" y="12953"/>
                  </a:moveTo>
                  <a:lnTo>
                    <a:pt x="0" y="12953"/>
                  </a:lnTo>
                  <a:lnTo>
                    <a:pt x="350431" y="310819"/>
                  </a:lnTo>
                  <a:lnTo>
                    <a:pt x="468464" y="310819"/>
                  </a:lnTo>
                  <a:lnTo>
                    <a:pt x="495448" y="284962"/>
                  </a:lnTo>
                  <a:lnTo>
                    <a:pt x="359994" y="284962"/>
                  </a:lnTo>
                  <a:lnTo>
                    <a:pt x="70408" y="38836"/>
                  </a:lnTo>
                  <a:lnTo>
                    <a:pt x="495467" y="38836"/>
                  </a:lnTo>
                  <a:lnTo>
                    <a:pt x="468464" y="12953"/>
                  </a:lnTo>
                  <a:close/>
                </a:path>
                <a:path w="1261110" h="323850">
                  <a:moveTo>
                    <a:pt x="770048" y="267398"/>
                  </a:moveTo>
                  <a:lnTo>
                    <a:pt x="746912" y="267398"/>
                  </a:lnTo>
                  <a:lnTo>
                    <a:pt x="792238" y="310819"/>
                  </a:lnTo>
                  <a:lnTo>
                    <a:pt x="910170" y="310819"/>
                  </a:lnTo>
                  <a:lnTo>
                    <a:pt x="940598" y="284962"/>
                  </a:lnTo>
                  <a:lnTo>
                    <a:pt x="792238" y="284962"/>
                  </a:lnTo>
                  <a:lnTo>
                    <a:pt x="770048" y="267398"/>
                  </a:lnTo>
                  <a:close/>
                </a:path>
                <a:path w="1261110" h="323850">
                  <a:moveTo>
                    <a:pt x="630339" y="284962"/>
                  </a:moveTo>
                  <a:lnTo>
                    <a:pt x="613117" y="297865"/>
                  </a:lnTo>
                  <a:lnTo>
                    <a:pt x="647572" y="297865"/>
                  </a:lnTo>
                  <a:lnTo>
                    <a:pt x="630339" y="284962"/>
                  </a:lnTo>
                  <a:close/>
                </a:path>
                <a:path w="1261110" h="323850">
                  <a:moveTo>
                    <a:pt x="716427" y="25882"/>
                  </a:moveTo>
                  <a:lnTo>
                    <a:pt x="679818" y="25882"/>
                  </a:lnTo>
                  <a:lnTo>
                    <a:pt x="721067" y="67144"/>
                  </a:lnTo>
                  <a:lnTo>
                    <a:pt x="721067" y="256628"/>
                  </a:lnTo>
                  <a:lnTo>
                    <a:pt x="679818" y="297865"/>
                  </a:lnTo>
                  <a:lnTo>
                    <a:pt x="716458" y="297865"/>
                  </a:lnTo>
                  <a:lnTo>
                    <a:pt x="746912" y="267398"/>
                  </a:lnTo>
                  <a:lnTo>
                    <a:pt x="770048" y="267398"/>
                  </a:lnTo>
                  <a:lnTo>
                    <a:pt x="746912" y="249085"/>
                  </a:lnTo>
                  <a:lnTo>
                    <a:pt x="746912" y="74701"/>
                  </a:lnTo>
                  <a:lnTo>
                    <a:pt x="770057" y="56387"/>
                  </a:lnTo>
                  <a:lnTo>
                    <a:pt x="746912" y="56387"/>
                  </a:lnTo>
                  <a:lnTo>
                    <a:pt x="716427" y="25882"/>
                  </a:lnTo>
                  <a:close/>
                </a:path>
                <a:path w="1261110" h="323850">
                  <a:moveTo>
                    <a:pt x="495467" y="38836"/>
                  </a:moveTo>
                  <a:lnTo>
                    <a:pt x="468464" y="38836"/>
                  </a:lnTo>
                  <a:lnTo>
                    <a:pt x="513778" y="74701"/>
                  </a:lnTo>
                  <a:lnTo>
                    <a:pt x="513778" y="249085"/>
                  </a:lnTo>
                  <a:lnTo>
                    <a:pt x="468464" y="284962"/>
                  </a:lnTo>
                  <a:lnTo>
                    <a:pt x="495448" y="284962"/>
                  </a:lnTo>
                  <a:lnTo>
                    <a:pt x="513778" y="267398"/>
                  </a:lnTo>
                  <a:lnTo>
                    <a:pt x="550405" y="267398"/>
                  </a:lnTo>
                  <a:lnTo>
                    <a:pt x="539635" y="256628"/>
                  </a:lnTo>
                  <a:lnTo>
                    <a:pt x="539635" y="67144"/>
                  </a:lnTo>
                  <a:lnTo>
                    <a:pt x="550385" y="56387"/>
                  </a:lnTo>
                  <a:lnTo>
                    <a:pt x="513778" y="56387"/>
                  </a:lnTo>
                  <a:lnTo>
                    <a:pt x="495467" y="38836"/>
                  </a:lnTo>
                  <a:close/>
                </a:path>
                <a:path w="1261110" h="323850">
                  <a:moveTo>
                    <a:pt x="1230232" y="38836"/>
                  </a:moveTo>
                  <a:lnTo>
                    <a:pt x="1190256" y="38836"/>
                  </a:lnTo>
                  <a:lnTo>
                    <a:pt x="900709" y="284962"/>
                  </a:lnTo>
                  <a:lnTo>
                    <a:pt x="940598" y="284962"/>
                  </a:lnTo>
                  <a:lnTo>
                    <a:pt x="1230232" y="38836"/>
                  </a:lnTo>
                  <a:close/>
                </a:path>
                <a:path w="1261110" h="323850">
                  <a:moveTo>
                    <a:pt x="690562" y="0"/>
                  </a:moveTo>
                  <a:lnTo>
                    <a:pt x="570141" y="0"/>
                  </a:lnTo>
                  <a:lnTo>
                    <a:pt x="513778" y="56387"/>
                  </a:lnTo>
                  <a:lnTo>
                    <a:pt x="550385" y="56387"/>
                  </a:lnTo>
                  <a:lnTo>
                    <a:pt x="580872" y="25882"/>
                  </a:lnTo>
                  <a:lnTo>
                    <a:pt x="716427" y="25882"/>
                  </a:lnTo>
                  <a:lnTo>
                    <a:pt x="690562" y="0"/>
                  </a:lnTo>
                  <a:close/>
                </a:path>
                <a:path w="1261110" h="323850">
                  <a:moveTo>
                    <a:pt x="1260690" y="12953"/>
                  </a:moveTo>
                  <a:lnTo>
                    <a:pt x="792238" y="12953"/>
                  </a:lnTo>
                  <a:lnTo>
                    <a:pt x="746912" y="56387"/>
                  </a:lnTo>
                  <a:lnTo>
                    <a:pt x="770057" y="56387"/>
                  </a:lnTo>
                  <a:lnTo>
                    <a:pt x="792238" y="38836"/>
                  </a:lnTo>
                  <a:lnTo>
                    <a:pt x="1230232" y="38836"/>
                  </a:lnTo>
                  <a:lnTo>
                    <a:pt x="1260690" y="12953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99345" y="1068298"/>
              <a:ext cx="129628" cy="220243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26041" y="1184865"/>
              <a:ext cx="225620" cy="103677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1780743" y="1068298"/>
              <a:ext cx="408305" cy="220345"/>
            </a:xfrm>
            <a:custGeom>
              <a:avLst/>
              <a:gdLst/>
              <a:ahLst/>
              <a:cxnLst/>
              <a:rect l="l" t="t" r="r" b="b"/>
              <a:pathLst>
                <a:path w="408305" h="220344">
                  <a:moveTo>
                    <a:pt x="45313" y="174942"/>
                  </a:moveTo>
                  <a:lnTo>
                    <a:pt x="0" y="155956"/>
                  </a:lnTo>
                  <a:lnTo>
                    <a:pt x="0" y="188112"/>
                  </a:lnTo>
                  <a:lnTo>
                    <a:pt x="45313" y="220256"/>
                  </a:lnTo>
                  <a:lnTo>
                    <a:pt x="45313" y="174942"/>
                  </a:lnTo>
                  <a:close/>
                </a:path>
                <a:path w="408305" h="220344">
                  <a:moveTo>
                    <a:pt x="45313" y="116573"/>
                  </a:moveTo>
                  <a:lnTo>
                    <a:pt x="0" y="114731"/>
                  </a:lnTo>
                  <a:lnTo>
                    <a:pt x="0" y="146862"/>
                  </a:lnTo>
                  <a:lnTo>
                    <a:pt x="45313" y="161899"/>
                  </a:lnTo>
                  <a:lnTo>
                    <a:pt x="45313" y="116573"/>
                  </a:lnTo>
                  <a:close/>
                </a:path>
                <a:path w="408305" h="220344">
                  <a:moveTo>
                    <a:pt x="45313" y="0"/>
                  </a:moveTo>
                  <a:lnTo>
                    <a:pt x="0" y="32131"/>
                  </a:lnTo>
                  <a:lnTo>
                    <a:pt x="0" y="64249"/>
                  </a:lnTo>
                  <a:lnTo>
                    <a:pt x="45313" y="45313"/>
                  </a:lnTo>
                  <a:lnTo>
                    <a:pt x="45313" y="0"/>
                  </a:lnTo>
                  <a:close/>
                </a:path>
                <a:path w="408305" h="220344">
                  <a:moveTo>
                    <a:pt x="339483" y="58331"/>
                  </a:moveTo>
                  <a:lnTo>
                    <a:pt x="45313" y="58331"/>
                  </a:lnTo>
                  <a:lnTo>
                    <a:pt x="0" y="73380"/>
                  </a:lnTo>
                  <a:lnTo>
                    <a:pt x="0" y="105511"/>
                  </a:lnTo>
                  <a:lnTo>
                    <a:pt x="45313" y="103644"/>
                  </a:lnTo>
                  <a:lnTo>
                    <a:pt x="286181" y="103644"/>
                  </a:lnTo>
                  <a:lnTo>
                    <a:pt x="339483" y="58331"/>
                  </a:lnTo>
                  <a:close/>
                </a:path>
                <a:path w="408305" h="220344">
                  <a:moveTo>
                    <a:pt x="408025" y="0"/>
                  </a:moveTo>
                  <a:lnTo>
                    <a:pt x="45326" y="0"/>
                  </a:lnTo>
                  <a:lnTo>
                    <a:pt x="45326" y="45313"/>
                  </a:lnTo>
                  <a:lnTo>
                    <a:pt x="354723" y="45313"/>
                  </a:lnTo>
                  <a:lnTo>
                    <a:pt x="408025" y="0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6649" y="1184865"/>
              <a:ext cx="225635" cy="103677"/>
            </a:xfrm>
            <a:prstGeom prst="rect">
              <a:avLst/>
            </a:prstGeom>
          </p:spPr>
        </p:pic>
        <p:sp>
          <p:nvSpPr>
            <p:cNvPr id="15" name="object 15" descr=""/>
            <p:cNvSpPr/>
            <p:nvPr/>
          </p:nvSpPr>
          <p:spPr>
            <a:xfrm>
              <a:off x="1139545" y="1068298"/>
              <a:ext cx="408305" cy="220345"/>
            </a:xfrm>
            <a:custGeom>
              <a:avLst/>
              <a:gdLst/>
              <a:ahLst/>
              <a:cxnLst/>
              <a:rect l="l" t="t" r="r" b="b"/>
              <a:pathLst>
                <a:path w="408305" h="220344">
                  <a:moveTo>
                    <a:pt x="362699" y="0"/>
                  </a:moveTo>
                  <a:lnTo>
                    <a:pt x="0" y="0"/>
                  </a:lnTo>
                  <a:lnTo>
                    <a:pt x="53301" y="45313"/>
                  </a:lnTo>
                  <a:lnTo>
                    <a:pt x="362699" y="45313"/>
                  </a:lnTo>
                  <a:lnTo>
                    <a:pt x="362699" y="0"/>
                  </a:lnTo>
                  <a:close/>
                </a:path>
                <a:path w="408305" h="220344">
                  <a:moveTo>
                    <a:pt x="408025" y="155956"/>
                  </a:moveTo>
                  <a:lnTo>
                    <a:pt x="362712" y="174942"/>
                  </a:lnTo>
                  <a:lnTo>
                    <a:pt x="362712" y="220256"/>
                  </a:lnTo>
                  <a:lnTo>
                    <a:pt x="408025" y="188112"/>
                  </a:lnTo>
                  <a:lnTo>
                    <a:pt x="408025" y="155956"/>
                  </a:lnTo>
                  <a:close/>
                </a:path>
                <a:path w="408305" h="220344">
                  <a:moveTo>
                    <a:pt x="408025" y="114731"/>
                  </a:moveTo>
                  <a:lnTo>
                    <a:pt x="362712" y="116573"/>
                  </a:lnTo>
                  <a:lnTo>
                    <a:pt x="362712" y="161899"/>
                  </a:lnTo>
                  <a:lnTo>
                    <a:pt x="408025" y="146862"/>
                  </a:lnTo>
                  <a:lnTo>
                    <a:pt x="408025" y="114731"/>
                  </a:lnTo>
                  <a:close/>
                </a:path>
                <a:path w="408305" h="220344">
                  <a:moveTo>
                    <a:pt x="408025" y="73380"/>
                  </a:moveTo>
                  <a:lnTo>
                    <a:pt x="362737" y="58343"/>
                  </a:lnTo>
                  <a:lnTo>
                    <a:pt x="68554" y="58331"/>
                  </a:lnTo>
                  <a:lnTo>
                    <a:pt x="121856" y="103644"/>
                  </a:lnTo>
                  <a:lnTo>
                    <a:pt x="362712" y="103644"/>
                  </a:lnTo>
                  <a:lnTo>
                    <a:pt x="408025" y="105511"/>
                  </a:lnTo>
                  <a:lnTo>
                    <a:pt x="408025" y="73380"/>
                  </a:lnTo>
                  <a:close/>
                </a:path>
                <a:path w="408305" h="220344">
                  <a:moveTo>
                    <a:pt x="408025" y="32131"/>
                  </a:moveTo>
                  <a:lnTo>
                    <a:pt x="362712" y="0"/>
                  </a:lnTo>
                  <a:lnTo>
                    <a:pt x="362712" y="45313"/>
                  </a:lnTo>
                  <a:lnTo>
                    <a:pt x="408025" y="64249"/>
                  </a:lnTo>
                  <a:lnTo>
                    <a:pt x="408025" y="32131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3811943" y="997127"/>
              <a:ext cx="1366520" cy="513080"/>
            </a:xfrm>
            <a:custGeom>
              <a:avLst/>
              <a:gdLst/>
              <a:ahLst/>
              <a:cxnLst/>
              <a:rect l="l" t="t" r="r" b="b"/>
              <a:pathLst>
                <a:path w="1366520" h="513080">
                  <a:moveTo>
                    <a:pt x="563537" y="388366"/>
                  </a:moveTo>
                  <a:lnTo>
                    <a:pt x="419392" y="388366"/>
                  </a:lnTo>
                  <a:lnTo>
                    <a:pt x="419392" y="413766"/>
                  </a:lnTo>
                  <a:lnTo>
                    <a:pt x="419392" y="439166"/>
                  </a:lnTo>
                  <a:lnTo>
                    <a:pt x="419392" y="459486"/>
                  </a:lnTo>
                  <a:lnTo>
                    <a:pt x="419392" y="486156"/>
                  </a:lnTo>
                  <a:lnTo>
                    <a:pt x="419392" y="512826"/>
                  </a:lnTo>
                  <a:lnTo>
                    <a:pt x="562838" y="512826"/>
                  </a:lnTo>
                  <a:lnTo>
                    <a:pt x="562838" y="486156"/>
                  </a:lnTo>
                  <a:lnTo>
                    <a:pt x="456184" y="486156"/>
                  </a:lnTo>
                  <a:lnTo>
                    <a:pt x="456184" y="459486"/>
                  </a:lnTo>
                  <a:lnTo>
                    <a:pt x="556717" y="459486"/>
                  </a:lnTo>
                  <a:lnTo>
                    <a:pt x="556717" y="439166"/>
                  </a:lnTo>
                  <a:lnTo>
                    <a:pt x="456184" y="439166"/>
                  </a:lnTo>
                  <a:lnTo>
                    <a:pt x="456184" y="413766"/>
                  </a:lnTo>
                  <a:lnTo>
                    <a:pt x="563537" y="413766"/>
                  </a:lnTo>
                  <a:lnTo>
                    <a:pt x="563537" y="388366"/>
                  </a:lnTo>
                  <a:close/>
                </a:path>
                <a:path w="1366520" h="513080">
                  <a:moveTo>
                    <a:pt x="717334" y="488696"/>
                  </a:moveTo>
                  <a:lnTo>
                    <a:pt x="625932" y="488696"/>
                  </a:lnTo>
                  <a:lnTo>
                    <a:pt x="625932" y="388366"/>
                  </a:lnTo>
                  <a:lnTo>
                    <a:pt x="588035" y="388366"/>
                  </a:lnTo>
                  <a:lnTo>
                    <a:pt x="588035" y="488696"/>
                  </a:lnTo>
                  <a:lnTo>
                    <a:pt x="588035" y="512826"/>
                  </a:lnTo>
                  <a:lnTo>
                    <a:pt x="717334" y="512826"/>
                  </a:lnTo>
                  <a:lnTo>
                    <a:pt x="717334" y="488696"/>
                  </a:lnTo>
                  <a:close/>
                </a:path>
                <a:path w="1366520" h="513080">
                  <a:moveTo>
                    <a:pt x="887933" y="388480"/>
                  </a:moveTo>
                  <a:lnTo>
                    <a:pt x="742683" y="388480"/>
                  </a:lnTo>
                  <a:lnTo>
                    <a:pt x="742683" y="415150"/>
                  </a:lnTo>
                  <a:lnTo>
                    <a:pt x="742683" y="439280"/>
                  </a:lnTo>
                  <a:lnTo>
                    <a:pt x="742683" y="460870"/>
                  </a:lnTo>
                  <a:lnTo>
                    <a:pt x="742683" y="486270"/>
                  </a:lnTo>
                  <a:lnTo>
                    <a:pt x="742683" y="512940"/>
                  </a:lnTo>
                  <a:lnTo>
                    <a:pt x="887247" y="512940"/>
                  </a:lnTo>
                  <a:lnTo>
                    <a:pt x="887247" y="486270"/>
                  </a:lnTo>
                  <a:lnTo>
                    <a:pt x="780935" y="486270"/>
                  </a:lnTo>
                  <a:lnTo>
                    <a:pt x="780935" y="460870"/>
                  </a:lnTo>
                  <a:lnTo>
                    <a:pt x="880364" y="460870"/>
                  </a:lnTo>
                  <a:lnTo>
                    <a:pt x="880364" y="439280"/>
                  </a:lnTo>
                  <a:lnTo>
                    <a:pt x="780935" y="439280"/>
                  </a:lnTo>
                  <a:lnTo>
                    <a:pt x="780935" y="415150"/>
                  </a:lnTo>
                  <a:lnTo>
                    <a:pt x="887933" y="415150"/>
                  </a:lnTo>
                  <a:lnTo>
                    <a:pt x="887933" y="388480"/>
                  </a:lnTo>
                  <a:close/>
                </a:path>
                <a:path w="1366520" h="513080">
                  <a:moveTo>
                    <a:pt x="1138859" y="387972"/>
                  </a:moveTo>
                  <a:lnTo>
                    <a:pt x="1100645" y="387972"/>
                  </a:lnTo>
                  <a:lnTo>
                    <a:pt x="1100645" y="512241"/>
                  </a:lnTo>
                  <a:lnTo>
                    <a:pt x="1138859" y="512241"/>
                  </a:lnTo>
                  <a:lnTo>
                    <a:pt x="1138859" y="387972"/>
                  </a:lnTo>
                  <a:close/>
                </a:path>
                <a:path w="1366520" h="513080">
                  <a:moveTo>
                    <a:pt x="1138859" y="357974"/>
                  </a:moveTo>
                  <a:lnTo>
                    <a:pt x="1100645" y="357974"/>
                  </a:lnTo>
                  <a:lnTo>
                    <a:pt x="1100645" y="374345"/>
                  </a:lnTo>
                  <a:lnTo>
                    <a:pt x="1138859" y="374345"/>
                  </a:lnTo>
                  <a:lnTo>
                    <a:pt x="1138859" y="357974"/>
                  </a:lnTo>
                  <a:close/>
                </a:path>
                <a:path w="1366520" h="513080">
                  <a:moveTo>
                    <a:pt x="1366291" y="12928"/>
                  </a:moveTo>
                  <a:lnTo>
                    <a:pt x="837272" y="12928"/>
                  </a:lnTo>
                  <a:lnTo>
                    <a:pt x="800036" y="48666"/>
                  </a:lnTo>
                  <a:lnTo>
                    <a:pt x="751370" y="0"/>
                  </a:lnTo>
                  <a:lnTo>
                    <a:pt x="614883" y="0"/>
                  </a:lnTo>
                  <a:lnTo>
                    <a:pt x="566191" y="48666"/>
                  </a:lnTo>
                  <a:lnTo>
                    <a:pt x="528980" y="12928"/>
                  </a:lnTo>
                  <a:lnTo>
                    <a:pt x="0" y="12928"/>
                  </a:lnTo>
                  <a:lnTo>
                    <a:pt x="396036" y="349631"/>
                  </a:lnTo>
                  <a:lnTo>
                    <a:pt x="528980" y="349631"/>
                  </a:lnTo>
                  <a:lnTo>
                    <a:pt x="566191" y="313944"/>
                  </a:lnTo>
                  <a:lnTo>
                    <a:pt x="614883" y="362585"/>
                  </a:lnTo>
                  <a:lnTo>
                    <a:pt x="751370" y="362585"/>
                  </a:lnTo>
                  <a:lnTo>
                    <a:pt x="800036" y="313944"/>
                  </a:lnTo>
                  <a:lnTo>
                    <a:pt x="837272" y="349631"/>
                  </a:lnTo>
                  <a:lnTo>
                    <a:pt x="970076" y="349631"/>
                  </a:lnTo>
                  <a:lnTo>
                    <a:pt x="1366291" y="129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23835" y="1385072"/>
              <a:ext cx="165188" cy="124968"/>
            </a:xfrm>
            <a:prstGeom prst="rect">
              <a:avLst/>
            </a:prstGeom>
          </p:spPr>
        </p:pic>
        <p:sp>
          <p:nvSpPr>
            <p:cNvPr id="18" name="object 18" descr=""/>
            <p:cNvSpPr/>
            <p:nvPr/>
          </p:nvSpPr>
          <p:spPr>
            <a:xfrm>
              <a:off x="4040009" y="1385125"/>
              <a:ext cx="165735" cy="154940"/>
            </a:xfrm>
            <a:custGeom>
              <a:avLst/>
              <a:gdLst/>
              <a:ahLst/>
              <a:cxnLst/>
              <a:rect l="l" t="t" r="r" b="b"/>
              <a:pathLst>
                <a:path w="165735" h="154940">
                  <a:moveTo>
                    <a:pt x="104597" y="138252"/>
                  </a:moveTo>
                  <a:lnTo>
                    <a:pt x="60820" y="138252"/>
                  </a:lnTo>
                  <a:lnTo>
                    <a:pt x="60820" y="154635"/>
                  </a:lnTo>
                  <a:lnTo>
                    <a:pt x="104597" y="154635"/>
                  </a:lnTo>
                  <a:lnTo>
                    <a:pt x="104597" y="138252"/>
                  </a:lnTo>
                  <a:close/>
                </a:path>
                <a:path w="165735" h="154940">
                  <a:moveTo>
                    <a:pt x="165366" y="77635"/>
                  </a:moveTo>
                  <a:lnTo>
                    <a:pt x="129146" y="77635"/>
                  </a:lnTo>
                  <a:lnTo>
                    <a:pt x="129146" y="80149"/>
                  </a:lnTo>
                  <a:lnTo>
                    <a:pt x="126377" y="89776"/>
                  </a:lnTo>
                  <a:lnTo>
                    <a:pt x="118275" y="94932"/>
                  </a:lnTo>
                  <a:lnTo>
                    <a:pt x="105194" y="97002"/>
                  </a:lnTo>
                  <a:lnTo>
                    <a:pt x="87439" y="97383"/>
                  </a:lnTo>
                  <a:lnTo>
                    <a:pt x="67678" y="97320"/>
                  </a:lnTo>
                  <a:lnTo>
                    <a:pt x="35433" y="69735"/>
                  </a:lnTo>
                  <a:lnTo>
                    <a:pt x="35433" y="52298"/>
                  </a:lnTo>
                  <a:lnTo>
                    <a:pt x="38239" y="38379"/>
                  </a:lnTo>
                  <a:lnTo>
                    <a:pt x="46215" y="30759"/>
                  </a:lnTo>
                  <a:lnTo>
                    <a:pt x="58648" y="27571"/>
                  </a:lnTo>
                  <a:lnTo>
                    <a:pt x="74841" y="26924"/>
                  </a:lnTo>
                  <a:lnTo>
                    <a:pt x="101574" y="27317"/>
                  </a:lnTo>
                  <a:lnTo>
                    <a:pt x="114414" y="29044"/>
                  </a:lnTo>
                  <a:lnTo>
                    <a:pt x="124129" y="33083"/>
                  </a:lnTo>
                  <a:lnTo>
                    <a:pt x="128879" y="40411"/>
                  </a:lnTo>
                  <a:lnTo>
                    <a:pt x="128879" y="44208"/>
                  </a:lnTo>
                  <a:lnTo>
                    <a:pt x="163703" y="44208"/>
                  </a:lnTo>
                  <a:lnTo>
                    <a:pt x="149148" y="6464"/>
                  </a:lnTo>
                  <a:lnTo>
                    <a:pt x="93395" y="0"/>
                  </a:lnTo>
                  <a:lnTo>
                    <a:pt x="56235" y="88"/>
                  </a:lnTo>
                  <a:lnTo>
                    <a:pt x="14579" y="10172"/>
                  </a:lnTo>
                  <a:lnTo>
                    <a:pt x="0" y="46888"/>
                  </a:lnTo>
                  <a:lnTo>
                    <a:pt x="0" y="77482"/>
                  </a:lnTo>
                  <a:lnTo>
                    <a:pt x="14947" y="114833"/>
                  </a:lnTo>
                  <a:lnTo>
                    <a:pt x="61087" y="124968"/>
                  </a:lnTo>
                  <a:lnTo>
                    <a:pt x="113118" y="125196"/>
                  </a:lnTo>
                  <a:lnTo>
                    <a:pt x="124015" y="124917"/>
                  </a:lnTo>
                  <a:lnTo>
                    <a:pt x="160096" y="111671"/>
                  </a:lnTo>
                  <a:lnTo>
                    <a:pt x="165277" y="93700"/>
                  </a:lnTo>
                  <a:lnTo>
                    <a:pt x="165366" y="7763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3864742" y="1016516"/>
              <a:ext cx="1261110" cy="323850"/>
            </a:xfrm>
            <a:custGeom>
              <a:avLst/>
              <a:gdLst/>
              <a:ahLst/>
              <a:cxnLst/>
              <a:rect l="l" t="t" r="r" b="b"/>
              <a:pathLst>
                <a:path w="1261110" h="323850">
                  <a:moveTo>
                    <a:pt x="550405" y="267398"/>
                  </a:moveTo>
                  <a:lnTo>
                    <a:pt x="513778" y="267398"/>
                  </a:lnTo>
                  <a:lnTo>
                    <a:pt x="570141" y="323773"/>
                  </a:lnTo>
                  <a:lnTo>
                    <a:pt x="690562" y="323773"/>
                  </a:lnTo>
                  <a:lnTo>
                    <a:pt x="716458" y="297865"/>
                  </a:lnTo>
                  <a:lnTo>
                    <a:pt x="580872" y="297865"/>
                  </a:lnTo>
                  <a:lnTo>
                    <a:pt x="550405" y="267398"/>
                  </a:lnTo>
                  <a:close/>
                </a:path>
                <a:path w="1261110" h="323850">
                  <a:moveTo>
                    <a:pt x="468464" y="12953"/>
                  </a:moveTo>
                  <a:lnTo>
                    <a:pt x="0" y="12953"/>
                  </a:lnTo>
                  <a:lnTo>
                    <a:pt x="350431" y="310819"/>
                  </a:lnTo>
                  <a:lnTo>
                    <a:pt x="468464" y="310819"/>
                  </a:lnTo>
                  <a:lnTo>
                    <a:pt x="495448" y="284962"/>
                  </a:lnTo>
                  <a:lnTo>
                    <a:pt x="359994" y="284962"/>
                  </a:lnTo>
                  <a:lnTo>
                    <a:pt x="70408" y="38836"/>
                  </a:lnTo>
                  <a:lnTo>
                    <a:pt x="495467" y="38836"/>
                  </a:lnTo>
                  <a:lnTo>
                    <a:pt x="468464" y="12953"/>
                  </a:lnTo>
                  <a:close/>
                </a:path>
                <a:path w="1261110" h="323850">
                  <a:moveTo>
                    <a:pt x="770048" y="267398"/>
                  </a:moveTo>
                  <a:lnTo>
                    <a:pt x="746912" y="267398"/>
                  </a:lnTo>
                  <a:lnTo>
                    <a:pt x="792238" y="310819"/>
                  </a:lnTo>
                  <a:lnTo>
                    <a:pt x="910170" y="310819"/>
                  </a:lnTo>
                  <a:lnTo>
                    <a:pt x="940598" y="284962"/>
                  </a:lnTo>
                  <a:lnTo>
                    <a:pt x="792238" y="284962"/>
                  </a:lnTo>
                  <a:lnTo>
                    <a:pt x="770048" y="267398"/>
                  </a:lnTo>
                  <a:close/>
                </a:path>
                <a:path w="1261110" h="323850">
                  <a:moveTo>
                    <a:pt x="630339" y="284962"/>
                  </a:moveTo>
                  <a:lnTo>
                    <a:pt x="613143" y="297865"/>
                  </a:lnTo>
                  <a:lnTo>
                    <a:pt x="647573" y="297865"/>
                  </a:lnTo>
                  <a:lnTo>
                    <a:pt x="630339" y="284962"/>
                  </a:lnTo>
                  <a:close/>
                </a:path>
                <a:path w="1261110" h="323850">
                  <a:moveTo>
                    <a:pt x="716427" y="25882"/>
                  </a:moveTo>
                  <a:lnTo>
                    <a:pt x="679818" y="25882"/>
                  </a:lnTo>
                  <a:lnTo>
                    <a:pt x="721067" y="67144"/>
                  </a:lnTo>
                  <a:lnTo>
                    <a:pt x="721067" y="256628"/>
                  </a:lnTo>
                  <a:lnTo>
                    <a:pt x="679818" y="297865"/>
                  </a:lnTo>
                  <a:lnTo>
                    <a:pt x="716458" y="297865"/>
                  </a:lnTo>
                  <a:lnTo>
                    <a:pt x="746912" y="267398"/>
                  </a:lnTo>
                  <a:lnTo>
                    <a:pt x="770048" y="267398"/>
                  </a:lnTo>
                  <a:lnTo>
                    <a:pt x="746912" y="249085"/>
                  </a:lnTo>
                  <a:lnTo>
                    <a:pt x="746912" y="74701"/>
                  </a:lnTo>
                  <a:lnTo>
                    <a:pt x="770057" y="56387"/>
                  </a:lnTo>
                  <a:lnTo>
                    <a:pt x="746912" y="56387"/>
                  </a:lnTo>
                  <a:lnTo>
                    <a:pt x="716427" y="25882"/>
                  </a:lnTo>
                  <a:close/>
                </a:path>
                <a:path w="1261110" h="323850">
                  <a:moveTo>
                    <a:pt x="495467" y="38836"/>
                  </a:moveTo>
                  <a:lnTo>
                    <a:pt x="468464" y="38836"/>
                  </a:lnTo>
                  <a:lnTo>
                    <a:pt x="513778" y="74701"/>
                  </a:lnTo>
                  <a:lnTo>
                    <a:pt x="513778" y="249085"/>
                  </a:lnTo>
                  <a:lnTo>
                    <a:pt x="468464" y="284962"/>
                  </a:lnTo>
                  <a:lnTo>
                    <a:pt x="495448" y="284962"/>
                  </a:lnTo>
                  <a:lnTo>
                    <a:pt x="513778" y="267398"/>
                  </a:lnTo>
                  <a:lnTo>
                    <a:pt x="550405" y="267398"/>
                  </a:lnTo>
                  <a:lnTo>
                    <a:pt x="539635" y="256628"/>
                  </a:lnTo>
                  <a:lnTo>
                    <a:pt x="539635" y="67144"/>
                  </a:lnTo>
                  <a:lnTo>
                    <a:pt x="550385" y="56387"/>
                  </a:lnTo>
                  <a:lnTo>
                    <a:pt x="513778" y="56387"/>
                  </a:lnTo>
                  <a:lnTo>
                    <a:pt x="495467" y="38836"/>
                  </a:lnTo>
                  <a:close/>
                </a:path>
                <a:path w="1261110" h="323850">
                  <a:moveTo>
                    <a:pt x="1230232" y="38836"/>
                  </a:moveTo>
                  <a:lnTo>
                    <a:pt x="1190256" y="38836"/>
                  </a:lnTo>
                  <a:lnTo>
                    <a:pt x="900709" y="284962"/>
                  </a:lnTo>
                  <a:lnTo>
                    <a:pt x="940598" y="284962"/>
                  </a:lnTo>
                  <a:lnTo>
                    <a:pt x="1230232" y="38836"/>
                  </a:lnTo>
                  <a:close/>
                </a:path>
                <a:path w="1261110" h="323850">
                  <a:moveTo>
                    <a:pt x="690562" y="0"/>
                  </a:moveTo>
                  <a:lnTo>
                    <a:pt x="570141" y="0"/>
                  </a:lnTo>
                  <a:lnTo>
                    <a:pt x="513778" y="56387"/>
                  </a:lnTo>
                  <a:lnTo>
                    <a:pt x="550385" y="56387"/>
                  </a:lnTo>
                  <a:lnTo>
                    <a:pt x="580872" y="25882"/>
                  </a:lnTo>
                  <a:lnTo>
                    <a:pt x="716427" y="25882"/>
                  </a:lnTo>
                  <a:lnTo>
                    <a:pt x="690562" y="0"/>
                  </a:lnTo>
                  <a:close/>
                </a:path>
                <a:path w="1261110" h="323850">
                  <a:moveTo>
                    <a:pt x="1260690" y="12953"/>
                  </a:moveTo>
                  <a:lnTo>
                    <a:pt x="792238" y="12953"/>
                  </a:lnTo>
                  <a:lnTo>
                    <a:pt x="746912" y="56387"/>
                  </a:lnTo>
                  <a:lnTo>
                    <a:pt x="770057" y="56387"/>
                  </a:lnTo>
                  <a:lnTo>
                    <a:pt x="792238" y="38836"/>
                  </a:lnTo>
                  <a:lnTo>
                    <a:pt x="1230232" y="38836"/>
                  </a:lnTo>
                  <a:lnTo>
                    <a:pt x="1260690" y="12953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30274" y="1068298"/>
              <a:ext cx="129628" cy="220243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656973" y="1184865"/>
              <a:ext cx="225619" cy="103677"/>
            </a:xfrm>
            <a:prstGeom prst="rect">
              <a:avLst/>
            </a:prstGeom>
          </p:spPr>
        </p:pic>
        <p:sp>
          <p:nvSpPr>
            <p:cNvPr id="22" name="object 22" descr=""/>
            <p:cNvSpPr/>
            <p:nvPr/>
          </p:nvSpPr>
          <p:spPr>
            <a:xfrm>
              <a:off x="4611675" y="1068298"/>
              <a:ext cx="408305" cy="220345"/>
            </a:xfrm>
            <a:custGeom>
              <a:avLst/>
              <a:gdLst/>
              <a:ahLst/>
              <a:cxnLst/>
              <a:rect l="l" t="t" r="r" b="b"/>
              <a:pathLst>
                <a:path w="408304" h="220344">
                  <a:moveTo>
                    <a:pt x="45313" y="174942"/>
                  </a:moveTo>
                  <a:lnTo>
                    <a:pt x="0" y="155956"/>
                  </a:lnTo>
                  <a:lnTo>
                    <a:pt x="0" y="188112"/>
                  </a:lnTo>
                  <a:lnTo>
                    <a:pt x="45313" y="220256"/>
                  </a:lnTo>
                  <a:lnTo>
                    <a:pt x="45313" y="174942"/>
                  </a:lnTo>
                  <a:close/>
                </a:path>
                <a:path w="408304" h="220344">
                  <a:moveTo>
                    <a:pt x="45313" y="116573"/>
                  </a:moveTo>
                  <a:lnTo>
                    <a:pt x="0" y="114731"/>
                  </a:lnTo>
                  <a:lnTo>
                    <a:pt x="0" y="146862"/>
                  </a:lnTo>
                  <a:lnTo>
                    <a:pt x="45313" y="161899"/>
                  </a:lnTo>
                  <a:lnTo>
                    <a:pt x="45313" y="116573"/>
                  </a:lnTo>
                  <a:close/>
                </a:path>
                <a:path w="408304" h="220344">
                  <a:moveTo>
                    <a:pt x="45313" y="0"/>
                  </a:moveTo>
                  <a:lnTo>
                    <a:pt x="0" y="32131"/>
                  </a:lnTo>
                  <a:lnTo>
                    <a:pt x="0" y="64249"/>
                  </a:lnTo>
                  <a:lnTo>
                    <a:pt x="45313" y="45313"/>
                  </a:lnTo>
                  <a:lnTo>
                    <a:pt x="45313" y="0"/>
                  </a:lnTo>
                  <a:close/>
                </a:path>
                <a:path w="408304" h="220344">
                  <a:moveTo>
                    <a:pt x="339471" y="58331"/>
                  </a:moveTo>
                  <a:lnTo>
                    <a:pt x="45313" y="58331"/>
                  </a:lnTo>
                  <a:lnTo>
                    <a:pt x="0" y="73380"/>
                  </a:lnTo>
                  <a:lnTo>
                    <a:pt x="0" y="105511"/>
                  </a:lnTo>
                  <a:lnTo>
                    <a:pt x="45313" y="103644"/>
                  </a:lnTo>
                  <a:lnTo>
                    <a:pt x="286169" y="103644"/>
                  </a:lnTo>
                  <a:lnTo>
                    <a:pt x="339471" y="58331"/>
                  </a:lnTo>
                  <a:close/>
                </a:path>
                <a:path w="408304" h="220344">
                  <a:moveTo>
                    <a:pt x="408025" y="0"/>
                  </a:moveTo>
                  <a:lnTo>
                    <a:pt x="45326" y="0"/>
                  </a:lnTo>
                  <a:lnTo>
                    <a:pt x="45326" y="45313"/>
                  </a:lnTo>
                  <a:lnTo>
                    <a:pt x="354723" y="45313"/>
                  </a:lnTo>
                  <a:lnTo>
                    <a:pt x="408025" y="0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07579" y="1184865"/>
              <a:ext cx="225635" cy="103677"/>
            </a:xfrm>
            <a:prstGeom prst="rect">
              <a:avLst/>
            </a:prstGeom>
          </p:spPr>
        </p:pic>
        <p:sp>
          <p:nvSpPr>
            <p:cNvPr id="24" name="object 24" descr=""/>
            <p:cNvSpPr/>
            <p:nvPr/>
          </p:nvSpPr>
          <p:spPr>
            <a:xfrm>
              <a:off x="3970477" y="1068298"/>
              <a:ext cx="408305" cy="220345"/>
            </a:xfrm>
            <a:custGeom>
              <a:avLst/>
              <a:gdLst/>
              <a:ahLst/>
              <a:cxnLst/>
              <a:rect l="l" t="t" r="r" b="b"/>
              <a:pathLst>
                <a:path w="408304" h="220344">
                  <a:moveTo>
                    <a:pt x="362699" y="0"/>
                  </a:moveTo>
                  <a:lnTo>
                    <a:pt x="0" y="0"/>
                  </a:lnTo>
                  <a:lnTo>
                    <a:pt x="53301" y="45313"/>
                  </a:lnTo>
                  <a:lnTo>
                    <a:pt x="362699" y="45313"/>
                  </a:lnTo>
                  <a:lnTo>
                    <a:pt x="362699" y="0"/>
                  </a:lnTo>
                  <a:close/>
                </a:path>
                <a:path w="408304" h="220344">
                  <a:moveTo>
                    <a:pt x="408025" y="155956"/>
                  </a:moveTo>
                  <a:lnTo>
                    <a:pt x="362712" y="174942"/>
                  </a:lnTo>
                  <a:lnTo>
                    <a:pt x="362712" y="220256"/>
                  </a:lnTo>
                  <a:lnTo>
                    <a:pt x="408025" y="188112"/>
                  </a:lnTo>
                  <a:lnTo>
                    <a:pt x="408025" y="155956"/>
                  </a:lnTo>
                  <a:close/>
                </a:path>
                <a:path w="408304" h="220344">
                  <a:moveTo>
                    <a:pt x="408025" y="114731"/>
                  </a:moveTo>
                  <a:lnTo>
                    <a:pt x="362712" y="116573"/>
                  </a:lnTo>
                  <a:lnTo>
                    <a:pt x="362712" y="161899"/>
                  </a:lnTo>
                  <a:lnTo>
                    <a:pt x="408025" y="146862"/>
                  </a:lnTo>
                  <a:lnTo>
                    <a:pt x="408025" y="114731"/>
                  </a:lnTo>
                  <a:close/>
                </a:path>
                <a:path w="408304" h="220344">
                  <a:moveTo>
                    <a:pt x="408025" y="73380"/>
                  </a:moveTo>
                  <a:lnTo>
                    <a:pt x="362737" y="58343"/>
                  </a:lnTo>
                  <a:lnTo>
                    <a:pt x="68554" y="58331"/>
                  </a:lnTo>
                  <a:lnTo>
                    <a:pt x="121856" y="103644"/>
                  </a:lnTo>
                  <a:lnTo>
                    <a:pt x="362712" y="103644"/>
                  </a:lnTo>
                  <a:lnTo>
                    <a:pt x="408025" y="105511"/>
                  </a:lnTo>
                  <a:lnTo>
                    <a:pt x="408025" y="73380"/>
                  </a:lnTo>
                  <a:close/>
                </a:path>
                <a:path w="408304" h="220344">
                  <a:moveTo>
                    <a:pt x="408025" y="32131"/>
                  </a:moveTo>
                  <a:lnTo>
                    <a:pt x="362712" y="0"/>
                  </a:lnTo>
                  <a:lnTo>
                    <a:pt x="362712" y="45313"/>
                  </a:lnTo>
                  <a:lnTo>
                    <a:pt x="408025" y="64249"/>
                  </a:lnTo>
                  <a:lnTo>
                    <a:pt x="408025" y="32131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6642875" y="997127"/>
              <a:ext cx="1366520" cy="513080"/>
            </a:xfrm>
            <a:custGeom>
              <a:avLst/>
              <a:gdLst/>
              <a:ahLst/>
              <a:cxnLst/>
              <a:rect l="l" t="t" r="r" b="b"/>
              <a:pathLst>
                <a:path w="1366520" h="513080">
                  <a:moveTo>
                    <a:pt x="563537" y="388366"/>
                  </a:moveTo>
                  <a:lnTo>
                    <a:pt x="419392" y="388366"/>
                  </a:lnTo>
                  <a:lnTo>
                    <a:pt x="419392" y="413766"/>
                  </a:lnTo>
                  <a:lnTo>
                    <a:pt x="419392" y="439166"/>
                  </a:lnTo>
                  <a:lnTo>
                    <a:pt x="419392" y="459486"/>
                  </a:lnTo>
                  <a:lnTo>
                    <a:pt x="419392" y="486156"/>
                  </a:lnTo>
                  <a:lnTo>
                    <a:pt x="419392" y="512826"/>
                  </a:lnTo>
                  <a:lnTo>
                    <a:pt x="562838" y="512826"/>
                  </a:lnTo>
                  <a:lnTo>
                    <a:pt x="562838" y="486156"/>
                  </a:lnTo>
                  <a:lnTo>
                    <a:pt x="456171" y="486156"/>
                  </a:lnTo>
                  <a:lnTo>
                    <a:pt x="456171" y="459486"/>
                  </a:lnTo>
                  <a:lnTo>
                    <a:pt x="556717" y="459486"/>
                  </a:lnTo>
                  <a:lnTo>
                    <a:pt x="556717" y="439166"/>
                  </a:lnTo>
                  <a:lnTo>
                    <a:pt x="456171" y="439166"/>
                  </a:lnTo>
                  <a:lnTo>
                    <a:pt x="456171" y="413766"/>
                  </a:lnTo>
                  <a:lnTo>
                    <a:pt x="563537" y="413766"/>
                  </a:lnTo>
                  <a:lnTo>
                    <a:pt x="563537" y="388366"/>
                  </a:lnTo>
                  <a:close/>
                </a:path>
                <a:path w="1366520" h="513080">
                  <a:moveTo>
                    <a:pt x="717334" y="488696"/>
                  </a:moveTo>
                  <a:lnTo>
                    <a:pt x="625932" y="488696"/>
                  </a:lnTo>
                  <a:lnTo>
                    <a:pt x="625932" y="388366"/>
                  </a:lnTo>
                  <a:lnTo>
                    <a:pt x="588035" y="388366"/>
                  </a:lnTo>
                  <a:lnTo>
                    <a:pt x="588035" y="488696"/>
                  </a:lnTo>
                  <a:lnTo>
                    <a:pt x="588035" y="512826"/>
                  </a:lnTo>
                  <a:lnTo>
                    <a:pt x="717334" y="512826"/>
                  </a:lnTo>
                  <a:lnTo>
                    <a:pt x="717334" y="488696"/>
                  </a:lnTo>
                  <a:close/>
                </a:path>
                <a:path w="1366520" h="513080">
                  <a:moveTo>
                    <a:pt x="887933" y="388480"/>
                  </a:moveTo>
                  <a:lnTo>
                    <a:pt x="742683" y="388480"/>
                  </a:lnTo>
                  <a:lnTo>
                    <a:pt x="742683" y="415150"/>
                  </a:lnTo>
                  <a:lnTo>
                    <a:pt x="742683" y="439280"/>
                  </a:lnTo>
                  <a:lnTo>
                    <a:pt x="742683" y="460870"/>
                  </a:lnTo>
                  <a:lnTo>
                    <a:pt x="742683" y="486270"/>
                  </a:lnTo>
                  <a:lnTo>
                    <a:pt x="742683" y="512940"/>
                  </a:lnTo>
                  <a:lnTo>
                    <a:pt x="887247" y="512940"/>
                  </a:lnTo>
                  <a:lnTo>
                    <a:pt x="887247" y="486270"/>
                  </a:lnTo>
                  <a:lnTo>
                    <a:pt x="780935" y="486270"/>
                  </a:lnTo>
                  <a:lnTo>
                    <a:pt x="780935" y="460870"/>
                  </a:lnTo>
                  <a:lnTo>
                    <a:pt x="880364" y="460870"/>
                  </a:lnTo>
                  <a:lnTo>
                    <a:pt x="880364" y="439280"/>
                  </a:lnTo>
                  <a:lnTo>
                    <a:pt x="780935" y="439280"/>
                  </a:lnTo>
                  <a:lnTo>
                    <a:pt x="780935" y="415150"/>
                  </a:lnTo>
                  <a:lnTo>
                    <a:pt x="887933" y="415150"/>
                  </a:lnTo>
                  <a:lnTo>
                    <a:pt x="887933" y="388480"/>
                  </a:lnTo>
                  <a:close/>
                </a:path>
                <a:path w="1366520" h="513080">
                  <a:moveTo>
                    <a:pt x="1138834" y="387972"/>
                  </a:moveTo>
                  <a:lnTo>
                    <a:pt x="1100620" y="387972"/>
                  </a:lnTo>
                  <a:lnTo>
                    <a:pt x="1100620" y="512241"/>
                  </a:lnTo>
                  <a:lnTo>
                    <a:pt x="1138834" y="512241"/>
                  </a:lnTo>
                  <a:lnTo>
                    <a:pt x="1138834" y="387972"/>
                  </a:lnTo>
                  <a:close/>
                </a:path>
                <a:path w="1366520" h="513080">
                  <a:moveTo>
                    <a:pt x="1138834" y="357974"/>
                  </a:moveTo>
                  <a:lnTo>
                    <a:pt x="1100620" y="357974"/>
                  </a:lnTo>
                  <a:lnTo>
                    <a:pt x="1100620" y="374345"/>
                  </a:lnTo>
                  <a:lnTo>
                    <a:pt x="1138834" y="374345"/>
                  </a:lnTo>
                  <a:lnTo>
                    <a:pt x="1138834" y="357974"/>
                  </a:lnTo>
                  <a:close/>
                </a:path>
                <a:path w="1366520" h="513080">
                  <a:moveTo>
                    <a:pt x="1366291" y="12928"/>
                  </a:moveTo>
                  <a:lnTo>
                    <a:pt x="837272" y="12928"/>
                  </a:lnTo>
                  <a:lnTo>
                    <a:pt x="800036" y="48666"/>
                  </a:lnTo>
                  <a:lnTo>
                    <a:pt x="751370" y="0"/>
                  </a:lnTo>
                  <a:lnTo>
                    <a:pt x="614883" y="0"/>
                  </a:lnTo>
                  <a:lnTo>
                    <a:pt x="566191" y="48666"/>
                  </a:lnTo>
                  <a:lnTo>
                    <a:pt x="528980" y="12928"/>
                  </a:lnTo>
                  <a:lnTo>
                    <a:pt x="0" y="12928"/>
                  </a:lnTo>
                  <a:lnTo>
                    <a:pt x="396036" y="349631"/>
                  </a:lnTo>
                  <a:lnTo>
                    <a:pt x="528980" y="349631"/>
                  </a:lnTo>
                  <a:lnTo>
                    <a:pt x="566191" y="313944"/>
                  </a:lnTo>
                  <a:lnTo>
                    <a:pt x="614883" y="362585"/>
                  </a:lnTo>
                  <a:lnTo>
                    <a:pt x="751370" y="362585"/>
                  </a:lnTo>
                  <a:lnTo>
                    <a:pt x="800036" y="313944"/>
                  </a:lnTo>
                  <a:lnTo>
                    <a:pt x="837272" y="349631"/>
                  </a:lnTo>
                  <a:lnTo>
                    <a:pt x="970076" y="349631"/>
                  </a:lnTo>
                  <a:lnTo>
                    <a:pt x="1366291" y="129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6" name="object 2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54766" y="1385072"/>
              <a:ext cx="165188" cy="124968"/>
            </a:xfrm>
            <a:prstGeom prst="rect">
              <a:avLst/>
            </a:prstGeom>
          </p:spPr>
        </p:pic>
        <p:sp>
          <p:nvSpPr>
            <p:cNvPr id="27" name="object 27" descr=""/>
            <p:cNvSpPr/>
            <p:nvPr/>
          </p:nvSpPr>
          <p:spPr>
            <a:xfrm>
              <a:off x="6870941" y="1385125"/>
              <a:ext cx="165735" cy="154940"/>
            </a:xfrm>
            <a:custGeom>
              <a:avLst/>
              <a:gdLst/>
              <a:ahLst/>
              <a:cxnLst/>
              <a:rect l="l" t="t" r="r" b="b"/>
              <a:pathLst>
                <a:path w="165734" h="154940">
                  <a:moveTo>
                    <a:pt x="104584" y="138252"/>
                  </a:moveTo>
                  <a:lnTo>
                    <a:pt x="60807" y="138252"/>
                  </a:lnTo>
                  <a:lnTo>
                    <a:pt x="60807" y="154635"/>
                  </a:lnTo>
                  <a:lnTo>
                    <a:pt x="104584" y="154635"/>
                  </a:lnTo>
                  <a:lnTo>
                    <a:pt x="104584" y="138252"/>
                  </a:lnTo>
                  <a:close/>
                </a:path>
                <a:path w="165734" h="154940">
                  <a:moveTo>
                    <a:pt x="165366" y="77635"/>
                  </a:moveTo>
                  <a:lnTo>
                    <a:pt x="129159" y="77635"/>
                  </a:lnTo>
                  <a:lnTo>
                    <a:pt x="129159" y="80149"/>
                  </a:lnTo>
                  <a:lnTo>
                    <a:pt x="126377" y="89776"/>
                  </a:lnTo>
                  <a:lnTo>
                    <a:pt x="118287" y="94932"/>
                  </a:lnTo>
                  <a:lnTo>
                    <a:pt x="105194" y="97002"/>
                  </a:lnTo>
                  <a:lnTo>
                    <a:pt x="87439" y="97383"/>
                  </a:lnTo>
                  <a:lnTo>
                    <a:pt x="67678" y="97320"/>
                  </a:lnTo>
                  <a:lnTo>
                    <a:pt x="35433" y="69735"/>
                  </a:lnTo>
                  <a:lnTo>
                    <a:pt x="35433" y="52298"/>
                  </a:lnTo>
                  <a:lnTo>
                    <a:pt x="38239" y="38379"/>
                  </a:lnTo>
                  <a:lnTo>
                    <a:pt x="46215" y="30759"/>
                  </a:lnTo>
                  <a:lnTo>
                    <a:pt x="58648" y="27571"/>
                  </a:lnTo>
                  <a:lnTo>
                    <a:pt x="74841" y="26924"/>
                  </a:lnTo>
                  <a:lnTo>
                    <a:pt x="101574" y="27317"/>
                  </a:lnTo>
                  <a:lnTo>
                    <a:pt x="114414" y="29044"/>
                  </a:lnTo>
                  <a:lnTo>
                    <a:pt x="124129" y="33083"/>
                  </a:lnTo>
                  <a:lnTo>
                    <a:pt x="128879" y="40411"/>
                  </a:lnTo>
                  <a:lnTo>
                    <a:pt x="128879" y="44208"/>
                  </a:lnTo>
                  <a:lnTo>
                    <a:pt x="163703" y="44208"/>
                  </a:lnTo>
                  <a:lnTo>
                    <a:pt x="149148" y="6464"/>
                  </a:lnTo>
                  <a:lnTo>
                    <a:pt x="93395" y="0"/>
                  </a:lnTo>
                  <a:lnTo>
                    <a:pt x="56235" y="88"/>
                  </a:lnTo>
                  <a:lnTo>
                    <a:pt x="14579" y="10172"/>
                  </a:lnTo>
                  <a:lnTo>
                    <a:pt x="0" y="46888"/>
                  </a:lnTo>
                  <a:lnTo>
                    <a:pt x="0" y="77482"/>
                  </a:lnTo>
                  <a:lnTo>
                    <a:pt x="14947" y="114833"/>
                  </a:lnTo>
                  <a:lnTo>
                    <a:pt x="61087" y="124968"/>
                  </a:lnTo>
                  <a:lnTo>
                    <a:pt x="113118" y="125196"/>
                  </a:lnTo>
                  <a:lnTo>
                    <a:pt x="124015" y="124917"/>
                  </a:lnTo>
                  <a:lnTo>
                    <a:pt x="160096" y="111671"/>
                  </a:lnTo>
                  <a:lnTo>
                    <a:pt x="165277" y="93700"/>
                  </a:lnTo>
                  <a:lnTo>
                    <a:pt x="165366" y="7763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6695672" y="1016516"/>
              <a:ext cx="1261110" cy="323850"/>
            </a:xfrm>
            <a:custGeom>
              <a:avLst/>
              <a:gdLst/>
              <a:ahLst/>
              <a:cxnLst/>
              <a:rect l="l" t="t" r="r" b="b"/>
              <a:pathLst>
                <a:path w="1261109" h="323850">
                  <a:moveTo>
                    <a:pt x="550405" y="267398"/>
                  </a:moveTo>
                  <a:lnTo>
                    <a:pt x="513778" y="267398"/>
                  </a:lnTo>
                  <a:lnTo>
                    <a:pt x="570141" y="323773"/>
                  </a:lnTo>
                  <a:lnTo>
                    <a:pt x="690562" y="323773"/>
                  </a:lnTo>
                  <a:lnTo>
                    <a:pt x="716458" y="297865"/>
                  </a:lnTo>
                  <a:lnTo>
                    <a:pt x="580872" y="297865"/>
                  </a:lnTo>
                  <a:lnTo>
                    <a:pt x="550405" y="267398"/>
                  </a:lnTo>
                  <a:close/>
                </a:path>
                <a:path w="1261109" h="323850">
                  <a:moveTo>
                    <a:pt x="468464" y="12953"/>
                  </a:moveTo>
                  <a:lnTo>
                    <a:pt x="0" y="12953"/>
                  </a:lnTo>
                  <a:lnTo>
                    <a:pt x="350431" y="310819"/>
                  </a:lnTo>
                  <a:lnTo>
                    <a:pt x="468464" y="310819"/>
                  </a:lnTo>
                  <a:lnTo>
                    <a:pt x="495448" y="284962"/>
                  </a:lnTo>
                  <a:lnTo>
                    <a:pt x="359994" y="284962"/>
                  </a:lnTo>
                  <a:lnTo>
                    <a:pt x="70408" y="38836"/>
                  </a:lnTo>
                  <a:lnTo>
                    <a:pt x="495467" y="38836"/>
                  </a:lnTo>
                  <a:lnTo>
                    <a:pt x="468464" y="12953"/>
                  </a:lnTo>
                  <a:close/>
                </a:path>
                <a:path w="1261109" h="323850">
                  <a:moveTo>
                    <a:pt x="770048" y="267398"/>
                  </a:moveTo>
                  <a:lnTo>
                    <a:pt x="746912" y="267398"/>
                  </a:lnTo>
                  <a:lnTo>
                    <a:pt x="792238" y="310819"/>
                  </a:lnTo>
                  <a:lnTo>
                    <a:pt x="910170" y="310819"/>
                  </a:lnTo>
                  <a:lnTo>
                    <a:pt x="940598" y="284962"/>
                  </a:lnTo>
                  <a:lnTo>
                    <a:pt x="792238" y="284962"/>
                  </a:lnTo>
                  <a:lnTo>
                    <a:pt x="770048" y="267398"/>
                  </a:lnTo>
                  <a:close/>
                </a:path>
                <a:path w="1261109" h="323850">
                  <a:moveTo>
                    <a:pt x="630339" y="284962"/>
                  </a:moveTo>
                  <a:lnTo>
                    <a:pt x="613143" y="297865"/>
                  </a:lnTo>
                  <a:lnTo>
                    <a:pt x="647573" y="297865"/>
                  </a:lnTo>
                  <a:lnTo>
                    <a:pt x="630339" y="284962"/>
                  </a:lnTo>
                  <a:close/>
                </a:path>
                <a:path w="1261109" h="323850">
                  <a:moveTo>
                    <a:pt x="716427" y="25882"/>
                  </a:moveTo>
                  <a:lnTo>
                    <a:pt x="679818" y="25882"/>
                  </a:lnTo>
                  <a:lnTo>
                    <a:pt x="721067" y="67144"/>
                  </a:lnTo>
                  <a:lnTo>
                    <a:pt x="721067" y="256628"/>
                  </a:lnTo>
                  <a:lnTo>
                    <a:pt x="679818" y="297865"/>
                  </a:lnTo>
                  <a:lnTo>
                    <a:pt x="716458" y="297865"/>
                  </a:lnTo>
                  <a:lnTo>
                    <a:pt x="746912" y="267398"/>
                  </a:lnTo>
                  <a:lnTo>
                    <a:pt x="770048" y="267398"/>
                  </a:lnTo>
                  <a:lnTo>
                    <a:pt x="746912" y="249085"/>
                  </a:lnTo>
                  <a:lnTo>
                    <a:pt x="746912" y="74701"/>
                  </a:lnTo>
                  <a:lnTo>
                    <a:pt x="770057" y="56387"/>
                  </a:lnTo>
                  <a:lnTo>
                    <a:pt x="746912" y="56387"/>
                  </a:lnTo>
                  <a:lnTo>
                    <a:pt x="716427" y="25882"/>
                  </a:lnTo>
                  <a:close/>
                </a:path>
                <a:path w="1261109" h="323850">
                  <a:moveTo>
                    <a:pt x="495467" y="38836"/>
                  </a:moveTo>
                  <a:lnTo>
                    <a:pt x="468464" y="38836"/>
                  </a:lnTo>
                  <a:lnTo>
                    <a:pt x="513778" y="74701"/>
                  </a:lnTo>
                  <a:lnTo>
                    <a:pt x="513778" y="249085"/>
                  </a:lnTo>
                  <a:lnTo>
                    <a:pt x="468464" y="284962"/>
                  </a:lnTo>
                  <a:lnTo>
                    <a:pt x="495448" y="284962"/>
                  </a:lnTo>
                  <a:lnTo>
                    <a:pt x="513778" y="267398"/>
                  </a:lnTo>
                  <a:lnTo>
                    <a:pt x="550405" y="267398"/>
                  </a:lnTo>
                  <a:lnTo>
                    <a:pt x="539635" y="256628"/>
                  </a:lnTo>
                  <a:lnTo>
                    <a:pt x="539635" y="67144"/>
                  </a:lnTo>
                  <a:lnTo>
                    <a:pt x="550385" y="56387"/>
                  </a:lnTo>
                  <a:lnTo>
                    <a:pt x="513778" y="56387"/>
                  </a:lnTo>
                  <a:lnTo>
                    <a:pt x="495467" y="38836"/>
                  </a:lnTo>
                  <a:close/>
                </a:path>
                <a:path w="1261109" h="323850">
                  <a:moveTo>
                    <a:pt x="1230232" y="38836"/>
                  </a:moveTo>
                  <a:lnTo>
                    <a:pt x="1190256" y="38836"/>
                  </a:lnTo>
                  <a:lnTo>
                    <a:pt x="900709" y="284962"/>
                  </a:lnTo>
                  <a:lnTo>
                    <a:pt x="940598" y="284962"/>
                  </a:lnTo>
                  <a:lnTo>
                    <a:pt x="1230232" y="38836"/>
                  </a:lnTo>
                  <a:close/>
                </a:path>
                <a:path w="1261109" h="323850">
                  <a:moveTo>
                    <a:pt x="690562" y="0"/>
                  </a:moveTo>
                  <a:lnTo>
                    <a:pt x="570141" y="0"/>
                  </a:lnTo>
                  <a:lnTo>
                    <a:pt x="513778" y="56387"/>
                  </a:lnTo>
                  <a:lnTo>
                    <a:pt x="550385" y="56387"/>
                  </a:lnTo>
                  <a:lnTo>
                    <a:pt x="580872" y="25882"/>
                  </a:lnTo>
                  <a:lnTo>
                    <a:pt x="716427" y="25882"/>
                  </a:lnTo>
                  <a:lnTo>
                    <a:pt x="690562" y="0"/>
                  </a:lnTo>
                  <a:close/>
                </a:path>
                <a:path w="1261109" h="323850">
                  <a:moveTo>
                    <a:pt x="1260690" y="12953"/>
                  </a:moveTo>
                  <a:lnTo>
                    <a:pt x="792238" y="12953"/>
                  </a:lnTo>
                  <a:lnTo>
                    <a:pt x="746912" y="56387"/>
                  </a:lnTo>
                  <a:lnTo>
                    <a:pt x="770057" y="56387"/>
                  </a:lnTo>
                  <a:lnTo>
                    <a:pt x="792238" y="38836"/>
                  </a:lnTo>
                  <a:lnTo>
                    <a:pt x="1230232" y="38836"/>
                  </a:lnTo>
                  <a:lnTo>
                    <a:pt x="1260690" y="12953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9" name="object 2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61204" y="1068298"/>
              <a:ext cx="129628" cy="220243"/>
            </a:xfrm>
            <a:prstGeom prst="rect">
              <a:avLst/>
            </a:prstGeom>
          </p:spPr>
        </p:pic>
        <p:pic>
          <p:nvPicPr>
            <p:cNvPr id="30" name="object 30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487890" y="1184865"/>
              <a:ext cx="225632" cy="103677"/>
            </a:xfrm>
            <a:prstGeom prst="rect">
              <a:avLst/>
            </a:prstGeom>
          </p:spPr>
        </p:pic>
        <p:sp>
          <p:nvSpPr>
            <p:cNvPr id="31" name="object 31" descr=""/>
            <p:cNvSpPr/>
            <p:nvPr/>
          </p:nvSpPr>
          <p:spPr>
            <a:xfrm>
              <a:off x="7442606" y="1068298"/>
              <a:ext cx="408305" cy="220345"/>
            </a:xfrm>
            <a:custGeom>
              <a:avLst/>
              <a:gdLst/>
              <a:ahLst/>
              <a:cxnLst/>
              <a:rect l="l" t="t" r="r" b="b"/>
              <a:pathLst>
                <a:path w="408304" h="220344">
                  <a:moveTo>
                    <a:pt x="45313" y="174942"/>
                  </a:moveTo>
                  <a:lnTo>
                    <a:pt x="0" y="155956"/>
                  </a:lnTo>
                  <a:lnTo>
                    <a:pt x="0" y="188112"/>
                  </a:lnTo>
                  <a:lnTo>
                    <a:pt x="45313" y="220256"/>
                  </a:lnTo>
                  <a:lnTo>
                    <a:pt x="45313" y="174942"/>
                  </a:lnTo>
                  <a:close/>
                </a:path>
                <a:path w="408304" h="220344">
                  <a:moveTo>
                    <a:pt x="45313" y="116573"/>
                  </a:moveTo>
                  <a:lnTo>
                    <a:pt x="0" y="114731"/>
                  </a:lnTo>
                  <a:lnTo>
                    <a:pt x="0" y="146862"/>
                  </a:lnTo>
                  <a:lnTo>
                    <a:pt x="45313" y="161899"/>
                  </a:lnTo>
                  <a:lnTo>
                    <a:pt x="45313" y="116573"/>
                  </a:lnTo>
                  <a:close/>
                </a:path>
                <a:path w="408304" h="220344">
                  <a:moveTo>
                    <a:pt x="45313" y="0"/>
                  </a:moveTo>
                  <a:lnTo>
                    <a:pt x="0" y="32131"/>
                  </a:lnTo>
                  <a:lnTo>
                    <a:pt x="0" y="64249"/>
                  </a:lnTo>
                  <a:lnTo>
                    <a:pt x="45313" y="45313"/>
                  </a:lnTo>
                  <a:lnTo>
                    <a:pt x="45313" y="0"/>
                  </a:lnTo>
                  <a:close/>
                </a:path>
                <a:path w="408304" h="220344">
                  <a:moveTo>
                    <a:pt x="339471" y="58331"/>
                  </a:moveTo>
                  <a:lnTo>
                    <a:pt x="45313" y="58331"/>
                  </a:lnTo>
                  <a:lnTo>
                    <a:pt x="0" y="73380"/>
                  </a:lnTo>
                  <a:lnTo>
                    <a:pt x="0" y="105511"/>
                  </a:lnTo>
                  <a:lnTo>
                    <a:pt x="45313" y="103644"/>
                  </a:lnTo>
                  <a:lnTo>
                    <a:pt x="286143" y="103644"/>
                  </a:lnTo>
                  <a:lnTo>
                    <a:pt x="339471" y="58331"/>
                  </a:lnTo>
                  <a:close/>
                </a:path>
                <a:path w="408304" h="220344">
                  <a:moveTo>
                    <a:pt x="408025" y="0"/>
                  </a:moveTo>
                  <a:lnTo>
                    <a:pt x="45326" y="0"/>
                  </a:lnTo>
                  <a:lnTo>
                    <a:pt x="45326" y="45313"/>
                  </a:lnTo>
                  <a:lnTo>
                    <a:pt x="354698" y="45313"/>
                  </a:lnTo>
                  <a:lnTo>
                    <a:pt x="408025" y="0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2" name="object 32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938511" y="1184865"/>
              <a:ext cx="225633" cy="103677"/>
            </a:xfrm>
            <a:prstGeom prst="rect">
              <a:avLst/>
            </a:prstGeom>
          </p:spPr>
        </p:pic>
        <p:sp>
          <p:nvSpPr>
            <p:cNvPr id="33" name="object 33" descr=""/>
            <p:cNvSpPr/>
            <p:nvPr/>
          </p:nvSpPr>
          <p:spPr>
            <a:xfrm>
              <a:off x="6801409" y="1068298"/>
              <a:ext cx="408305" cy="220345"/>
            </a:xfrm>
            <a:custGeom>
              <a:avLst/>
              <a:gdLst/>
              <a:ahLst/>
              <a:cxnLst/>
              <a:rect l="l" t="t" r="r" b="b"/>
              <a:pathLst>
                <a:path w="408304" h="220344">
                  <a:moveTo>
                    <a:pt x="362699" y="0"/>
                  </a:moveTo>
                  <a:lnTo>
                    <a:pt x="0" y="0"/>
                  </a:lnTo>
                  <a:lnTo>
                    <a:pt x="53301" y="45313"/>
                  </a:lnTo>
                  <a:lnTo>
                    <a:pt x="362699" y="45313"/>
                  </a:lnTo>
                  <a:lnTo>
                    <a:pt x="362699" y="0"/>
                  </a:lnTo>
                  <a:close/>
                </a:path>
                <a:path w="408304" h="220344">
                  <a:moveTo>
                    <a:pt x="408025" y="155956"/>
                  </a:moveTo>
                  <a:lnTo>
                    <a:pt x="362712" y="174942"/>
                  </a:lnTo>
                  <a:lnTo>
                    <a:pt x="362712" y="220256"/>
                  </a:lnTo>
                  <a:lnTo>
                    <a:pt x="408025" y="188112"/>
                  </a:lnTo>
                  <a:lnTo>
                    <a:pt x="408025" y="155956"/>
                  </a:lnTo>
                  <a:close/>
                </a:path>
                <a:path w="408304" h="220344">
                  <a:moveTo>
                    <a:pt x="408025" y="114731"/>
                  </a:moveTo>
                  <a:lnTo>
                    <a:pt x="362712" y="116573"/>
                  </a:lnTo>
                  <a:lnTo>
                    <a:pt x="362712" y="161899"/>
                  </a:lnTo>
                  <a:lnTo>
                    <a:pt x="408025" y="146862"/>
                  </a:lnTo>
                  <a:lnTo>
                    <a:pt x="408025" y="114731"/>
                  </a:lnTo>
                  <a:close/>
                </a:path>
                <a:path w="408304" h="220344">
                  <a:moveTo>
                    <a:pt x="408025" y="73380"/>
                  </a:moveTo>
                  <a:lnTo>
                    <a:pt x="362737" y="58343"/>
                  </a:lnTo>
                  <a:lnTo>
                    <a:pt x="68554" y="58331"/>
                  </a:lnTo>
                  <a:lnTo>
                    <a:pt x="121856" y="103644"/>
                  </a:lnTo>
                  <a:lnTo>
                    <a:pt x="362712" y="103644"/>
                  </a:lnTo>
                  <a:lnTo>
                    <a:pt x="408025" y="105511"/>
                  </a:lnTo>
                  <a:lnTo>
                    <a:pt x="408025" y="73380"/>
                  </a:lnTo>
                  <a:close/>
                </a:path>
                <a:path w="408304" h="220344">
                  <a:moveTo>
                    <a:pt x="408025" y="32131"/>
                  </a:moveTo>
                  <a:lnTo>
                    <a:pt x="362712" y="0"/>
                  </a:lnTo>
                  <a:lnTo>
                    <a:pt x="362712" y="45313"/>
                  </a:lnTo>
                  <a:lnTo>
                    <a:pt x="408025" y="64249"/>
                  </a:lnTo>
                  <a:lnTo>
                    <a:pt x="408025" y="32131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9473806" y="997127"/>
              <a:ext cx="1366520" cy="513080"/>
            </a:xfrm>
            <a:custGeom>
              <a:avLst/>
              <a:gdLst/>
              <a:ahLst/>
              <a:cxnLst/>
              <a:rect l="l" t="t" r="r" b="b"/>
              <a:pathLst>
                <a:path w="1366520" h="513080">
                  <a:moveTo>
                    <a:pt x="563537" y="388366"/>
                  </a:moveTo>
                  <a:lnTo>
                    <a:pt x="419392" y="388366"/>
                  </a:lnTo>
                  <a:lnTo>
                    <a:pt x="419392" y="413766"/>
                  </a:lnTo>
                  <a:lnTo>
                    <a:pt x="419392" y="439166"/>
                  </a:lnTo>
                  <a:lnTo>
                    <a:pt x="419392" y="459486"/>
                  </a:lnTo>
                  <a:lnTo>
                    <a:pt x="419392" y="486156"/>
                  </a:lnTo>
                  <a:lnTo>
                    <a:pt x="419392" y="512826"/>
                  </a:lnTo>
                  <a:lnTo>
                    <a:pt x="562838" y="512826"/>
                  </a:lnTo>
                  <a:lnTo>
                    <a:pt x="562838" y="486156"/>
                  </a:lnTo>
                  <a:lnTo>
                    <a:pt x="456171" y="486156"/>
                  </a:lnTo>
                  <a:lnTo>
                    <a:pt x="456171" y="459486"/>
                  </a:lnTo>
                  <a:lnTo>
                    <a:pt x="556717" y="459486"/>
                  </a:lnTo>
                  <a:lnTo>
                    <a:pt x="556717" y="439166"/>
                  </a:lnTo>
                  <a:lnTo>
                    <a:pt x="456171" y="439166"/>
                  </a:lnTo>
                  <a:lnTo>
                    <a:pt x="456171" y="413766"/>
                  </a:lnTo>
                  <a:lnTo>
                    <a:pt x="563537" y="413766"/>
                  </a:lnTo>
                  <a:lnTo>
                    <a:pt x="563537" y="388366"/>
                  </a:lnTo>
                  <a:close/>
                </a:path>
                <a:path w="1366520" h="513080">
                  <a:moveTo>
                    <a:pt x="717334" y="488696"/>
                  </a:moveTo>
                  <a:lnTo>
                    <a:pt x="625932" y="488696"/>
                  </a:lnTo>
                  <a:lnTo>
                    <a:pt x="625932" y="388366"/>
                  </a:lnTo>
                  <a:lnTo>
                    <a:pt x="588035" y="388366"/>
                  </a:lnTo>
                  <a:lnTo>
                    <a:pt x="588035" y="488696"/>
                  </a:lnTo>
                  <a:lnTo>
                    <a:pt x="588035" y="512826"/>
                  </a:lnTo>
                  <a:lnTo>
                    <a:pt x="717334" y="512826"/>
                  </a:lnTo>
                  <a:lnTo>
                    <a:pt x="717334" y="488696"/>
                  </a:lnTo>
                  <a:close/>
                </a:path>
                <a:path w="1366520" h="513080">
                  <a:moveTo>
                    <a:pt x="887920" y="388480"/>
                  </a:moveTo>
                  <a:lnTo>
                    <a:pt x="742670" y="388480"/>
                  </a:lnTo>
                  <a:lnTo>
                    <a:pt x="742670" y="415150"/>
                  </a:lnTo>
                  <a:lnTo>
                    <a:pt x="742670" y="439280"/>
                  </a:lnTo>
                  <a:lnTo>
                    <a:pt x="742670" y="460870"/>
                  </a:lnTo>
                  <a:lnTo>
                    <a:pt x="742670" y="486270"/>
                  </a:lnTo>
                  <a:lnTo>
                    <a:pt x="742670" y="512940"/>
                  </a:lnTo>
                  <a:lnTo>
                    <a:pt x="887234" y="512940"/>
                  </a:lnTo>
                  <a:lnTo>
                    <a:pt x="887234" y="486270"/>
                  </a:lnTo>
                  <a:lnTo>
                    <a:pt x="780923" y="486270"/>
                  </a:lnTo>
                  <a:lnTo>
                    <a:pt x="780923" y="460870"/>
                  </a:lnTo>
                  <a:lnTo>
                    <a:pt x="880351" y="460870"/>
                  </a:lnTo>
                  <a:lnTo>
                    <a:pt x="880351" y="439280"/>
                  </a:lnTo>
                  <a:lnTo>
                    <a:pt x="780923" y="439280"/>
                  </a:lnTo>
                  <a:lnTo>
                    <a:pt x="780923" y="415150"/>
                  </a:lnTo>
                  <a:lnTo>
                    <a:pt x="887920" y="415150"/>
                  </a:lnTo>
                  <a:lnTo>
                    <a:pt x="887920" y="388480"/>
                  </a:lnTo>
                  <a:close/>
                </a:path>
                <a:path w="1366520" h="513080">
                  <a:moveTo>
                    <a:pt x="1138834" y="387972"/>
                  </a:moveTo>
                  <a:lnTo>
                    <a:pt x="1100620" y="387972"/>
                  </a:lnTo>
                  <a:lnTo>
                    <a:pt x="1100620" y="512241"/>
                  </a:lnTo>
                  <a:lnTo>
                    <a:pt x="1138834" y="512241"/>
                  </a:lnTo>
                  <a:lnTo>
                    <a:pt x="1138834" y="387972"/>
                  </a:lnTo>
                  <a:close/>
                </a:path>
                <a:path w="1366520" h="513080">
                  <a:moveTo>
                    <a:pt x="1138834" y="357974"/>
                  </a:moveTo>
                  <a:lnTo>
                    <a:pt x="1100620" y="357974"/>
                  </a:lnTo>
                  <a:lnTo>
                    <a:pt x="1100620" y="374345"/>
                  </a:lnTo>
                  <a:lnTo>
                    <a:pt x="1138834" y="374345"/>
                  </a:lnTo>
                  <a:lnTo>
                    <a:pt x="1138834" y="357974"/>
                  </a:lnTo>
                  <a:close/>
                </a:path>
                <a:path w="1366520" h="513080">
                  <a:moveTo>
                    <a:pt x="1366291" y="12928"/>
                  </a:moveTo>
                  <a:lnTo>
                    <a:pt x="837285" y="12928"/>
                  </a:lnTo>
                  <a:lnTo>
                    <a:pt x="800036" y="48666"/>
                  </a:lnTo>
                  <a:lnTo>
                    <a:pt x="751370" y="0"/>
                  </a:lnTo>
                  <a:lnTo>
                    <a:pt x="614883" y="0"/>
                  </a:lnTo>
                  <a:lnTo>
                    <a:pt x="566191" y="48666"/>
                  </a:lnTo>
                  <a:lnTo>
                    <a:pt x="528980" y="12928"/>
                  </a:lnTo>
                  <a:lnTo>
                    <a:pt x="0" y="12928"/>
                  </a:lnTo>
                  <a:lnTo>
                    <a:pt x="396036" y="349631"/>
                  </a:lnTo>
                  <a:lnTo>
                    <a:pt x="528980" y="349631"/>
                  </a:lnTo>
                  <a:lnTo>
                    <a:pt x="566191" y="313944"/>
                  </a:lnTo>
                  <a:lnTo>
                    <a:pt x="614883" y="362585"/>
                  </a:lnTo>
                  <a:lnTo>
                    <a:pt x="751370" y="362585"/>
                  </a:lnTo>
                  <a:lnTo>
                    <a:pt x="800036" y="313944"/>
                  </a:lnTo>
                  <a:lnTo>
                    <a:pt x="837285" y="349631"/>
                  </a:lnTo>
                  <a:lnTo>
                    <a:pt x="970076" y="349631"/>
                  </a:lnTo>
                  <a:lnTo>
                    <a:pt x="1366291" y="129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5" name="object 35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385696" y="1385072"/>
              <a:ext cx="165188" cy="124968"/>
            </a:xfrm>
            <a:prstGeom prst="rect">
              <a:avLst/>
            </a:prstGeom>
          </p:spPr>
        </p:pic>
        <p:sp>
          <p:nvSpPr>
            <p:cNvPr id="36" name="object 36" descr=""/>
            <p:cNvSpPr/>
            <p:nvPr/>
          </p:nvSpPr>
          <p:spPr>
            <a:xfrm>
              <a:off x="9701873" y="1385125"/>
              <a:ext cx="165735" cy="154940"/>
            </a:xfrm>
            <a:custGeom>
              <a:avLst/>
              <a:gdLst/>
              <a:ahLst/>
              <a:cxnLst/>
              <a:rect l="l" t="t" r="r" b="b"/>
              <a:pathLst>
                <a:path w="165734" h="154940">
                  <a:moveTo>
                    <a:pt x="104584" y="138252"/>
                  </a:moveTo>
                  <a:lnTo>
                    <a:pt x="60807" y="138252"/>
                  </a:lnTo>
                  <a:lnTo>
                    <a:pt x="60807" y="154635"/>
                  </a:lnTo>
                  <a:lnTo>
                    <a:pt x="104584" y="154635"/>
                  </a:lnTo>
                  <a:lnTo>
                    <a:pt x="104584" y="138252"/>
                  </a:lnTo>
                  <a:close/>
                </a:path>
                <a:path w="165734" h="154940">
                  <a:moveTo>
                    <a:pt x="165366" y="77635"/>
                  </a:moveTo>
                  <a:lnTo>
                    <a:pt x="129159" y="77635"/>
                  </a:lnTo>
                  <a:lnTo>
                    <a:pt x="129159" y="80149"/>
                  </a:lnTo>
                  <a:lnTo>
                    <a:pt x="126377" y="89776"/>
                  </a:lnTo>
                  <a:lnTo>
                    <a:pt x="118287" y="94932"/>
                  </a:lnTo>
                  <a:lnTo>
                    <a:pt x="105194" y="97002"/>
                  </a:lnTo>
                  <a:lnTo>
                    <a:pt x="87439" y="97383"/>
                  </a:lnTo>
                  <a:lnTo>
                    <a:pt x="67678" y="97320"/>
                  </a:lnTo>
                  <a:lnTo>
                    <a:pt x="35433" y="69735"/>
                  </a:lnTo>
                  <a:lnTo>
                    <a:pt x="35433" y="52298"/>
                  </a:lnTo>
                  <a:lnTo>
                    <a:pt x="38239" y="38379"/>
                  </a:lnTo>
                  <a:lnTo>
                    <a:pt x="46215" y="30759"/>
                  </a:lnTo>
                  <a:lnTo>
                    <a:pt x="58648" y="27571"/>
                  </a:lnTo>
                  <a:lnTo>
                    <a:pt x="74841" y="26924"/>
                  </a:lnTo>
                  <a:lnTo>
                    <a:pt x="101561" y="27317"/>
                  </a:lnTo>
                  <a:lnTo>
                    <a:pt x="114414" y="29044"/>
                  </a:lnTo>
                  <a:lnTo>
                    <a:pt x="124129" y="33083"/>
                  </a:lnTo>
                  <a:lnTo>
                    <a:pt x="128879" y="40411"/>
                  </a:lnTo>
                  <a:lnTo>
                    <a:pt x="128879" y="44208"/>
                  </a:lnTo>
                  <a:lnTo>
                    <a:pt x="163703" y="44208"/>
                  </a:lnTo>
                  <a:lnTo>
                    <a:pt x="149148" y="6464"/>
                  </a:lnTo>
                  <a:lnTo>
                    <a:pt x="93395" y="0"/>
                  </a:lnTo>
                  <a:lnTo>
                    <a:pt x="56235" y="88"/>
                  </a:lnTo>
                  <a:lnTo>
                    <a:pt x="14579" y="10172"/>
                  </a:lnTo>
                  <a:lnTo>
                    <a:pt x="0" y="46888"/>
                  </a:lnTo>
                  <a:lnTo>
                    <a:pt x="0" y="77482"/>
                  </a:lnTo>
                  <a:lnTo>
                    <a:pt x="14947" y="114833"/>
                  </a:lnTo>
                  <a:lnTo>
                    <a:pt x="61087" y="124968"/>
                  </a:lnTo>
                  <a:lnTo>
                    <a:pt x="113118" y="125196"/>
                  </a:lnTo>
                  <a:lnTo>
                    <a:pt x="124015" y="124917"/>
                  </a:lnTo>
                  <a:lnTo>
                    <a:pt x="160096" y="111671"/>
                  </a:lnTo>
                  <a:lnTo>
                    <a:pt x="165277" y="93700"/>
                  </a:lnTo>
                  <a:lnTo>
                    <a:pt x="165366" y="7763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9526602" y="1016516"/>
              <a:ext cx="1261110" cy="323850"/>
            </a:xfrm>
            <a:custGeom>
              <a:avLst/>
              <a:gdLst/>
              <a:ahLst/>
              <a:cxnLst/>
              <a:rect l="l" t="t" r="r" b="b"/>
              <a:pathLst>
                <a:path w="1261109" h="323850">
                  <a:moveTo>
                    <a:pt x="550405" y="267398"/>
                  </a:moveTo>
                  <a:lnTo>
                    <a:pt x="513778" y="267398"/>
                  </a:lnTo>
                  <a:lnTo>
                    <a:pt x="570128" y="323773"/>
                  </a:lnTo>
                  <a:lnTo>
                    <a:pt x="690562" y="323773"/>
                  </a:lnTo>
                  <a:lnTo>
                    <a:pt x="716458" y="297865"/>
                  </a:lnTo>
                  <a:lnTo>
                    <a:pt x="580872" y="297865"/>
                  </a:lnTo>
                  <a:lnTo>
                    <a:pt x="550405" y="267398"/>
                  </a:lnTo>
                  <a:close/>
                </a:path>
                <a:path w="1261109" h="323850">
                  <a:moveTo>
                    <a:pt x="468464" y="12953"/>
                  </a:moveTo>
                  <a:lnTo>
                    <a:pt x="0" y="12953"/>
                  </a:lnTo>
                  <a:lnTo>
                    <a:pt x="350431" y="310819"/>
                  </a:lnTo>
                  <a:lnTo>
                    <a:pt x="468464" y="310819"/>
                  </a:lnTo>
                  <a:lnTo>
                    <a:pt x="495448" y="284962"/>
                  </a:lnTo>
                  <a:lnTo>
                    <a:pt x="359994" y="284962"/>
                  </a:lnTo>
                  <a:lnTo>
                    <a:pt x="70408" y="38836"/>
                  </a:lnTo>
                  <a:lnTo>
                    <a:pt x="495467" y="38836"/>
                  </a:lnTo>
                  <a:lnTo>
                    <a:pt x="468464" y="12953"/>
                  </a:lnTo>
                  <a:close/>
                </a:path>
                <a:path w="1261109" h="323850">
                  <a:moveTo>
                    <a:pt x="770048" y="267398"/>
                  </a:moveTo>
                  <a:lnTo>
                    <a:pt x="746912" y="267398"/>
                  </a:lnTo>
                  <a:lnTo>
                    <a:pt x="792238" y="310819"/>
                  </a:lnTo>
                  <a:lnTo>
                    <a:pt x="910145" y="310819"/>
                  </a:lnTo>
                  <a:lnTo>
                    <a:pt x="940575" y="284962"/>
                  </a:lnTo>
                  <a:lnTo>
                    <a:pt x="792238" y="284962"/>
                  </a:lnTo>
                  <a:lnTo>
                    <a:pt x="770048" y="267398"/>
                  </a:lnTo>
                  <a:close/>
                </a:path>
                <a:path w="1261109" h="323850">
                  <a:moveTo>
                    <a:pt x="630339" y="284962"/>
                  </a:moveTo>
                  <a:lnTo>
                    <a:pt x="613117" y="297865"/>
                  </a:lnTo>
                  <a:lnTo>
                    <a:pt x="647573" y="297865"/>
                  </a:lnTo>
                  <a:lnTo>
                    <a:pt x="630339" y="284962"/>
                  </a:lnTo>
                  <a:close/>
                </a:path>
                <a:path w="1261109" h="323850">
                  <a:moveTo>
                    <a:pt x="716427" y="25882"/>
                  </a:moveTo>
                  <a:lnTo>
                    <a:pt x="679818" y="25882"/>
                  </a:lnTo>
                  <a:lnTo>
                    <a:pt x="721067" y="67144"/>
                  </a:lnTo>
                  <a:lnTo>
                    <a:pt x="721067" y="256628"/>
                  </a:lnTo>
                  <a:lnTo>
                    <a:pt x="679818" y="297865"/>
                  </a:lnTo>
                  <a:lnTo>
                    <a:pt x="716458" y="297865"/>
                  </a:lnTo>
                  <a:lnTo>
                    <a:pt x="746912" y="267398"/>
                  </a:lnTo>
                  <a:lnTo>
                    <a:pt x="770048" y="267398"/>
                  </a:lnTo>
                  <a:lnTo>
                    <a:pt x="746912" y="249085"/>
                  </a:lnTo>
                  <a:lnTo>
                    <a:pt x="746912" y="74701"/>
                  </a:lnTo>
                  <a:lnTo>
                    <a:pt x="770057" y="56387"/>
                  </a:lnTo>
                  <a:lnTo>
                    <a:pt x="746912" y="56387"/>
                  </a:lnTo>
                  <a:lnTo>
                    <a:pt x="716427" y="25882"/>
                  </a:lnTo>
                  <a:close/>
                </a:path>
                <a:path w="1261109" h="323850">
                  <a:moveTo>
                    <a:pt x="495467" y="38836"/>
                  </a:moveTo>
                  <a:lnTo>
                    <a:pt x="468464" y="38836"/>
                  </a:lnTo>
                  <a:lnTo>
                    <a:pt x="513778" y="74701"/>
                  </a:lnTo>
                  <a:lnTo>
                    <a:pt x="513778" y="249085"/>
                  </a:lnTo>
                  <a:lnTo>
                    <a:pt x="468464" y="284962"/>
                  </a:lnTo>
                  <a:lnTo>
                    <a:pt x="495448" y="284962"/>
                  </a:lnTo>
                  <a:lnTo>
                    <a:pt x="513778" y="267398"/>
                  </a:lnTo>
                  <a:lnTo>
                    <a:pt x="550405" y="267398"/>
                  </a:lnTo>
                  <a:lnTo>
                    <a:pt x="539635" y="256628"/>
                  </a:lnTo>
                  <a:lnTo>
                    <a:pt x="539635" y="67144"/>
                  </a:lnTo>
                  <a:lnTo>
                    <a:pt x="550385" y="56387"/>
                  </a:lnTo>
                  <a:lnTo>
                    <a:pt x="513778" y="56387"/>
                  </a:lnTo>
                  <a:lnTo>
                    <a:pt x="495467" y="38836"/>
                  </a:lnTo>
                  <a:close/>
                </a:path>
                <a:path w="1261109" h="323850">
                  <a:moveTo>
                    <a:pt x="1230230" y="38836"/>
                  </a:moveTo>
                  <a:lnTo>
                    <a:pt x="1190256" y="38836"/>
                  </a:lnTo>
                  <a:lnTo>
                    <a:pt x="900709" y="284962"/>
                  </a:lnTo>
                  <a:lnTo>
                    <a:pt x="940575" y="284962"/>
                  </a:lnTo>
                  <a:lnTo>
                    <a:pt x="1230230" y="38836"/>
                  </a:lnTo>
                  <a:close/>
                </a:path>
                <a:path w="1261109" h="323850">
                  <a:moveTo>
                    <a:pt x="690562" y="0"/>
                  </a:moveTo>
                  <a:lnTo>
                    <a:pt x="570128" y="0"/>
                  </a:lnTo>
                  <a:lnTo>
                    <a:pt x="513778" y="56387"/>
                  </a:lnTo>
                  <a:lnTo>
                    <a:pt x="550385" y="56387"/>
                  </a:lnTo>
                  <a:lnTo>
                    <a:pt x="580872" y="25882"/>
                  </a:lnTo>
                  <a:lnTo>
                    <a:pt x="716427" y="25882"/>
                  </a:lnTo>
                  <a:lnTo>
                    <a:pt x="690562" y="0"/>
                  </a:lnTo>
                  <a:close/>
                </a:path>
                <a:path w="1261109" h="323850">
                  <a:moveTo>
                    <a:pt x="1260690" y="12953"/>
                  </a:moveTo>
                  <a:lnTo>
                    <a:pt x="792238" y="12953"/>
                  </a:lnTo>
                  <a:lnTo>
                    <a:pt x="746912" y="56387"/>
                  </a:lnTo>
                  <a:lnTo>
                    <a:pt x="770057" y="56387"/>
                  </a:lnTo>
                  <a:lnTo>
                    <a:pt x="792238" y="38836"/>
                  </a:lnTo>
                  <a:lnTo>
                    <a:pt x="1230230" y="38836"/>
                  </a:lnTo>
                  <a:lnTo>
                    <a:pt x="1260690" y="12953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8" name="object 3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92135" y="1068298"/>
              <a:ext cx="129628" cy="220243"/>
            </a:xfrm>
            <a:prstGeom prst="rect">
              <a:avLst/>
            </a:prstGeom>
          </p:spPr>
        </p:pic>
        <p:pic>
          <p:nvPicPr>
            <p:cNvPr id="39" name="object 39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318819" y="1184865"/>
              <a:ext cx="225633" cy="103677"/>
            </a:xfrm>
            <a:prstGeom prst="rect">
              <a:avLst/>
            </a:prstGeom>
          </p:spPr>
        </p:pic>
        <p:sp>
          <p:nvSpPr>
            <p:cNvPr id="40" name="object 40" descr=""/>
            <p:cNvSpPr/>
            <p:nvPr/>
          </p:nvSpPr>
          <p:spPr>
            <a:xfrm>
              <a:off x="10273525" y="1068298"/>
              <a:ext cx="408305" cy="220345"/>
            </a:xfrm>
            <a:custGeom>
              <a:avLst/>
              <a:gdLst/>
              <a:ahLst/>
              <a:cxnLst/>
              <a:rect l="l" t="t" r="r" b="b"/>
              <a:pathLst>
                <a:path w="408304" h="220344">
                  <a:moveTo>
                    <a:pt x="45313" y="174942"/>
                  </a:moveTo>
                  <a:lnTo>
                    <a:pt x="0" y="155956"/>
                  </a:lnTo>
                  <a:lnTo>
                    <a:pt x="0" y="188112"/>
                  </a:lnTo>
                  <a:lnTo>
                    <a:pt x="45313" y="220256"/>
                  </a:lnTo>
                  <a:lnTo>
                    <a:pt x="45313" y="174942"/>
                  </a:lnTo>
                  <a:close/>
                </a:path>
                <a:path w="408304" h="220344">
                  <a:moveTo>
                    <a:pt x="45313" y="116573"/>
                  </a:moveTo>
                  <a:lnTo>
                    <a:pt x="0" y="114731"/>
                  </a:lnTo>
                  <a:lnTo>
                    <a:pt x="0" y="146862"/>
                  </a:lnTo>
                  <a:lnTo>
                    <a:pt x="45313" y="161899"/>
                  </a:lnTo>
                  <a:lnTo>
                    <a:pt x="45313" y="116573"/>
                  </a:lnTo>
                  <a:close/>
                </a:path>
                <a:path w="408304" h="220344">
                  <a:moveTo>
                    <a:pt x="45313" y="0"/>
                  </a:moveTo>
                  <a:lnTo>
                    <a:pt x="0" y="32131"/>
                  </a:lnTo>
                  <a:lnTo>
                    <a:pt x="0" y="64249"/>
                  </a:lnTo>
                  <a:lnTo>
                    <a:pt x="45313" y="45313"/>
                  </a:lnTo>
                  <a:lnTo>
                    <a:pt x="45313" y="0"/>
                  </a:lnTo>
                  <a:close/>
                </a:path>
                <a:path w="408304" h="220344">
                  <a:moveTo>
                    <a:pt x="339483" y="58331"/>
                  </a:moveTo>
                  <a:lnTo>
                    <a:pt x="45313" y="58331"/>
                  </a:lnTo>
                  <a:lnTo>
                    <a:pt x="0" y="73380"/>
                  </a:lnTo>
                  <a:lnTo>
                    <a:pt x="0" y="105511"/>
                  </a:lnTo>
                  <a:lnTo>
                    <a:pt x="45313" y="103644"/>
                  </a:lnTo>
                  <a:lnTo>
                    <a:pt x="286156" y="103644"/>
                  </a:lnTo>
                  <a:lnTo>
                    <a:pt x="339483" y="58331"/>
                  </a:lnTo>
                  <a:close/>
                </a:path>
                <a:path w="408304" h="220344">
                  <a:moveTo>
                    <a:pt x="408038" y="0"/>
                  </a:moveTo>
                  <a:lnTo>
                    <a:pt x="45339" y="0"/>
                  </a:lnTo>
                  <a:lnTo>
                    <a:pt x="45339" y="45313"/>
                  </a:lnTo>
                  <a:lnTo>
                    <a:pt x="354711" y="45313"/>
                  </a:lnTo>
                  <a:lnTo>
                    <a:pt x="408038" y="0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1" name="object 41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769442" y="1184865"/>
              <a:ext cx="225635" cy="103677"/>
            </a:xfrm>
            <a:prstGeom prst="rect">
              <a:avLst/>
            </a:prstGeom>
          </p:spPr>
        </p:pic>
        <p:sp>
          <p:nvSpPr>
            <p:cNvPr id="42" name="object 42" descr=""/>
            <p:cNvSpPr/>
            <p:nvPr/>
          </p:nvSpPr>
          <p:spPr>
            <a:xfrm>
              <a:off x="9632340" y="1068298"/>
              <a:ext cx="408305" cy="220345"/>
            </a:xfrm>
            <a:custGeom>
              <a:avLst/>
              <a:gdLst/>
              <a:ahLst/>
              <a:cxnLst/>
              <a:rect l="l" t="t" r="r" b="b"/>
              <a:pathLst>
                <a:path w="408304" h="220344">
                  <a:moveTo>
                    <a:pt x="362699" y="0"/>
                  </a:moveTo>
                  <a:lnTo>
                    <a:pt x="0" y="0"/>
                  </a:lnTo>
                  <a:lnTo>
                    <a:pt x="53301" y="45313"/>
                  </a:lnTo>
                  <a:lnTo>
                    <a:pt x="362699" y="45313"/>
                  </a:lnTo>
                  <a:lnTo>
                    <a:pt x="362699" y="0"/>
                  </a:lnTo>
                  <a:close/>
                </a:path>
                <a:path w="408304" h="220344">
                  <a:moveTo>
                    <a:pt x="408025" y="155956"/>
                  </a:moveTo>
                  <a:lnTo>
                    <a:pt x="362712" y="174942"/>
                  </a:lnTo>
                  <a:lnTo>
                    <a:pt x="362712" y="220256"/>
                  </a:lnTo>
                  <a:lnTo>
                    <a:pt x="408025" y="188112"/>
                  </a:lnTo>
                  <a:lnTo>
                    <a:pt x="408025" y="155956"/>
                  </a:lnTo>
                  <a:close/>
                </a:path>
                <a:path w="408304" h="220344">
                  <a:moveTo>
                    <a:pt x="408025" y="114731"/>
                  </a:moveTo>
                  <a:lnTo>
                    <a:pt x="362712" y="116573"/>
                  </a:lnTo>
                  <a:lnTo>
                    <a:pt x="362712" y="161899"/>
                  </a:lnTo>
                  <a:lnTo>
                    <a:pt x="408025" y="146862"/>
                  </a:lnTo>
                  <a:lnTo>
                    <a:pt x="408025" y="114731"/>
                  </a:lnTo>
                  <a:close/>
                </a:path>
                <a:path w="408304" h="220344">
                  <a:moveTo>
                    <a:pt x="408025" y="73380"/>
                  </a:moveTo>
                  <a:lnTo>
                    <a:pt x="362724" y="58343"/>
                  </a:lnTo>
                  <a:lnTo>
                    <a:pt x="68541" y="58331"/>
                  </a:lnTo>
                  <a:lnTo>
                    <a:pt x="121856" y="103644"/>
                  </a:lnTo>
                  <a:lnTo>
                    <a:pt x="362712" y="103644"/>
                  </a:lnTo>
                  <a:lnTo>
                    <a:pt x="408025" y="105511"/>
                  </a:lnTo>
                  <a:lnTo>
                    <a:pt x="408025" y="73380"/>
                  </a:lnTo>
                  <a:close/>
                </a:path>
                <a:path w="408304" h="220344">
                  <a:moveTo>
                    <a:pt x="408025" y="32131"/>
                  </a:moveTo>
                  <a:lnTo>
                    <a:pt x="362712" y="0"/>
                  </a:lnTo>
                  <a:lnTo>
                    <a:pt x="362712" y="45313"/>
                  </a:lnTo>
                  <a:lnTo>
                    <a:pt x="408025" y="64249"/>
                  </a:lnTo>
                  <a:lnTo>
                    <a:pt x="408025" y="32131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Ribbon 3</dc:title>
  <dcterms:created xsi:type="dcterms:W3CDTF">2025-01-15T09:39:06Z</dcterms:created>
  <dcterms:modified xsi:type="dcterms:W3CDTF">2025-01-15T09:39:06Z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2025-01-15T00:00:00Z</vt:filetime>
  </property>
  <property fmtid="{D5CDD505-2E9C-101B-9397-08002B2CF9AE}" pid="3" name="Creator">
    <vt:lpwstr>Adobe Illustrator 28.3 (Macintosh)</vt:lpwstr>
  </property>
  <property fmtid="{D5CDD505-2E9C-101B-9397-08002B2CF9AE}" pid="4" name="LastSaved">
    <vt:filetime>2025-01-15T00:00:00Z</vt:filetime>
  </property>
  <property fmtid="{D5CDD505-2E9C-101B-9397-08002B2CF9AE}" pid="5" name="Producer">
    <vt:lpwstr>Adobe PDF library 17.00</vt:lpwstr>
  </property>
</Properties>
</file>