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11518900" cy="7924800"/>
  <p:notesSz cx="11518900" cy="79248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64393" y="2456688"/>
            <a:ext cx="9796463" cy="16642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728787" y="4437888"/>
            <a:ext cx="8067675" cy="1981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76262" y="1822704"/>
            <a:ext cx="5013484" cy="52303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935503" y="1822704"/>
            <a:ext cx="5013484" cy="52303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315"/>
            <a:ext cx="11520170" cy="0"/>
          </a:xfrm>
          <a:custGeom>
            <a:avLst/>
            <a:gdLst/>
            <a:ahLst/>
            <a:cxnLst/>
            <a:rect l="l" t="t" r="r" b="b"/>
            <a:pathLst>
              <a:path w="11520170" h="0">
                <a:moveTo>
                  <a:pt x="0" y="0"/>
                </a:moveTo>
                <a:lnTo>
                  <a:pt x="11520004" y="0"/>
                </a:lnTo>
              </a:path>
            </a:pathLst>
          </a:custGeom>
          <a:ln w="33782">
            <a:solidFill>
              <a:srgbClr val="DBDAD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76262" y="316992"/>
            <a:ext cx="10372725" cy="12679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76262" y="1822704"/>
            <a:ext cx="10372725" cy="52303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918585" y="7370064"/>
            <a:ext cx="3688080" cy="396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76262" y="7370064"/>
            <a:ext cx="2650807" cy="396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298180" y="7370064"/>
            <a:ext cx="2650807" cy="396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10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3695"/>
            <a:ext cx="11520170" cy="7929880"/>
            <a:chOff x="0" y="3695"/>
            <a:chExt cx="11520170" cy="7929880"/>
          </a:xfrm>
        </p:grpSpPr>
        <p:sp>
          <p:nvSpPr>
            <p:cNvPr id="3" name="object 3" descr=""/>
            <p:cNvSpPr/>
            <p:nvPr/>
          </p:nvSpPr>
          <p:spPr>
            <a:xfrm>
              <a:off x="0" y="7916292"/>
              <a:ext cx="11520170" cy="0"/>
            </a:xfrm>
            <a:custGeom>
              <a:avLst/>
              <a:gdLst/>
              <a:ahLst/>
              <a:cxnLst/>
              <a:rect l="l" t="t" r="r" b="b"/>
              <a:pathLst>
                <a:path w="11520170" h="0">
                  <a:moveTo>
                    <a:pt x="11520004" y="0"/>
                  </a:moveTo>
                  <a:lnTo>
                    <a:pt x="5640137" y="0"/>
                  </a:lnTo>
                  <a:lnTo>
                    <a:pt x="5269779" y="0"/>
                  </a:lnTo>
                  <a:lnTo>
                    <a:pt x="0" y="0"/>
                  </a:lnTo>
                </a:path>
              </a:pathLst>
            </a:custGeom>
            <a:ln w="33782">
              <a:solidFill>
                <a:srgbClr val="DBDAD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5776363" y="16625"/>
              <a:ext cx="0" cy="7900034"/>
            </a:xfrm>
            <a:custGeom>
              <a:avLst/>
              <a:gdLst/>
              <a:ahLst/>
              <a:cxnLst/>
              <a:rect l="l" t="t" r="r" b="b"/>
              <a:pathLst>
                <a:path w="0" h="7900034">
                  <a:moveTo>
                    <a:pt x="0" y="0"/>
                  </a:moveTo>
                  <a:lnTo>
                    <a:pt x="0" y="7899666"/>
                  </a:lnTo>
                </a:path>
              </a:pathLst>
            </a:custGeom>
            <a:ln w="8122">
              <a:solidFill>
                <a:srgbClr val="DBDAD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7827784" y="692251"/>
              <a:ext cx="1671955" cy="429895"/>
            </a:xfrm>
            <a:custGeom>
              <a:avLst/>
              <a:gdLst/>
              <a:ahLst/>
              <a:cxnLst/>
              <a:rect l="l" t="t" r="r" b="b"/>
              <a:pathLst>
                <a:path w="1671954" h="429894">
                  <a:moveTo>
                    <a:pt x="921804" y="103225"/>
                  </a:moveTo>
                  <a:lnTo>
                    <a:pt x="887171" y="68592"/>
                  </a:lnTo>
                  <a:lnTo>
                    <a:pt x="784567" y="68592"/>
                  </a:lnTo>
                  <a:lnTo>
                    <a:pt x="749922" y="103225"/>
                  </a:lnTo>
                  <a:lnTo>
                    <a:pt x="749922" y="326047"/>
                  </a:lnTo>
                  <a:lnTo>
                    <a:pt x="784567" y="360680"/>
                  </a:lnTo>
                  <a:lnTo>
                    <a:pt x="801509" y="360680"/>
                  </a:lnTo>
                  <a:lnTo>
                    <a:pt x="835863" y="334937"/>
                  </a:lnTo>
                  <a:lnTo>
                    <a:pt x="870127" y="360680"/>
                  </a:lnTo>
                  <a:lnTo>
                    <a:pt x="887171" y="360680"/>
                  </a:lnTo>
                  <a:lnTo>
                    <a:pt x="921804" y="326047"/>
                  </a:lnTo>
                  <a:lnTo>
                    <a:pt x="921804" y="227558"/>
                  </a:lnTo>
                  <a:lnTo>
                    <a:pt x="848791" y="227558"/>
                  </a:lnTo>
                  <a:lnTo>
                    <a:pt x="848791" y="287655"/>
                  </a:lnTo>
                  <a:lnTo>
                    <a:pt x="822947" y="287655"/>
                  </a:lnTo>
                  <a:lnTo>
                    <a:pt x="822947" y="141617"/>
                  </a:lnTo>
                  <a:lnTo>
                    <a:pt x="848791" y="141617"/>
                  </a:lnTo>
                  <a:lnTo>
                    <a:pt x="848791" y="201714"/>
                  </a:lnTo>
                  <a:lnTo>
                    <a:pt x="921804" y="201714"/>
                  </a:lnTo>
                  <a:lnTo>
                    <a:pt x="921804" y="103225"/>
                  </a:lnTo>
                  <a:close/>
                </a:path>
                <a:path w="1671954" h="429894">
                  <a:moveTo>
                    <a:pt x="1671726" y="17132"/>
                  </a:moveTo>
                  <a:lnTo>
                    <a:pt x="1578394" y="17132"/>
                  </a:lnTo>
                  <a:lnTo>
                    <a:pt x="1578394" y="51485"/>
                  </a:lnTo>
                  <a:lnTo>
                    <a:pt x="1194371" y="377837"/>
                  </a:lnTo>
                  <a:lnTo>
                    <a:pt x="1050480" y="377837"/>
                  </a:lnTo>
                  <a:lnTo>
                    <a:pt x="1021080" y="354533"/>
                  </a:lnTo>
                  <a:lnTo>
                    <a:pt x="990473" y="330276"/>
                  </a:lnTo>
                  <a:lnTo>
                    <a:pt x="990473" y="99047"/>
                  </a:lnTo>
                  <a:lnTo>
                    <a:pt x="1021181" y="74701"/>
                  </a:lnTo>
                  <a:lnTo>
                    <a:pt x="1050480" y="51485"/>
                  </a:lnTo>
                  <a:lnTo>
                    <a:pt x="1578394" y="51485"/>
                  </a:lnTo>
                  <a:lnTo>
                    <a:pt x="1578394" y="17132"/>
                  </a:lnTo>
                  <a:lnTo>
                    <a:pt x="1050480" y="17132"/>
                  </a:lnTo>
                  <a:lnTo>
                    <a:pt x="990473" y="74701"/>
                  </a:lnTo>
                  <a:lnTo>
                    <a:pt x="956119" y="40360"/>
                  </a:lnTo>
                  <a:lnTo>
                    <a:pt x="956119" y="88938"/>
                  </a:lnTo>
                  <a:lnTo>
                    <a:pt x="956119" y="340296"/>
                  </a:lnTo>
                  <a:lnTo>
                    <a:pt x="901446" y="394970"/>
                  </a:lnTo>
                  <a:lnTo>
                    <a:pt x="858748" y="394970"/>
                  </a:lnTo>
                  <a:lnTo>
                    <a:pt x="835812" y="377837"/>
                  </a:lnTo>
                  <a:lnTo>
                    <a:pt x="812977" y="394970"/>
                  </a:lnTo>
                  <a:lnTo>
                    <a:pt x="770280" y="394970"/>
                  </a:lnTo>
                  <a:lnTo>
                    <a:pt x="729780" y="354533"/>
                  </a:lnTo>
                  <a:lnTo>
                    <a:pt x="715518" y="340296"/>
                  </a:lnTo>
                  <a:lnTo>
                    <a:pt x="715518" y="88938"/>
                  </a:lnTo>
                  <a:lnTo>
                    <a:pt x="729780" y="74701"/>
                  </a:lnTo>
                  <a:lnTo>
                    <a:pt x="770280" y="34264"/>
                  </a:lnTo>
                  <a:lnTo>
                    <a:pt x="901446" y="34264"/>
                  </a:lnTo>
                  <a:lnTo>
                    <a:pt x="956119" y="88938"/>
                  </a:lnTo>
                  <a:lnTo>
                    <a:pt x="956119" y="40360"/>
                  </a:lnTo>
                  <a:lnTo>
                    <a:pt x="950023" y="34264"/>
                  </a:lnTo>
                  <a:lnTo>
                    <a:pt x="915758" y="0"/>
                  </a:lnTo>
                  <a:lnTo>
                    <a:pt x="755954" y="0"/>
                  </a:lnTo>
                  <a:lnTo>
                    <a:pt x="681253" y="74701"/>
                  </a:lnTo>
                  <a:lnTo>
                    <a:pt x="681253" y="99047"/>
                  </a:lnTo>
                  <a:lnTo>
                    <a:pt x="681253" y="330276"/>
                  </a:lnTo>
                  <a:lnTo>
                    <a:pt x="621144" y="377837"/>
                  </a:lnTo>
                  <a:lnTo>
                    <a:pt x="477354" y="377837"/>
                  </a:lnTo>
                  <a:lnTo>
                    <a:pt x="93332" y="51485"/>
                  </a:lnTo>
                  <a:lnTo>
                    <a:pt x="621144" y="51485"/>
                  </a:lnTo>
                  <a:lnTo>
                    <a:pt x="681253" y="99047"/>
                  </a:lnTo>
                  <a:lnTo>
                    <a:pt x="681253" y="74701"/>
                  </a:lnTo>
                  <a:lnTo>
                    <a:pt x="657009" y="51485"/>
                  </a:lnTo>
                  <a:lnTo>
                    <a:pt x="621144" y="17132"/>
                  </a:lnTo>
                  <a:lnTo>
                    <a:pt x="0" y="17132"/>
                  </a:lnTo>
                  <a:lnTo>
                    <a:pt x="464616" y="412191"/>
                  </a:lnTo>
                  <a:lnTo>
                    <a:pt x="621144" y="412191"/>
                  </a:lnTo>
                  <a:lnTo>
                    <a:pt x="656958" y="377837"/>
                  </a:lnTo>
                  <a:lnTo>
                    <a:pt x="681253" y="354533"/>
                  </a:lnTo>
                  <a:lnTo>
                    <a:pt x="755954" y="429323"/>
                  </a:lnTo>
                  <a:lnTo>
                    <a:pt x="915758" y="429323"/>
                  </a:lnTo>
                  <a:lnTo>
                    <a:pt x="950074" y="394970"/>
                  </a:lnTo>
                  <a:lnTo>
                    <a:pt x="990473" y="354533"/>
                  </a:lnTo>
                  <a:lnTo>
                    <a:pt x="1050480" y="412191"/>
                  </a:lnTo>
                  <a:lnTo>
                    <a:pt x="1206919" y="412191"/>
                  </a:lnTo>
                  <a:lnTo>
                    <a:pt x="1247330" y="377837"/>
                  </a:lnTo>
                  <a:lnTo>
                    <a:pt x="1631302" y="51485"/>
                  </a:lnTo>
                  <a:lnTo>
                    <a:pt x="1671726" y="17132"/>
                  </a:lnTo>
                  <a:close/>
                </a:path>
              </a:pathLst>
            </a:custGeom>
            <a:solidFill>
              <a:srgbClr val="0D79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8878268" y="992854"/>
              <a:ext cx="208915" cy="60325"/>
            </a:xfrm>
            <a:custGeom>
              <a:avLst/>
              <a:gdLst/>
              <a:ahLst/>
              <a:cxnLst/>
              <a:rect l="l" t="t" r="r" b="b"/>
              <a:pathLst>
                <a:path w="208915" h="60325">
                  <a:moveTo>
                    <a:pt x="208394" y="0"/>
                  </a:moveTo>
                  <a:lnTo>
                    <a:pt x="0" y="0"/>
                  </a:lnTo>
                  <a:lnTo>
                    <a:pt x="0" y="60109"/>
                  </a:lnTo>
                  <a:lnTo>
                    <a:pt x="137528" y="60109"/>
                  </a:lnTo>
                  <a:lnTo>
                    <a:pt x="208394" y="0"/>
                  </a:lnTo>
                  <a:close/>
                </a:path>
              </a:pathLst>
            </a:custGeom>
            <a:solidFill>
              <a:srgbClr val="73C3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8878352" y="915422"/>
              <a:ext cx="299720" cy="60325"/>
            </a:xfrm>
            <a:custGeom>
              <a:avLst/>
              <a:gdLst/>
              <a:ahLst/>
              <a:cxnLst/>
              <a:rect l="l" t="t" r="r" b="b"/>
              <a:pathLst>
                <a:path w="299720" h="60325">
                  <a:moveTo>
                    <a:pt x="299110" y="0"/>
                  </a:moveTo>
                  <a:lnTo>
                    <a:pt x="0" y="0"/>
                  </a:lnTo>
                  <a:lnTo>
                    <a:pt x="0" y="60198"/>
                  </a:lnTo>
                  <a:lnTo>
                    <a:pt x="228422" y="60198"/>
                  </a:lnTo>
                  <a:lnTo>
                    <a:pt x="299110" y="0"/>
                  </a:lnTo>
                  <a:close/>
                </a:path>
              </a:pathLst>
            </a:custGeom>
            <a:solidFill>
              <a:srgbClr val="75C3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7967954" y="760882"/>
              <a:ext cx="1391920" cy="292100"/>
            </a:xfrm>
            <a:custGeom>
              <a:avLst/>
              <a:gdLst/>
              <a:ahLst/>
              <a:cxnLst/>
              <a:rect l="l" t="t" r="r" b="b"/>
              <a:pathLst>
                <a:path w="1391920" h="292100">
                  <a:moveTo>
                    <a:pt x="480910" y="25"/>
                  </a:moveTo>
                  <a:lnTo>
                    <a:pt x="0" y="25"/>
                  </a:lnTo>
                  <a:lnTo>
                    <a:pt x="70675" y="60134"/>
                  </a:lnTo>
                  <a:lnTo>
                    <a:pt x="480910" y="60134"/>
                  </a:lnTo>
                  <a:lnTo>
                    <a:pt x="480910" y="25"/>
                  </a:lnTo>
                  <a:close/>
                </a:path>
                <a:path w="1391920" h="292100">
                  <a:moveTo>
                    <a:pt x="541121" y="206794"/>
                  </a:moveTo>
                  <a:lnTo>
                    <a:pt x="481050" y="231978"/>
                  </a:lnTo>
                  <a:lnTo>
                    <a:pt x="272745" y="231978"/>
                  </a:lnTo>
                  <a:lnTo>
                    <a:pt x="343522" y="292087"/>
                  </a:lnTo>
                  <a:lnTo>
                    <a:pt x="481025" y="292087"/>
                  </a:lnTo>
                  <a:lnTo>
                    <a:pt x="541121" y="249389"/>
                  </a:lnTo>
                  <a:lnTo>
                    <a:pt x="541121" y="206794"/>
                  </a:lnTo>
                  <a:close/>
                </a:path>
                <a:path w="1391920" h="292100">
                  <a:moveTo>
                    <a:pt x="541121" y="152107"/>
                  </a:moveTo>
                  <a:lnTo>
                    <a:pt x="481025" y="154546"/>
                  </a:lnTo>
                  <a:lnTo>
                    <a:pt x="181825" y="154546"/>
                  </a:lnTo>
                  <a:lnTo>
                    <a:pt x="252501" y="214744"/>
                  </a:lnTo>
                  <a:lnTo>
                    <a:pt x="481025" y="214744"/>
                  </a:lnTo>
                  <a:lnTo>
                    <a:pt x="541121" y="194703"/>
                  </a:lnTo>
                  <a:lnTo>
                    <a:pt x="541121" y="152107"/>
                  </a:lnTo>
                  <a:close/>
                </a:path>
                <a:path w="1391920" h="292100">
                  <a:moveTo>
                    <a:pt x="541121" y="97370"/>
                  </a:moveTo>
                  <a:lnTo>
                    <a:pt x="481025" y="77343"/>
                  </a:lnTo>
                  <a:lnTo>
                    <a:pt x="90919" y="77368"/>
                  </a:lnTo>
                  <a:lnTo>
                    <a:pt x="161594" y="137477"/>
                  </a:lnTo>
                  <a:lnTo>
                    <a:pt x="481025" y="137477"/>
                  </a:lnTo>
                  <a:lnTo>
                    <a:pt x="541121" y="139877"/>
                  </a:lnTo>
                  <a:lnTo>
                    <a:pt x="541121" y="97370"/>
                  </a:lnTo>
                  <a:close/>
                </a:path>
                <a:path w="1391920" h="292100">
                  <a:moveTo>
                    <a:pt x="541121" y="42595"/>
                  </a:moveTo>
                  <a:lnTo>
                    <a:pt x="481025" y="0"/>
                  </a:lnTo>
                  <a:lnTo>
                    <a:pt x="481025" y="60096"/>
                  </a:lnTo>
                  <a:lnTo>
                    <a:pt x="541121" y="85191"/>
                  </a:lnTo>
                  <a:lnTo>
                    <a:pt x="541121" y="42595"/>
                  </a:lnTo>
                  <a:close/>
                </a:path>
                <a:path w="1391920" h="292100">
                  <a:moveTo>
                    <a:pt x="910437" y="232003"/>
                  </a:moveTo>
                  <a:lnTo>
                    <a:pt x="850239" y="206819"/>
                  </a:lnTo>
                  <a:lnTo>
                    <a:pt x="850239" y="249415"/>
                  </a:lnTo>
                  <a:lnTo>
                    <a:pt x="910437" y="292011"/>
                  </a:lnTo>
                  <a:lnTo>
                    <a:pt x="910437" y="232003"/>
                  </a:lnTo>
                  <a:close/>
                </a:path>
                <a:path w="1391920" h="292100">
                  <a:moveTo>
                    <a:pt x="910437" y="154571"/>
                  </a:moveTo>
                  <a:lnTo>
                    <a:pt x="850239" y="152133"/>
                  </a:lnTo>
                  <a:lnTo>
                    <a:pt x="850239" y="194729"/>
                  </a:lnTo>
                  <a:lnTo>
                    <a:pt x="910437" y="214668"/>
                  </a:lnTo>
                  <a:lnTo>
                    <a:pt x="910437" y="154571"/>
                  </a:lnTo>
                  <a:close/>
                </a:path>
                <a:path w="1391920" h="292100">
                  <a:moveTo>
                    <a:pt x="1300492" y="77368"/>
                  </a:moveTo>
                  <a:lnTo>
                    <a:pt x="910386" y="77368"/>
                  </a:lnTo>
                  <a:lnTo>
                    <a:pt x="850239" y="97332"/>
                  </a:lnTo>
                  <a:lnTo>
                    <a:pt x="850239" y="139839"/>
                  </a:lnTo>
                  <a:lnTo>
                    <a:pt x="910386" y="137414"/>
                  </a:lnTo>
                  <a:lnTo>
                    <a:pt x="1229715" y="137477"/>
                  </a:lnTo>
                  <a:lnTo>
                    <a:pt x="1300492" y="77368"/>
                  </a:lnTo>
                  <a:close/>
                </a:path>
                <a:path w="1391920" h="292100">
                  <a:moveTo>
                    <a:pt x="1391297" y="25"/>
                  </a:moveTo>
                  <a:lnTo>
                    <a:pt x="910386" y="25"/>
                  </a:lnTo>
                  <a:lnTo>
                    <a:pt x="850239" y="42570"/>
                  </a:lnTo>
                  <a:lnTo>
                    <a:pt x="850239" y="85166"/>
                  </a:lnTo>
                  <a:lnTo>
                    <a:pt x="910386" y="60109"/>
                  </a:lnTo>
                  <a:lnTo>
                    <a:pt x="1320622" y="60134"/>
                  </a:lnTo>
                  <a:lnTo>
                    <a:pt x="1391297" y="25"/>
                  </a:lnTo>
                  <a:close/>
                </a:path>
              </a:pathLst>
            </a:custGeom>
            <a:solidFill>
              <a:srgbClr val="73C3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8313877" y="1141259"/>
              <a:ext cx="954405" cy="205740"/>
            </a:xfrm>
            <a:custGeom>
              <a:avLst/>
              <a:gdLst/>
              <a:ahLst/>
              <a:cxnLst/>
              <a:rect l="l" t="t" r="r" b="b"/>
              <a:pathLst>
                <a:path w="954404" h="205740">
                  <a:moveTo>
                    <a:pt x="191173" y="40182"/>
                  </a:moveTo>
                  <a:lnTo>
                    <a:pt x="0" y="40182"/>
                  </a:lnTo>
                  <a:lnTo>
                    <a:pt x="0" y="73202"/>
                  </a:lnTo>
                  <a:lnTo>
                    <a:pt x="0" y="107492"/>
                  </a:lnTo>
                  <a:lnTo>
                    <a:pt x="0" y="134162"/>
                  </a:lnTo>
                  <a:lnTo>
                    <a:pt x="0" y="169722"/>
                  </a:lnTo>
                  <a:lnTo>
                    <a:pt x="0" y="205282"/>
                  </a:lnTo>
                  <a:lnTo>
                    <a:pt x="190233" y="205282"/>
                  </a:lnTo>
                  <a:lnTo>
                    <a:pt x="190233" y="169722"/>
                  </a:lnTo>
                  <a:lnTo>
                    <a:pt x="48780" y="169722"/>
                  </a:lnTo>
                  <a:lnTo>
                    <a:pt x="48780" y="134162"/>
                  </a:lnTo>
                  <a:lnTo>
                    <a:pt x="182092" y="134162"/>
                  </a:lnTo>
                  <a:lnTo>
                    <a:pt x="182092" y="107492"/>
                  </a:lnTo>
                  <a:lnTo>
                    <a:pt x="48780" y="107492"/>
                  </a:lnTo>
                  <a:lnTo>
                    <a:pt x="48780" y="73202"/>
                  </a:lnTo>
                  <a:lnTo>
                    <a:pt x="191173" y="73202"/>
                  </a:lnTo>
                  <a:lnTo>
                    <a:pt x="191173" y="40182"/>
                  </a:lnTo>
                  <a:close/>
                </a:path>
                <a:path w="954404" h="205740">
                  <a:moveTo>
                    <a:pt x="395058" y="173532"/>
                  </a:moveTo>
                  <a:lnTo>
                    <a:pt x="273913" y="173532"/>
                  </a:lnTo>
                  <a:lnTo>
                    <a:pt x="273913" y="40182"/>
                  </a:lnTo>
                  <a:lnTo>
                    <a:pt x="223647" y="40182"/>
                  </a:lnTo>
                  <a:lnTo>
                    <a:pt x="223647" y="173532"/>
                  </a:lnTo>
                  <a:lnTo>
                    <a:pt x="223647" y="205282"/>
                  </a:lnTo>
                  <a:lnTo>
                    <a:pt x="395058" y="205282"/>
                  </a:lnTo>
                  <a:lnTo>
                    <a:pt x="395058" y="173532"/>
                  </a:lnTo>
                  <a:close/>
                </a:path>
                <a:path w="954404" h="205740">
                  <a:moveTo>
                    <a:pt x="621360" y="40322"/>
                  </a:moveTo>
                  <a:lnTo>
                    <a:pt x="428701" y="40322"/>
                  </a:lnTo>
                  <a:lnTo>
                    <a:pt x="428701" y="75882"/>
                  </a:lnTo>
                  <a:lnTo>
                    <a:pt x="428701" y="107632"/>
                  </a:lnTo>
                  <a:lnTo>
                    <a:pt x="428701" y="135585"/>
                  </a:lnTo>
                  <a:lnTo>
                    <a:pt x="428701" y="169875"/>
                  </a:lnTo>
                  <a:lnTo>
                    <a:pt x="428701" y="205435"/>
                  </a:lnTo>
                  <a:lnTo>
                    <a:pt x="620331" y="205435"/>
                  </a:lnTo>
                  <a:lnTo>
                    <a:pt x="620331" y="169875"/>
                  </a:lnTo>
                  <a:lnTo>
                    <a:pt x="479437" y="169875"/>
                  </a:lnTo>
                  <a:lnTo>
                    <a:pt x="479437" y="135585"/>
                  </a:lnTo>
                  <a:lnTo>
                    <a:pt x="611251" y="135585"/>
                  </a:lnTo>
                  <a:lnTo>
                    <a:pt x="611251" y="107632"/>
                  </a:lnTo>
                  <a:lnTo>
                    <a:pt x="479437" y="107632"/>
                  </a:lnTo>
                  <a:lnTo>
                    <a:pt x="479437" y="75882"/>
                  </a:lnTo>
                  <a:lnTo>
                    <a:pt x="621360" y="75882"/>
                  </a:lnTo>
                  <a:lnTo>
                    <a:pt x="621360" y="40322"/>
                  </a:lnTo>
                  <a:close/>
                </a:path>
                <a:path w="954404" h="205740">
                  <a:moveTo>
                    <a:pt x="954024" y="39687"/>
                  </a:moveTo>
                  <a:lnTo>
                    <a:pt x="903376" y="39687"/>
                  </a:lnTo>
                  <a:lnTo>
                    <a:pt x="903376" y="204470"/>
                  </a:lnTo>
                  <a:lnTo>
                    <a:pt x="954024" y="204470"/>
                  </a:lnTo>
                  <a:lnTo>
                    <a:pt x="954024" y="39687"/>
                  </a:lnTo>
                  <a:close/>
                </a:path>
                <a:path w="954404" h="205740">
                  <a:moveTo>
                    <a:pt x="954112" y="0"/>
                  </a:moveTo>
                  <a:lnTo>
                    <a:pt x="903376" y="0"/>
                  </a:lnTo>
                  <a:lnTo>
                    <a:pt x="903376" y="21717"/>
                  </a:lnTo>
                  <a:lnTo>
                    <a:pt x="954112" y="21717"/>
                  </a:lnTo>
                  <a:lnTo>
                    <a:pt x="954112" y="0"/>
                  </a:lnTo>
                  <a:close/>
                </a:path>
              </a:pathLst>
            </a:custGeom>
            <a:solidFill>
              <a:srgbClr val="0D79B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966974" y="1180929"/>
              <a:ext cx="219075" cy="165709"/>
            </a:xfrm>
            <a:prstGeom prst="rect">
              <a:avLst/>
            </a:prstGeom>
          </p:spPr>
        </p:pic>
        <p:sp>
          <p:nvSpPr>
            <p:cNvPr id="11" name="object 11" descr=""/>
            <p:cNvSpPr/>
            <p:nvPr/>
          </p:nvSpPr>
          <p:spPr>
            <a:xfrm>
              <a:off x="0" y="3695"/>
              <a:ext cx="8279765" cy="7901940"/>
            </a:xfrm>
            <a:custGeom>
              <a:avLst/>
              <a:gdLst/>
              <a:ahLst/>
              <a:cxnLst/>
              <a:rect l="l" t="t" r="r" b="b"/>
              <a:pathLst>
                <a:path w="8279765" h="7901940">
                  <a:moveTo>
                    <a:pt x="5772302" y="0"/>
                  </a:moveTo>
                  <a:lnTo>
                    <a:pt x="0" y="0"/>
                  </a:lnTo>
                  <a:lnTo>
                    <a:pt x="0" y="7901826"/>
                  </a:lnTo>
                  <a:lnTo>
                    <a:pt x="5772302" y="7901826"/>
                  </a:lnTo>
                  <a:lnTo>
                    <a:pt x="5772302" y="0"/>
                  </a:lnTo>
                  <a:close/>
                </a:path>
                <a:path w="8279765" h="7901940">
                  <a:moveTo>
                    <a:pt x="8198866" y="1360652"/>
                  </a:moveTo>
                  <a:lnTo>
                    <a:pt x="8140827" y="1360652"/>
                  </a:lnTo>
                  <a:lnTo>
                    <a:pt x="8140827" y="1382382"/>
                  </a:lnTo>
                  <a:lnTo>
                    <a:pt x="8198866" y="1382382"/>
                  </a:lnTo>
                  <a:lnTo>
                    <a:pt x="8198866" y="1360652"/>
                  </a:lnTo>
                  <a:close/>
                </a:path>
                <a:path w="8279765" h="7901940">
                  <a:moveTo>
                    <a:pt x="8279447" y="1280337"/>
                  </a:moveTo>
                  <a:lnTo>
                    <a:pt x="8231416" y="1280337"/>
                  </a:lnTo>
                  <a:lnTo>
                    <a:pt x="8231416" y="1283614"/>
                  </a:lnTo>
                  <a:lnTo>
                    <a:pt x="8227746" y="1296390"/>
                  </a:lnTo>
                  <a:lnTo>
                    <a:pt x="8217027" y="1303210"/>
                  </a:lnTo>
                  <a:lnTo>
                    <a:pt x="8199666" y="1305953"/>
                  </a:lnTo>
                  <a:lnTo>
                    <a:pt x="8176095" y="1306461"/>
                  </a:lnTo>
                  <a:lnTo>
                    <a:pt x="8149907" y="1306398"/>
                  </a:lnTo>
                  <a:lnTo>
                    <a:pt x="8110728" y="1289672"/>
                  </a:lnTo>
                  <a:lnTo>
                    <a:pt x="8107185" y="1269847"/>
                  </a:lnTo>
                  <a:lnTo>
                    <a:pt x="8107185" y="1246632"/>
                  </a:lnTo>
                  <a:lnTo>
                    <a:pt x="8110906" y="1228191"/>
                  </a:lnTo>
                  <a:lnTo>
                    <a:pt x="8121472" y="1218095"/>
                  </a:lnTo>
                  <a:lnTo>
                    <a:pt x="8137957" y="1213878"/>
                  </a:lnTo>
                  <a:lnTo>
                    <a:pt x="8159432" y="1213027"/>
                  </a:lnTo>
                  <a:lnTo>
                    <a:pt x="8194853" y="1213573"/>
                  </a:lnTo>
                  <a:lnTo>
                    <a:pt x="8211883" y="1215821"/>
                  </a:lnTo>
                  <a:lnTo>
                    <a:pt x="8224761" y="1221168"/>
                  </a:lnTo>
                  <a:lnTo>
                    <a:pt x="8231048" y="1230909"/>
                  </a:lnTo>
                  <a:lnTo>
                    <a:pt x="8231048" y="1235964"/>
                  </a:lnTo>
                  <a:lnTo>
                    <a:pt x="8277288" y="1235964"/>
                  </a:lnTo>
                  <a:lnTo>
                    <a:pt x="8257946" y="1185887"/>
                  </a:lnTo>
                  <a:lnTo>
                    <a:pt x="8184045" y="1177353"/>
                  </a:lnTo>
                  <a:lnTo>
                    <a:pt x="8134718" y="1177467"/>
                  </a:lnTo>
                  <a:lnTo>
                    <a:pt x="8094929" y="1182878"/>
                  </a:lnTo>
                  <a:lnTo>
                    <a:pt x="8062290" y="1218831"/>
                  </a:lnTo>
                  <a:lnTo>
                    <a:pt x="8060195" y="1239520"/>
                  </a:lnTo>
                  <a:lnTo>
                    <a:pt x="8060195" y="1280058"/>
                  </a:lnTo>
                  <a:lnTo>
                    <a:pt x="8068894" y="1317599"/>
                  </a:lnTo>
                  <a:lnTo>
                    <a:pt x="8109445" y="1340599"/>
                  </a:lnTo>
                  <a:lnTo>
                    <a:pt x="8210169" y="1343342"/>
                  </a:lnTo>
                  <a:lnTo>
                    <a:pt x="8224634" y="1342961"/>
                  </a:lnTo>
                  <a:lnTo>
                    <a:pt x="8262404" y="1333703"/>
                  </a:lnTo>
                  <a:lnTo>
                    <a:pt x="8279308" y="1301597"/>
                  </a:lnTo>
                  <a:lnTo>
                    <a:pt x="8279447" y="1280337"/>
                  </a:lnTo>
                  <a:close/>
                </a:path>
              </a:pathLst>
            </a:custGeom>
            <a:solidFill>
              <a:srgbClr val="0D79B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2" name="object 12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43425" y="3922565"/>
              <a:ext cx="639318" cy="5831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-17144" y="-3698"/>
            <a:ext cx="11554460" cy="7928609"/>
            <a:chOff x="-17144" y="-3698"/>
            <a:chExt cx="11554460" cy="7928609"/>
          </a:xfrm>
        </p:grpSpPr>
        <p:sp>
          <p:nvSpPr>
            <p:cNvPr id="3" name="object 3" descr=""/>
            <p:cNvSpPr/>
            <p:nvPr/>
          </p:nvSpPr>
          <p:spPr>
            <a:xfrm>
              <a:off x="0" y="7906546"/>
              <a:ext cx="11520170" cy="0"/>
            </a:xfrm>
            <a:custGeom>
              <a:avLst/>
              <a:gdLst/>
              <a:ahLst/>
              <a:cxnLst/>
              <a:rect l="l" t="t" r="r" b="b"/>
              <a:pathLst>
                <a:path w="11520170" h="0">
                  <a:moveTo>
                    <a:pt x="11520004" y="0"/>
                  </a:moveTo>
                  <a:lnTo>
                    <a:pt x="5636687" y="0"/>
                  </a:lnTo>
                  <a:lnTo>
                    <a:pt x="5266584" y="0"/>
                  </a:lnTo>
                  <a:lnTo>
                    <a:pt x="0" y="0"/>
                  </a:lnTo>
                </a:path>
              </a:pathLst>
            </a:custGeom>
            <a:ln w="33782">
              <a:solidFill>
                <a:srgbClr val="DBDAD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6391770" y="5403813"/>
              <a:ext cx="5128260" cy="2503170"/>
            </a:xfrm>
            <a:custGeom>
              <a:avLst/>
              <a:gdLst/>
              <a:ahLst/>
              <a:cxnLst/>
              <a:rect l="l" t="t" r="r" b="b"/>
              <a:pathLst>
                <a:path w="5128259" h="2503170">
                  <a:moveTo>
                    <a:pt x="5128234" y="0"/>
                  </a:moveTo>
                  <a:lnTo>
                    <a:pt x="0" y="88"/>
                  </a:lnTo>
                  <a:lnTo>
                    <a:pt x="0" y="2502738"/>
                  </a:lnTo>
                  <a:lnTo>
                    <a:pt x="5128234" y="2502636"/>
                  </a:lnTo>
                  <a:lnTo>
                    <a:pt x="5128234" y="0"/>
                  </a:lnTo>
                  <a:close/>
                </a:path>
              </a:pathLst>
            </a:custGeom>
            <a:solidFill>
              <a:srgbClr val="73C3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8025752" y="5937300"/>
              <a:ext cx="2097405" cy="1356995"/>
            </a:xfrm>
            <a:custGeom>
              <a:avLst/>
              <a:gdLst/>
              <a:ahLst/>
              <a:cxnLst/>
              <a:rect l="l" t="t" r="r" b="b"/>
              <a:pathLst>
                <a:path w="2097404" h="1356995">
                  <a:moveTo>
                    <a:pt x="2096909" y="0"/>
                  </a:moveTo>
                  <a:lnTo>
                    <a:pt x="0" y="0"/>
                  </a:lnTo>
                  <a:lnTo>
                    <a:pt x="0" y="1356804"/>
                  </a:lnTo>
                  <a:lnTo>
                    <a:pt x="2096909" y="1356804"/>
                  </a:lnTo>
                  <a:lnTo>
                    <a:pt x="20969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7985709" y="5903417"/>
              <a:ext cx="2197735" cy="1475740"/>
            </a:xfrm>
            <a:custGeom>
              <a:avLst/>
              <a:gdLst/>
              <a:ahLst/>
              <a:cxnLst/>
              <a:rect l="l" t="t" r="r" b="b"/>
              <a:pathLst>
                <a:path w="2197734" h="1475740">
                  <a:moveTo>
                    <a:pt x="238467" y="0"/>
                  </a:moveTo>
                  <a:lnTo>
                    <a:pt x="0" y="0"/>
                  </a:lnTo>
                  <a:lnTo>
                    <a:pt x="0" y="303771"/>
                  </a:lnTo>
                  <a:lnTo>
                    <a:pt x="238467" y="0"/>
                  </a:lnTo>
                  <a:close/>
                </a:path>
                <a:path w="2197734" h="1475740">
                  <a:moveTo>
                    <a:pt x="2197697" y="1474089"/>
                  </a:moveTo>
                  <a:lnTo>
                    <a:pt x="2195830" y="1170317"/>
                  </a:lnTo>
                  <a:lnTo>
                    <a:pt x="1959229" y="1475587"/>
                  </a:lnTo>
                  <a:lnTo>
                    <a:pt x="2197697" y="1474089"/>
                  </a:lnTo>
                  <a:close/>
                </a:path>
              </a:pathLst>
            </a:custGeom>
            <a:solidFill>
              <a:srgbClr val="73C3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5760001" y="13446"/>
              <a:ext cx="0" cy="7894320"/>
            </a:xfrm>
            <a:custGeom>
              <a:avLst/>
              <a:gdLst/>
              <a:ahLst/>
              <a:cxnLst/>
              <a:rect l="l" t="t" r="r" b="b"/>
              <a:pathLst>
                <a:path w="0" h="7894320">
                  <a:moveTo>
                    <a:pt x="0" y="7894231"/>
                  </a:moveTo>
                  <a:lnTo>
                    <a:pt x="0" y="0"/>
                  </a:lnTo>
                </a:path>
              </a:pathLst>
            </a:custGeom>
            <a:ln w="33782">
              <a:solidFill>
                <a:srgbClr val="DBDAD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8204461" y="631404"/>
              <a:ext cx="868044" cy="232410"/>
            </a:xfrm>
            <a:custGeom>
              <a:avLst/>
              <a:gdLst/>
              <a:ahLst/>
              <a:cxnLst/>
              <a:rect l="l" t="t" r="r" b="b"/>
              <a:pathLst>
                <a:path w="868045" h="232409">
                  <a:moveTo>
                    <a:pt x="378884" y="191795"/>
                  </a:moveTo>
                  <a:lnTo>
                    <a:pt x="353733" y="191795"/>
                  </a:lnTo>
                  <a:lnTo>
                    <a:pt x="392455" y="232295"/>
                  </a:lnTo>
                  <a:lnTo>
                    <a:pt x="475449" y="232295"/>
                  </a:lnTo>
                  <a:lnTo>
                    <a:pt x="493250" y="213677"/>
                  </a:lnTo>
                  <a:lnTo>
                    <a:pt x="399948" y="213677"/>
                  </a:lnTo>
                  <a:lnTo>
                    <a:pt x="378884" y="191795"/>
                  </a:lnTo>
                  <a:close/>
                </a:path>
                <a:path w="868045" h="232409">
                  <a:moveTo>
                    <a:pt x="322478" y="9271"/>
                  </a:moveTo>
                  <a:lnTo>
                    <a:pt x="0" y="9271"/>
                  </a:lnTo>
                  <a:lnTo>
                    <a:pt x="241274" y="222948"/>
                  </a:lnTo>
                  <a:lnTo>
                    <a:pt x="322478" y="222948"/>
                  </a:lnTo>
                  <a:lnTo>
                    <a:pt x="341068" y="204419"/>
                  </a:lnTo>
                  <a:lnTo>
                    <a:pt x="247827" y="204419"/>
                  </a:lnTo>
                  <a:lnTo>
                    <a:pt x="48463" y="27889"/>
                  </a:lnTo>
                  <a:lnTo>
                    <a:pt x="341104" y="27889"/>
                  </a:lnTo>
                  <a:lnTo>
                    <a:pt x="322478" y="9271"/>
                  </a:lnTo>
                  <a:close/>
                </a:path>
                <a:path w="868045" h="232409">
                  <a:moveTo>
                    <a:pt x="530092" y="191795"/>
                  </a:moveTo>
                  <a:lnTo>
                    <a:pt x="514172" y="191795"/>
                  </a:lnTo>
                  <a:lnTo>
                    <a:pt x="545426" y="222948"/>
                  </a:lnTo>
                  <a:lnTo>
                    <a:pt x="626529" y="222948"/>
                  </a:lnTo>
                  <a:lnTo>
                    <a:pt x="647460" y="204419"/>
                  </a:lnTo>
                  <a:lnTo>
                    <a:pt x="545426" y="204419"/>
                  </a:lnTo>
                  <a:lnTo>
                    <a:pt x="530092" y="191795"/>
                  </a:lnTo>
                  <a:close/>
                </a:path>
                <a:path w="868045" h="232409">
                  <a:moveTo>
                    <a:pt x="433997" y="204419"/>
                  </a:moveTo>
                  <a:lnTo>
                    <a:pt x="422122" y="213677"/>
                  </a:lnTo>
                  <a:lnTo>
                    <a:pt x="445782" y="213677"/>
                  </a:lnTo>
                  <a:lnTo>
                    <a:pt x="433997" y="204419"/>
                  </a:lnTo>
                  <a:close/>
                </a:path>
                <a:path w="868045" h="232409">
                  <a:moveTo>
                    <a:pt x="493245" y="18618"/>
                  </a:moveTo>
                  <a:lnTo>
                    <a:pt x="467956" y="18618"/>
                  </a:lnTo>
                  <a:lnTo>
                    <a:pt x="496404" y="48183"/>
                  </a:lnTo>
                  <a:lnTo>
                    <a:pt x="496404" y="184124"/>
                  </a:lnTo>
                  <a:lnTo>
                    <a:pt x="467956" y="213677"/>
                  </a:lnTo>
                  <a:lnTo>
                    <a:pt x="493250" y="213677"/>
                  </a:lnTo>
                  <a:lnTo>
                    <a:pt x="514172" y="191795"/>
                  </a:lnTo>
                  <a:lnTo>
                    <a:pt x="530092" y="191795"/>
                  </a:lnTo>
                  <a:lnTo>
                    <a:pt x="514172" y="178689"/>
                  </a:lnTo>
                  <a:lnTo>
                    <a:pt x="514172" y="53606"/>
                  </a:lnTo>
                  <a:lnTo>
                    <a:pt x="530085" y="40513"/>
                  </a:lnTo>
                  <a:lnTo>
                    <a:pt x="514172" y="40513"/>
                  </a:lnTo>
                  <a:lnTo>
                    <a:pt x="493245" y="18618"/>
                  </a:lnTo>
                  <a:close/>
                </a:path>
                <a:path w="868045" h="232409">
                  <a:moveTo>
                    <a:pt x="341104" y="27889"/>
                  </a:moveTo>
                  <a:lnTo>
                    <a:pt x="322478" y="27889"/>
                  </a:lnTo>
                  <a:lnTo>
                    <a:pt x="353733" y="53606"/>
                  </a:lnTo>
                  <a:lnTo>
                    <a:pt x="353733" y="178689"/>
                  </a:lnTo>
                  <a:lnTo>
                    <a:pt x="322478" y="204419"/>
                  </a:lnTo>
                  <a:lnTo>
                    <a:pt x="341068" y="204419"/>
                  </a:lnTo>
                  <a:lnTo>
                    <a:pt x="353733" y="191795"/>
                  </a:lnTo>
                  <a:lnTo>
                    <a:pt x="378884" y="191795"/>
                  </a:lnTo>
                  <a:lnTo>
                    <a:pt x="371500" y="184124"/>
                  </a:lnTo>
                  <a:lnTo>
                    <a:pt x="371500" y="48183"/>
                  </a:lnTo>
                  <a:lnTo>
                    <a:pt x="378881" y="40513"/>
                  </a:lnTo>
                  <a:lnTo>
                    <a:pt x="353733" y="40513"/>
                  </a:lnTo>
                  <a:lnTo>
                    <a:pt x="341104" y="27889"/>
                  </a:lnTo>
                  <a:close/>
                </a:path>
                <a:path w="868045" h="232409">
                  <a:moveTo>
                    <a:pt x="846873" y="27889"/>
                  </a:moveTo>
                  <a:lnTo>
                    <a:pt x="819442" y="27889"/>
                  </a:lnTo>
                  <a:lnTo>
                    <a:pt x="620077" y="204419"/>
                  </a:lnTo>
                  <a:lnTo>
                    <a:pt x="647460" y="204419"/>
                  </a:lnTo>
                  <a:lnTo>
                    <a:pt x="846873" y="27889"/>
                  </a:lnTo>
                  <a:close/>
                </a:path>
                <a:path w="868045" h="232409">
                  <a:moveTo>
                    <a:pt x="475449" y="0"/>
                  </a:moveTo>
                  <a:lnTo>
                    <a:pt x="392455" y="0"/>
                  </a:lnTo>
                  <a:lnTo>
                    <a:pt x="353733" y="40513"/>
                  </a:lnTo>
                  <a:lnTo>
                    <a:pt x="378881" y="40513"/>
                  </a:lnTo>
                  <a:lnTo>
                    <a:pt x="399948" y="18618"/>
                  </a:lnTo>
                  <a:lnTo>
                    <a:pt x="493245" y="18618"/>
                  </a:lnTo>
                  <a:lnTo>
                    <a:pt x="475449" y="0"/>
                  </a:lnTo>
                  <a:close/>
                </a:path>
                <a:path w="868045" h="232409">
                  <a:moveTo>
                    <a:pt x="867905" y="9271"/>
                  </a:moveTo>
                  <a:lnTo>
                    <a:pt x="545426" y="9271"/>
                  </a:lnTo>
                  <a:lnTo>
                    <a:pt x="514172" y="40513"/>
                  </a:lnTo>
                  <a:lnTo>
                    <a:pt x="530085" y="40513"/>
                  </a:lnTo>
                  <a:lnTo>
                    <a:pt x="545426" y="27889"/>
                  </a:lnTo>
                  <a:lnTo>
                    <a:pt x="846873" y="27889"/>
                  </a:lnTo>
                  <a:lnTo>
                    <a:pt x="867905" y="9271"/>
                  </a:lnTo>
                  <a:close/>
                </a:path>
              </a:pathLst>
            </a:custGeom>
            <a:solidFill>
              <a:srgbClr val="0D79B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593843" y="668530"/>
              <a:ext cx="89153" cy="158013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18730" y="668559"/>
              <a:ext cx="280837" cy="157944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77289" y="668559"/>
              <a:ext cx="280846" cy="157944"/>
            </a:xfrm>
            <a:prstGeom prst="rect">
              <a:avLst/>
            </a:prstGeom>
          </p:spPr>
        </p:pic>
        <p:sp>
          <p:nvSpPr>
            <p:cNvPr id="12" name="object 12" descr=""/>
            <p:cNvSpPr/>
            <p:nvPr/>
          </p:nvSpPr>
          <p:spPr>
            <a:xfrm>
              <a:off x="8325180" y="874356"/>
              <a:ext cx="1052195" cy="5315585"/>
            </a:xfrm>
            <a:custGeom>
              <a:avLst/>
              <a:gdLst/>
              <a:ahLst/>
              <a:cxnLst/>
              <a:rect l="l" t="t" r="r" b="b"/>
              <a:pathLst>
                <a:path w="1052195" h="5315585">
                  <a:moveTo>
                    <a:pt x="71983" y="120688"/>
                  </a:moveTo>
                  <a:lnTo>
                    <a:pt x="41859" y="120688"/>
                  </a:lnTo>
                  <a:lnTo>
                    <a:pt x="41859" y="132384"/>
                  </a:lnTo>
                  <a:lnTo>
                    <a:pt x="71983" y="132384"/>
                  </a:lnTo>
                  <a:lnTo>
                    <a:pt x="71983" y="120688"/>
                  </a:lnTo>
                  <a:close/>
                </a:path>
                <a:path w="1052195" h="5315585">
                  <a:moveTo>
                    <a:pt x="113855" y="77127"/>
                  </a:moveTo>
                  <a:lnTo>
                    <a:pt x="88874" y="77127"/>
                  </a:lnTo>
                  <a:lnTo>
                    <a:pt x="88874" y="79006"/>
                  </a:lnTo>
                  <a:lnTo>
                    <a:pt x="86969" y="85902"/>
                  </a:lnTo>
                  <a:lnTo>
                    <a:pt x="81394" y="89598"/>
                  </a:lnTo>
                  <a:lnTo>
                    <a:pt x="72377" y="91071"/>
                  </a:lnTo>
                  <a:lnTo>
                    <a:pt x="60159" y="91351"/>
                  </a:lnTo>
                  <a:lnTo>
                    <a:pt x="36957" y="91160"/>
                  </a:lnTo>
                  <a:lnTo>
                    <a:pt x="26758" y="85737"/>
                  </a:lnTo>
                  <a:lnTo>
                    <a:pt x="24320" y="80314"/>
                  </a:lnTo>
                  <a:lnTo>
                    <a:pt x="24320" y="58978"/>
                  </a:lnTo>
                  <a:lnTo>
                    <a:pt x="26263" y="48996"/>
                  </a:lnTo>
                  <a:lnTo>
                    <a:pt x="31750" y="43548"/>
                  </a:lnTo>
                  <a:lnTo>
                    <a:pt x="40309" y="41275"/>
                  </a:lnTo>
                  <a:lnTo>
                    <a:pt x="51460" y="40830"/>
                  </a:lnTo>
                  <a:lnTo>
                    <a:pt x="60159" y="40830"/>
                  </a:lnTo>
                  <a:lnTo>
                    <a:pt x="69888" y="41084"/>
                  </a:lnTo>
                  <a:lnTo>
                    <a:pt x="78740" y="42316"/>
                  </a:lnTo>
                  <a:lnTo>
                    <a:pt x="85432" y="45212"/>
                  </a:lnTo>
                  <a:lnTo>
                    <a:pt x="88684" y="50469"/>
                  </a:lnTo>
                  <a:lnTo>
                    <a:pt x="88684" y="53174"/>
                  </a:lnTo>
                  <a:lnTo>
                    <a:pt x="112636" y="53174"/>
                  </a:lnTo>
                  <a:lnTo>
                    <a:pt x="87985" y="22288"/>
                  </a:lnTo>
                  <a:lnTo>
                    <a:pt x="64274" y="21463"/>
                  </a:lnTo>
                  <a:lnTo>
                    <a:pt x="38709" y="21564"/>
                  </a:lnTo>
                  <a:lnTo>
                    <a:pt x="1079" y="43903"/>
                  </a:lnTo>
                  <a:lnTo>
                    <a:pt x="0" y="55054"/>
                  </a:lnTo>
                  <a:lnTo>
                    <a:pt x="0" y="77038"/>
                  </a:lnTo>
                  <a:lnTo>
                    <a:pt x="25615" y="109804"/>
                  </a:lnTo>
                  <a:lnTo>
                    <a:pt x="77838" y="111277"/>
                  </a:lnTo>
                  <a:lnTo>
                    <a:pt x="85369" y="111074"/>
                  </a:lnTo>
                  <a:lnTo>
                    <a:pt x="113741" y="88684"/>
                  </a:lnTo>
                  <a:lnTo>
                    <a:pt x="113855" y="77127"/>
                  </a:lnTo>
                  <a:close/>
                </a:path>
                <a:path w="1052195" h="5315585">
                  <a:moveTo>
                    <a:pt x="230936" y="22123"/>
                  </a:moveTo>
                  <a:lnTo>
                    <a:pt x="131673" y="22123"/>
                  </a:lnTo>
                  <a:lnTo>
                    <a:pt x="131673" y="39903"/>
                  </a:lnTo>
                  <a:lnTo>
                    <a:pt x="131673" y="57683"/>
                  </a:lnTo>
                  <a:lnTo>
                    <a:pt x="131673" y="72923"/>
                  </a:lnTo>
                  <a:lnTo>
                    <a:pt x="131673" y="91973"/>
                  </a:lnTo>
                  <a:lnTo>
                    <a:pt x="131673" y="111023"/>
                  </a:lnTo>
                  <a:lnTo>
                    <a:pt x="230378" y="111023"/>
                  </a:lnTo>
                  <a:lnTo>
                    <a:pt x="230378" y="91973"/>
                  </a:lnTo>
                  <a:lnTo>
                    <a:pt x="156933" y="91973"/>
                  </a:lnTo>
                  <a:lnTo>
                    <a:pt x="156933" y="72923"/>
                  </a:lnTo>
                  <a:lnTo>
                    <a:pt x="226250" y="72923"/>
                  </a:lnTo>
                  <a:lnTo>
                    <a:pt x="226250" y="57683"/>
                  </a:lnTo>
                  <a:lnTo>
                    <a:pt x="156933" y="57683"/>
                  </a:lnTo>
                  <a:lnTo>
                    <a:pt x="156933" y="39903"/>
                  </a:lnTo>
                  <a:lnTo>
                    <a:pt x="230936" y="39903"/>
                  </a:lnTo>
                  <a:lnTo>
                    <a:pt x="230936" y="22123"/>
                  </a:lnTo>
                  <a:close/>
                </a:path>
                <a:path w="1052195" h="5315585">
                  <a:moveTo>
                    <a:pt x="336727" y="93243"/>
                  </a:moveTo>
                  <a:lnTo>
                    <a:pt x="273862" y="93243"/>
                  </a:lnTo>
                  <a:lnTo>
                    <a:pt x="273862" y="22123"/>
                  </a:lnTo>
                  <a:lnTo>
                    <a:pt x="247764" y="22123"/>
                  </a:lnTo>
                  <a:lnTo>
                    <a:pt x="247764" y="93243"/>
                  </a:lnTo>
                  <a:lnTo>
                    <a:pt x="247764" y="111023"/>
                  </a:lnTo>
                  <a:lnTo>
                    <a:pt x="336727" y="111023"/>
                  </a:lnTo>
                  <a:lnTo>
                    <a:pt x="336727" y="93243"/>
                  </a:lnTo>
                  <a:close/>
                </a:path>
                <a:path w="1052195" h="5315585">
                  <a:moveTo>
                    <a:pt x="454240" y="20916"/>
                  </a:moveTo>
                  <a:lnTo>
                    <a:pt x="354228" y="20916"/>
                  </a:lnTo>
                  <a:lnTo>
                    <a:pt x="354228" y="41236"/>
                  </a:lnTo>
                  <a:lnTo>
                    <a:pt x="354228" y="57746"/>
                  </a:lnTo>
                  <a:lnTo>
                    <a:pt x="354228" y="72986"/>
                  </a:lnTo>
                  <a:lnTo>
                    <a:pt x="354228" y="92036"/>
                  </a:lnTo>
                  <a:lnTo>
                    <a:pt x="354228" y="111086"/>
                  </a:lnTo>
                  <a:lnTo>
                    <a:pt x="453771" y="111086"/>
                  </a:lnTo>
                  <a:lnTo>
                    <a:pt x="453771" y="92036"/>
                  </a:lnTo>
                  <a:lnTo>
                    <a:pt x="380606" y="92036"/>
                  </a:lnTo>
                  <a:lnTo>
                    <a:pt x="380606" y="72986"/>
                  </a:lnTo>
                  <a:lnTo>
                    <a:pt x="448995" y="72986"/>
                  </a:lnTo>
                  <a:lnTo>
                    <a:pt x="448995" y="57746"/>
                  </a:lnTo>
                  <a:lnTo>
                    <a:pt x="380606" y="57746"/>
                  </a:lnTo>
                  <a:lnTo>
                    <a:pt x="380606" y="41236"/>
                  </a:lnTo>
                  <a:lnTo>
                    <a:pt x="454240" y="41236"/>
                  </a:lnTo>
                  <a:lnTo>
                    <a:pt x="454240" y="20916"/>
                  </a:lnTo>
                  <a:close/>
                </a:path>
                <a:path w="1052195" h="5315585">
                  <a:moveTo>
                    <a:pt x="584428" y="86601"/>
                  </a:moveTo>
                  <a:lnTo>
                    <a:pt x="583882" y="79006"/>
                  </a:lnTo>
                  <a:lnTo>
                    <a:pt x="581723" y="73418"/>
                  </a:lnTo>
                  <a:lnTo>
                    <a:pt x="581279" y="72250"/>
                  </a:lnTo>
                  <a:lnTo>
                    <a:pt x="575144" y="67411"/>
                  </a:lnTo>
                  <a:lnTo>
                    <a:pt x="564032" y="65557"/>
                  </a:lnTo>
                  <a:lnTo>
                    <a:pt x="571487" y="64274"/>
                  </a:lnTo>
                  <a:lnTo>
                    <a:pt x="576668" y="60490"/>
                  </a:lnTo>
                  <a:lnTo>
                    <a:pt x="577443" y="58915"/>
                  </a:lnTo>
                  <a:lnTo>
                    <a:pt x="579691" y="54305"/>
                  </a:lnTo>
                  <a:lnTo>
                    <a:pt x="580682" y="45821"/>
                  </a:lnTo>
                  <a:lnTo>
                    <a:pt x="579920" y="40957"/>
                  </a:lnTo>
                  <a:lnTo>
                    <a:pt x="579882" y="40678"/>
                  </a:lnTo>
                  <a:lnTo>
                    <a:pt x="578802" y="33743"/>
                  </a:lnTo>
                  <a:lnTo>
                    <a:pt x="572084" y="26276"/>
                  </a:lnTo>
                  <a:lnTo>
                    <a:pt x="558850" y="22466"/>
                  </a:lnTo>
                  <a:lnTo>
                    <a:pt x="558507" y="22453"/>
                  </a:lnTo>
                  <a:lnTo>
                    <a:pt x="558507" y="73418"/>
                  </a:lnTo>
                  <a:lnTo>
                    <a:pt x="558507" y="92125"/>
                  </a:lnTo>
                  <a:lnTo>
                    <a:pt x="494334" y="92125"/>
                  </a:lnTo>
                  <a:lnTo>
                    <a:pt x="494334" y="73418"/>
                  </a:lnTo>
                  <a:lnTo>
                    <a:pt x="558507" y="73418"/>
                  </a:lnTo>
                  <a:lnTo>
                    <a:pt x="558507" y="22453"/>
                  </a:lnTo>
                  <a:lnTo>
                    <a:pt x="555421" y="22301"/>
                  </a:lnTo>
                  <a:lnTo>
                    <a:pt x="555421" y="43103"/>
                  </a:lnTo>
                  <a:lnTo>
                    <a:pt x="555421" y="57505"/>
                  </a:lnTo>
                  <a:lnTo>
                    <a:pt x="549808" y="58915"/>
                  </a:lnTo>
                  <a:lnTo>
                    <a:pt x="494334" y="58915"/>
                  </a:lnTo>
                  <a:lnTo>
                    <a:pt x="494334" y="40678"/>
                  </a:lnTo>
                  <a:lnTo>
                    <a:pt x="541769" y="40678"/>
                  </a:lnTo>
                  <a:lnTo>
                    <a:pt x="551967" y="40957"/>
                  </a:lnTo>
                  <a:lnTo>
                    <a:pt x="555421" y="43103"/>
                  </a:lnTo>
                  <a:lnTo>
                    <a:pt x="555421" y="22301"/>
                  </a:lnTo>
                  <a:lnTo>
                    <a:pt x="537464" y="21399"/>
                  </a:lnTo>
                  <a:lnTo>
                    <a:pt x="470662" y="21399"/>
                  </a:lnTo>
                  <a:lnTo>
                    <a:pt x="470662" y="111112"/>
                  </a:lnTo>
                  <a:lnTo>
                    <a:pt x="541947" y="111112"/>
                  </a:lnTo>
                  <a:lnTo>
                    <a:pt x="561213" y="110236"/>
                  </a:lnTo>
                  <a:lnTo>
                    <a:pt x="574408" y="106743"/>
                  </a:lnTo>
                  <a:lnTo>
                    <a:pt x="582002" y="99314"/>
                  </a:lnTo>
                  <a:lnTo>
                    <a:pt x="583374" y="92125"/>
                  </a:lnTo>
                  <a:lnTo>
                    <a:pt x="584428" y="86601"/>
                  </a:lnTo>
                  <a:close/>
                </a:path>
                <a:path w="1052195" h="5315585">
                  <a:moveTo>
                    <a:pt x="626935" y="21437"/>
                  </a:moveTo>
                  <a:lnTo>
                    <a:pt x="600646" y="21437"/>
                  </a:lnTo>
                  <a:lnTo>
                    <a:pt x="600646" y="110591"/>
                  </a:lnTo>
                  <a:lnTo>
                    <a:pt x="626935" y="110591"/>
                  </a:lnTo>
                  <a:lnTo>
                    <a:pt x="626935" y="21437"/>
                  </a:lnTo>
                  <a:close/>
                </a:path>
                <a:path w="1052195" h="5315585">
                  <a:moveTo>
                    <a:pt x="626948" y="0"/>
                  </a:moveTo>
                  <a:lnTo>
                    <a:pt x="600659" y="0"/>
                  </a:lnTo>
                  <a:lnTo>
                    <a:pt x="600659" y="11696"/>
                  </a:lnTo>
                  <a:lnTo>
                    <a:pt x="626948" y="11696"/>
                  </a:lnTo>
                  <a:lnTo>
                    <a:pt x="626948" y="0"/>
                  </a:lnTo>
                  <a:close/>
                </a:path>
                <a:path w="1052195" h="5315585">
                  <a:moveTo>
                    <a:pt x="1052195" y="5161737"/>
                  </a:moveTo>
                  <a:lnTo>
                    <a:pt x="1017587" y="5161737"/>
                  </a:lnTo>
                  <a:lnTo>
                    <a:pt x="1017587" y="5174551"/>
                  </a:lnTo>
                  <a:lnTo>
                    <a:pt x="875195" y="5296357"/>
                  </a:lnTo>
                  <a:lnTo>
                    <a:pt x="821867" y="5296357"/>
                  </a:lnTo>
                  <a:lnTo>
                    <a:pt x="810971" y="5287657"/>
                  </a:lnTo>
                  <a:lnTo>
                    <a:pt x="799604" y="5278577"/>
                  </a:lnTo>
                  <a:lnTo>
                    <a:pt x="799604" y="5192230"/>
                  </a:lnTo>
                  <a:lnTo>
                    <a:pt x="810907" y="5183251"/>
                  </a:lnTo>
                  <a:lnTo>
                    <a:pt x="821867" y="5174551"/>
                  </a:lnTo>
                  <a:lnTo>
                    <a:pt x="1017587" y="5174551"/>
                  </a:lnTo>
                  <a:lnTo>
                    <a:pt x="1017587" y="5161737"/>
                  </a:lnTo>
                  <a:lnTo>
                    <a:pt x="821867" y="5161737"/>
                  </a:lnTo>
                  <a:lnTo>
                    <a:pt x="799604" y="5183251"/>
                  </a:lnTo>
                  <a:lnTo>
                    <a:pt x="786879" y="5170398"/>
                  </a:lnTo>
                  <a:lnTo>
                    <a:pt x="786879" y="5188496"/>
                  </a:lnTo>
                  <a:lnTo>
                    <a:pt x="786879" y="5282323"/>
                  </a:lnTo>
                  <a:lnTo>
                    <a:pt x="766584" y="5302720"/>
                  </a:lnTo>
                  <a:lnTo>
                    <a:pt x="750773" y="5302720"/>
                  </a:lnTo>
                  <a:lnTo>
                    <a:pt x="742251" y="5296357"/>
                  </a:lnTo>
                  <a:lnTo>
                    <a:pt x="733742" y="5302720"/>
                  </a:lnTo>
                  <a:lnTo>
                    <a:pt x="717931" y="5302720"/>
                  </a:lnTo>
                  <a:lnTo>
                    <a:pt x="702932" y="5287657"/>
                  </a:lnTo>
                  <a:lnTo>
                    <a:pt x="697623" y="5282323"/>
                  </a:lnTo>
                  <a:lnTo>
                    <a:pt x="697623" y="5188496"/>
                  </a:lnTo>
                  <a:lnTo>
                    <a:pt x="702843" y="5183251"/>
                  </a:lnTo>
                  <a:lnTo>
                    <a:pt x="717931" y="5168100"/>
                  </a:lnTo>
                  <a:lnTo>
                    <a:pt x="766584" y="5168100"/>
                  </a:lnTo>
                  <a:lnTo>
                    <a:pt x="786879" y="5188496"/>
                  </a:lnTo>
                  <a:lnTo>
                    <a:pt x="786879" y="5170398"/>
                  </a:lnTo>
                  <a:lnTo>
                    <a:pt x="784606" y="5168100"/>
                  </a:lnTo>
                  <a:lnTo>
                    <a:pt x="771906" y="5155273"/>
                  </a:lnTo>
                  <a:lnTo>
                    <a:pt x="712685" y="5155273"/>
                  </a:lnTo>
                  <a:lnTo>
                    <a:pt x="684911" y="5183251"/>
                  </a:lnTo>
                  <a:lnTo>
                    <a:pt x="684911" y="5192230"/>
                  </a:lnTo>
                  <a:lnTo>
                    <a:pt x="684911" y="5278577"/>
                  </a:lnTo>
                  <a:lnTo>
                    <a:pt x="662635" y="5296357"/>
                  </a:lnTo>
                  <a:lnTo>
                    <a:pt x="609320" y="5296357"/>
                  </a:lnTo>
                  <a:lnTo>
                    <a:pt x="466928" y="5174551"/>
                  </a:lnTo>
                  <a:lnTo>
                    <a:pt x="662635" y="5174551"/>
                  </a:lnTo>
                  <a:lnTo>
                    <a:pt x="684911" y="5192230"/>
                  </a:lnTo>
                  <a:lnTo>
                    <a:pt x="684911" y="5183251"/>
                  </a:lnTo>
                  <a:lnTo>
                    <a:pt x="675906" y="5174551"/>
                  </a:lnTo>
                  <a:lnTo>
                    <a:pt x="662635" y="5161737"/>
                  </a:lnTo>
                  <a:lnTo>
                    <a:pt x="432308" y="5161737"/>
                  </a:lnTo>
                  <a:lnTo>
                    <a:pt x="604634" y="5309171"/>
                  </a:lnTo>
                  <a:lnTo>
                    <a:pt x="662635" y="5309171"/>
                  </a:lnTo>
                  <a:lnTo>
                    <a:pt x="675906" y="5296357"/>
                  </a:lnTo>
                  <a:lnTo>
                    <a:pt x="684911" y="5287657"/>
                  </a:lnTo>
                  <a:lnTo>
                    <a:pt x="712685" y="5315534"/>
                  </a:lnTo>
                  <a:lnTo>
                    <a:pt x="771906" y="5315534"/>
                  </a:lnTo>
                  <a:lnTo>
                    <a:pt x="784644" y="5302720"/>
                  </a:lnTo>
                  <a:lnTo>
                    <a:pt x="799604" y="5287657"/>
                  </a:lnTo>
                  <a:lnTo>
                    <a:pt x="821867" y="5309171"/>
                  </a:lnTo>
                  <a:lnTo>
                    <a:pt x="879868" y="5309171"/>
                  </a:lnTo>
                  <a:lnTo>
                    <a:pt x="894842" y="5296357"/>
                  </a:lnTo>
                  <a:lnTo>
                    <a:pt x="1037221" y="5174551"/>
                  </a:lnTo>
                  <a:lnTo>
                    <a:pt x="1052195" y="5161737"/>
                  </a:lnTo>
                  <a:close/>
                </a:path>
              </a:pathLst>
            </a:custGeom>
            <a:solidFill>
              <a:srgbClr val="0D79B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035531" y="6055309"/>
              <a:ext cx="63804" cy="108991"/>
            </a:xfrm>
            <a:prstGeom prst="rect">
              <a:avLst/>
            </a:prstGeom>
          </p:spPr>
        </p:pic>
        <p:pic>
          <p:nvPicPr>
            <p:cNvPr id="14" name="object 14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124793" y="6055282"/>
              <a:ext cx="200613" cy="109047"/>
            </a:xfrm>
            <a:prstGeom prst="rect">
              <a:avLst/>
            </a:prstGeom>
          </p:spPr>
        </p:pic>
        <p:pic>
          <p:nvPicPr>
            <p:cNvPr id="15" name="object 15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809486" y="6055282"/>
              <a:ext cx="200614" cy="109047"/>
            </a:xfrm>
            <a:prstGeom prst="rect">
              <a:avLst/>
            </a:prstGeom>
          </p:spPr>
        </p:pic>
        <p:pic>
          <p:nvPicPr>
            <p:cNvPr id="16" name="object 16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843625" y="6197181"/>
              <a:ext cx="447911" cy="91503"/>
            </a:xfrm>
            <a:prstGeom prst="rect">
              <a:avLst/>
            </a:prstGeom>
          </p:spPr>
        </p:pic>
      </p:grpSp>
      <p:sp>
        <p:nvSpPr>
          <p:cNvPr id="17" name="object 17" descr=""/>
          <p:cNvSpPr txBox="1"/>
          <p:nvPr/>
        </p:nvSpPr>
        <p:spPr>
          <a:xfrm>
            <a:off x="8828918" y="6362923"/>
            <a:ext cx="473709" cy="276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dirty="0" sz="600" spc="-10">
                <a:solidFill>
                  <a:srgbClr val="2A2321"/>
                </a:solidFill>
                <a:latin typeface="Arial"/>
                <a:cs typeface="Arial"/>
              </a:rPr>
              <a:t>Lorem</a:t>
            </a:r>
            <a:r>
              <a:rPr dirty="0" sz="600" spc="-15">
                <a:solidFill>
                  <a:srgbClr val="2A2321"/>
                </a:solidFill>
                <a:latin typeface="Arial"/>
                <a:cs typeface="Arial"/>
              </a:rPr>
              <a:t> </a:t>
            </a:r>
            <a:r>
              <a:rPr dirty="0" sz="600" spc="-10">
                <a:solidFill>
                  <a:srgbClr val="2A2321"/>
                </a:solidFill>
                <a:latin typeface="Arial"/>
                <a:cs typeface="Arial"/>
              </a:rPr>
              <a:t>Ipsum</a:t>
            </a:r>
            <a:endParaRPr sz="600">
              <a:latin typeface="Arial"/>
              <a:cs typeface="Arial"/>
            </a:endParaRPr>
          </a:p>
          <a:p>
            <a:pPr algn="ctr" marL="153670" marR="140335">
              <a:lnSpc>
                <a:spcPts val="620"/>
              </a:lnSpc>
              <a:spcBef>
                <a:spcPts val="5"/>
              </a:spcBef>
            </a:pPr>
            <a:r>
              <a:rPr dirty="0" sz="500" spc="-30">
                <a:solidFill>
                  <a:srgbClr val="2A2321"/>
                </a:solidFill>
                <a:latin typeface="Arial"/>
                <a:cs typeface="Arial"/>
              </a:rPr>
              <a:t>Unvan</a:t>
            </a:r>
            <a:r>
              <a:rPr dirty="0" sz="500" spc="500">
                <a:solidFill>
                  <a:srgbClr val="2A2321"/>
                </a:solidFill>
                <a:latin typeface="Arial"/>
                <a:cs typeface="Arial"/>
              </a:rPr>
              <a:t> </a:t>
            </a:r>
            <a:r>
              <a:rPr dirty="0" sz="500" spc="-10">
                <a:solidFill>
                  <a:srgbClr val="2A2321"/>
                </a:solidFill>
                <a:latin typeface="Arial"/>
                <a:cs typeface="Arial"/>
              </a:rPr>
              <a:t>Title</a:t>
            </a:r>
            <a:endParaRPr sz="500">
              <a:latin typeface="Arial"/>
              <a:cs typeface="Arial"/>
            </a:endParaRPr>
          </a:p>
        </p:txBody>
      </p:sp>
      <p:pic>
        <p:nvPicPr>
          <p:cNvPr id="18" name="object 18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8149872" y="6869195"/>
            <a:ext cx="1832432" cy="37211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48</dc:title>
  <dcterms:created xsi:type="dcterms:W3CDTF">2024-12-10T14:27:35Z</dcterms:created>
  <dcterms:modified xsi:type="dcterms:W3CDTF">2024-12-10T14:27:35Z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2024-12-10T00:00:00Z</vt:filetime>
  </property>
  <property fmtid="{D5CDD505-2E9C-101B-9397-08002B2CF9AE}" pid="3" name="Creator">
    <vt:lpwstr>Adobe Illustrator 29.0 (Windows)</vt:lpwstr>
  </property>
  <property fmtid="{D5CDD505-2E9C-101B-9397-08002B2CF9AE}" pid="4" name="LastSaved">
    <vt:filetime>2024-12-10T00:00:00Z</vt:filetime>
  </property>
  <property fmtid="{D5CDD505-2E9C-101B-9397-08002B2CF9AE}" pid="5" name="Producer">
    <vt:lpwstr>Adobe PDF library 17.00</vt:lpwstr>
  </property>
</Properties>
</file>