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716000" cy="9829800"/>
  <p:notesSz cx="13716000" cy="98298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28700" y="3047238"/>
            <a:ext cx="11658600" cy="20642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0D79BF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57400" y="5504688"/>
            <a:ext cx="9601200" cy="2457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3040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0D79BF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3040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0D79BF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85800" y="2260854"/>
            <a:ext cx="5966460" cy="64876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063740" y="2260854"/>
            <a:ext cx="5966460" cy="64876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0D79BF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79070" y="4015084"/>
            <a:ext cx="2506979" cy="4851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0D79BF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04601" y="4678709"/>
            <a:ext cx="10307955" cy="270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3040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663440" y="9141714"/>
            <a:ext cx="4389120" cy="491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85800" y="9141714"/>
            <a:ext cx="3154680" cy="491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875520" y="9141714"/>
            <a:ext cx="3154680" cy="491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-160"/>
              <a:t>Name</a:t>
            </a:r>
            <a:r>
              <a:rPr dirty="0" spc="-190"/>
              <a:t> </a:t>
            </a:r>
            <a:r>
              <a:rPr dirty="0" spc="-85"/>
              <a:t>Surname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-266" y="35763"/>
            <a:ext cx="13716635" cy="9784080"/>
            <a:chOff x="-266" y="35763"/>
            <a:chExt cx="13716635" cy="9784080"/>
          </a:xfrm>
        </p:grpSpPr>
        <p:sp>
          <p:nvSpPr>
            <p:cNvPr id="4" name="object 4" descr=""/>
            <p:cNvSpPr/>
            <p:nvPr/>
          </p:nvSpPr>
          <p:spPr>
            <a:xfrm>
              <a:off x="370954" y="406971"/>
              <a:ext cx="12974320" cy="9041765"/>
            </a:xfrm>
            <a:custGeom>
              <a:avLst/>
              <a:gdLst/>
              <a:ahLst/>
              <a:cxnLst/>
              <a:rect l="l" t="t" r="r" b="b"/>
              <a:pathLst>
                <a:path w="12974319" h="9041765">
                  <a:moveTo>
                    <a:pt x="12974167" y="9041257"/>
                  </a:moveTo>
                  <a:lnTo>
                    <a:pt x="0" y="9041257"/>
                  </a:lnTo>
                  <a:lnTo>
                    <a:pt x="0" y="0"/>
                  </a:lnTo>
                  <a:lnTo>
                    <a:pt x="12974167" y="0"/>
                  </a:lnTo>
                  <a:lnTo>
                    <a:pt x="12974167" y="9041257"/>
                  </a:lnTo>
                  <a:close/>
                </a:path>
              </a:pathLst>
            </a:custGeom>
            <a:ln w="49911">
              <a:solidFill>
                <a:srgbClr val="0D79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258" y="45288"/>
              <a:ext cx="13697585" cy="9765030"/>
            </a:xfrm>
            <a:custGeom>
              <a:avLst/>
              <a:gdLst/>
              <a:ahLst/>
              <a:cxnLst/>
              <a:rect l="l" t="t" r="r" b="b"/>
              <a:pathLst>
                <a:path w="13697585" h="9765030">
                  <a:moveTo>
                    <a:pt x="0" y="9764560"/>
                  </a:moveTo>
                  <a:lnTo>
                    <a:pt x="13697483" y="9764560"/>
                  </a:lnTo>
                  <a:lnTo>
                    <a:pt x="13697483" y="0"/>
                  </a:lnTo>
                  <a:lnTo>
                    <a:pt x="0" y="0"/>
                  </a:lnTo>
                  <a:lnTo>
                    <a:pt x="0" y="9764560"/>
                  </a:lnTo>
                  <a:close/>
                </a:path>
              </a:pathLst>
            </a:custGeom>
            <a:ln w="18542">
              <a:solidFill>
                <a:srgbClr val="03040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 indent="62865">
              <a:lnSpc>
                <a:spcPct val="100000"/>
              </a:lnSpc>
              <a:spcBef>
                <a:spcPts val="95"/>
              </a:spcBef>
              <a:tabLst>
                <a:tab pos="4544060" algn="l"/>
              </a:tabLst>
            </a:pPr>
            <a:r>
              <a:rPr dirty="0" spc="-140"/>
              <a:t>Lorem</a:t>
            </a:r>
            <a:r>
              <a:rPr dirty="0" spc="-150"/>
              <a:t> </a:t>
            </a:r>
            <a:r>
              <a:rPr dirty="0" spc="-135"/>
              <a:t>ipsum</a:t>
            </a:r>
            <a:r>
              <a:rPr dirty="0" spc="-145"/>
              <a:t> </a:t>
            </a:r>
            <a:r>
              <a:rPr dirty="0" spc="-25"/>
              <a:t>dolor</a:t>
            </a:r>
            <a:r>
              <a:rPr dirty="0" spc="-550"/>
              <a:t> </a:t>
            </a:r>
            <a:r>
              <a:rPr dirty="0"/>
              <a:t>sit</a:t>
            </a:r>
            <a:r>
              <a:rPr dirty="0" spc="-145"/>
              <a:t> </a:t>
            </a:r>
            <a:r>
              <a:rPr dirty="0" spc="-105"/>
              <a:t>amet,</a:t>
            </a:r>
            <a:r>
              <a:rPr dirty="0" spc="-229"/>
              <a:t> </a:t>
            </a:r>
            <a:r>
              <a:rPr dirty="0" spc="-80"/>
              <a:t>consectetuer</a:t>
            </a:r>
            <a:r>
              <a:rPr dirty="0" spc="-145"/>
              <a:t> </a:t>
            </a:r>
            <a:r>
              <a:rPr dirty="0" spc="-140"/>
              <a:t>adipiscing</a:t>
            </a:r>
            <a:r>
              <a:rPr dirty="0" spc="-150"/>
              <a:t> </a:t>
            </a:r>
            <a:r>
              <a:rPr dirty="0" spc="-100"/>
              <a:t>elit,</a:t>
            </a:r>
            <a:r>
              <a:rPr dirty="0" spc="-145"/>
              <a:t> </a:t>
            </a:r>
            <a:r>
              <a:rPr dirty="0" spc="-130"/>
              <a:t>sed</a:t>
            </a:r>
            <a:r>
              <a:rPr dirty="0" spc="-145"/>
              <a:t> </a:t>
            </a:r>
            <a:r>
              <a:rPr dirty="0" spc="-20"/>
              <a:t>diam </a:t>
            </a:r>
            <a:r>
              <a:rPr dirty="0" spc="-130"/>
              <a:t>nonummy</a:t>
            </a:r>
            <a:r>
              <a:rPr dirty="0" spc="-165"/>
              <a:t> </a:t>
            </a:r>
            <a:r>
              <a:rPr dirty="0" spc="-45"/>
              <a:t>nibh</a:t>
            </a:r>
            <a:r>
              <a:rPr dirty="0" spc="-165"/>
              <a:t> </a:t>
            </a:r>
            <a:r>
              <a:rPr dirty="0" spc="-160"/>
              <a:t>euismod</a:t>
            </a:r>
            <a:r>
              <a:rPr dirty="0" spc="-155"/>
              <a:t> </a:t>
            </a:r>
            <a:r>
              <a:rPr dirty="0" spc="20"/>
              <a:t>tincid</a:t>
            </a:r>
            <a:r>
              <a:rPr dirty="0" spc="-595"/>
              <a:t>u</a:t>
            </a:r>
            <a:r>
              <a:rPr dirty="0" spc="-55"/>
              <a:t>n</a:t>
            </a:r>
            <a:r>
              <a:rPr dirty="0" spc="20"/>
              <a:t>t</a:t>
            </a:r>
            <a:r>
              <a:rPr dirty="0" spc="-165"/>
              <a:t> </a:t>
            </a:r>
            <a:r>
              <a:rPr dirty="0" spc="125"/>
              <a:t>ut</a:t>
            </a:r>
            <a:r>
              <a:rPr dirty="0" spc="-165"/>
              <a:t> </a:t>
            </a:r>
            <a:r>
              <a:rPr dirty="0" spc="-80"/>
              <a:t>laoreet</a:t>
            </a:r>
            <a:r>
              <a:rPr dirty="0" spc="-165"/>
              <a:t> </a:t>
            </a:r>
            <a:r>
              <a:rPr dirty="0" spc="-120"/>
              <a:t>dolore</a:t>
            </a:r>
            <a:r>
              <a:rPr dirty="0" spc="-160"/>
              <a:t> </a:t>
            </a:r>
            <a:r>
              <a:rPr dirty="0" spc="-130"/>
              <a:t>magna</a:t>
            </a:r>
            <a:r>
              <a:rPr dirty="0" spc="-165"/>
              <a:t> </a:t>
            </a:r>
            <a:r>
              <a:rPr dirty="0" spc="-145"/>
              <a:t>aliquam</a:t>
            </a:r>
            <a:r>
              <a:rPr dirty="0" spc="-160"/>
              <a:t> </a:t>
            </a:r>
            <a:r>
              <a:rPr dirty="0" spc="-20"/>
              <a:t>erat </a:t>
            </a:r>
            <a:r>
              <a:rPr dirty="0" spc="-50"/>
              <a:t>volutpat.</a:t>
            </a:r>
            <a:r>
              <a:rPr dirty="0" spc="-165"/>
              <a:t> </a:t>
            </a:r>
            <a:r>
              <a:rPr dirty="0"/>
              <a:t>Ut</a:t>
            </a:r>
            <a:r>
              <a:rPr dirty="0" spc="-280"/>
              <a:t> </a:t>
            </a:r>
            <a:r>
              <a:rPr dirty="0" spc="-80"/>
              <a:t>wisi</a:t>
            </a:r>
            <a:r>
              <a:rPr dirty="0" spc="-165"/>
              <a:t> </a:t>
            </a:r>
            <a:r>
              <a:rPr dirty="0" spc="-70"/>
              <a:t>enim</a:t>
            </a:r>
            <a:r>
              <a:rPr dirty="0" spc="-165"/>
              <a:t> </a:t>
            </a:r>
            <a:r>
              <a:rPr dirty="0" spc="-114"/>
              <a:t>ad</a:t>
            </a:r>
            <a:r>
              <a:rPr dirty="0" spc="-160"/>
              <a:t> </a:t>
            </a:r>
            <a:r>
              <a:rPr dirty="0" spc="-35"/>
              <a:t>mi</a:t>
            </a:r>
            <a:r>
              <a:rPr dirty="0" spc="-130"/>
              <a:t>n</a:t>
            </a:r>
            <a:r>
              <a:rPr dirty="0" spc="-2300"/>
              <a:t>m</a:t>
            </a:r>
            <a:r>
              <a:rPr dirty="0" spc="-35"/>
              <a:t>i</a:t>
            </a:r>
            <a:r>
              <a:rPr dirty="0"/>
              <a:t>	</a:t>
            </a:r>
            <a:r>
              <a:rPr dirty="0" spc="-50"/>
              <a:t>.</a:t>
            </a:r>
          </a:p>
          <a:p>
            <a:pPr algn="ctr" marR="15240">
              <a:lnSpc>
                <a:spcPct val="100000"/>
              </a:lnSpc>
              <a:spcBef>
                <a:spcPts val="935"/>
              </a:spcBef>
            </a:pPr>
            <a:r>
              <a:rPr dirty="0" sz="3350" spc="-20">
                <a:solidFill>
                  <a:srgbClr val="0D79BF"/>
                </a:solidFill>
              </a:rPr>
              <a:t>2025</a:t>
            </a:r>
            <a:endParaRPr sz="3350"/>
          </a:p>
          <a:p>
            <a:pPr algn="ctr" marL="6350">
              <a:lnSpc>
                <a:spcPct val="100000"/>
              </a:lnSpc>
              <a:spcBef>
                <a:spcPts val="3385"/>
              </a:spcBef>
            </a:pPr>
            <a:r>
              <a:rPr dirty="0" sz="2250" spc="-135">
                <a:solidFill>
                  <a:srgbClr val="0D79BF"/>
                </a:solidFill>
              </a:rPr>
              <a:t>Name</a:t>
            </a:r>
            <a:r>
              <a:rPr dirty="0" sz="2250" spc="-125">
                <a:solidFill>
                  <a:srgbClr val="0D79BF"/>
                </a:solidFill>
              </a:rPr>
              <a:t> </a:t>
            </a:r>
            <a:r>
              <a:rPr dirty="0" sz="2250" spc="-10">
                <a:solidFill>
                  <a:srgbClr val="0D79BF"/>
                </a:solidFill>
              </a:rPr>
              <a:t>Surname</a:t>
            </a:r>
            <a:endParaRPr sz="2250"/>
          </a:p>
        </p:txBody>
      </p:sp>
      <p:grpSp>
        <p:nvGrpSpPr>
          <p:cNvPr id="7" name="object 7" descr=""/>
          <p:cNvGrpSpPr/>
          <p:nvPr/>
        </p:nvGrpSpPr>
        <p:grpSpPr>
          <a:xfrm>
            <a:off x="5449177" y="1643693"/>
            <a:ext cx="2818130" cy="6742430"/>
            <a:chOff x="5449177" y="1643693"/>
            <a:chExt cx="2818130" cy="6742430"/>
          </a:xfrm>
        </p:grpSpPr>
        <p:sp>
          <p:nvSpPr>
            <p:cNvPr id="8" name="object 8" descr=""/>
            <p:cNvSpPr/>
            <p:nvPr/>
          </p:nvSpPr>
          <p:spPr>
            <a:xfrm>
              <a:off x="5449176" y="1643697"/>
              <a:ext cx="2818130" cy="6742430"/>
            </a:xfrm>
            <a:custGeom>
              <a:avLst/>
              <a:gdLst/>
              <a:ahLst/>
              <a:cxnLst/>
              <a:rect l="l" t="t" r="r" b="b"/>
              <a:pathLst>
                <a:path w="2818129" h="6742430">
                  <a:moveTo>
                    <a:pt x="1553718" y="173990"/>
                  </a:moveTo>
                  <a:lnTo>
                    <a:pt x="1495323" y="115684"/>
                  </a:lnTo>
                  <a:lnTo>
                    <a:pt x="1322349" y="115684"/>
                  </a:lnTo>
                  <a:lnTo>
                    <a:pt x="1264043" y="173990"/>
                  </a:lnTo>
                  <a:lnTo>
                    <a:pt x="1264043" y="549554"/>
                  </a:lnTo>
                  <a:lnTo>
                    <a:pt x="1322349" y="607949"/>
                  </a:lnTo>
                  <a:lnTo>
                    <a:pt x="1350975" y="607949"/>
                  </a:lnTo>
                  <a:lnTo>
                    <a:pt x="1408874" y="564565"/>
                  </a:lnTo>
                  <a:lnTo>
                    <a:pt x="1466697" y="607949"/>
                  </a:lnTo>
                  <a:lnTo>
                    <a:pt x="1495323" y="607949"/>
                  </a:lnTo>
                  <a:lnTo>
                    <a:pt x="1553718" y="549554"/>
                  </a:lnTo>
                  <a:lnTo>
                    <a:pt x="1553718" y="383628"/>
                  </a:lnTo>
                  <a:lnTo>
                    <a:pt x="1430616" y="383628"/>
                  </a:lnTo>
                  <a:lnTo>
                    <a:pt x="1430616" y="484847"/>
                  </a:lnTo>
                  <a:lnTo>
                    <a:pt x="1387068" y="484847"/>
                  </a:lnTo>
                  <a:lnTo>
                    <a:pt x="1387068" y="238709"/>
                  </a:lnTo>
                  <a:lnTo>
                    <a:pt x="1430616" y="238709"/>
                  </a:lnTo>
                  <a:lnTo>
                    <a:pt x="1430616" y="340004"/>
                  </a:lnTo>
                  <a:lnTo>
                    <a:pt x="1553718" y="340004"/>
                  </a:lnTo>
                  <a:lnTo>
                    <a:pt x="1553718" y="173990"/>
                  </a:lnTo>
                  <a:close/>
                </a:path>
                <a:path w="2818129" h="6742430">
                  <a:moveTo>
                    <a:pt x="2622054" y="6268263"/>
                  </a:moveTo>
                  <a:lnTo>
                    <a:pt x="2603779" y="6202807"/>
                  </a:lnTo>
                  <a:lnTo>
                    <a:pt x="2567368" y="6188316"/>
                  </a:lnTo>
                  <a:lnTo>
                    <a:pt x="2517584" y="6185801"/>
                  </a:lnTo>
                  <a:lnTo>
                    <a:pt x="2467762" y="6184214"/>
                  </a:lnTo>
                  <a:lnTo>
                    <a:pt x="2417927" y="6183541"/>
                  </a:lnTo>
                  <a:lnTo>
                    <a:pt x="2368080" y="6183782"/>
                  </a:lnTo>
                  <a:lnTo>
                    <a:pt x="2318258" y="6184925"/>
                  </a:lnTo>
                  <a:lnTo>
                    <a:pt x="2268474" y="6186983"/>
                  </a:lnTo>
                  <a:lnTo>
                    <a:pt x="2218728" y="6189954"/>
                  </a:lnTo>
                  <a:lnTo>
                    <a:pt x="2169045" y="6193828"/>
                  </a:lnTo>
                  <a:lnTo>
                    <a:pt x="2119439" y="6198603"/>
                  </a:lnTo>
                  <a:lnTo>
                    <a:pt x="2069934" y="6204280"/>
                  </a:lnTo>
                  <a:lnTo>
                    <a:pt x="2020544" y="6210859"/>
                  </a:lnTo>
                  <a:lnTo>
                    <a:pt x="1971281" y="6218326"/>
                  </a:lnTo>
                  <a:lnTo>
                    <a:pt x="1922157" y="6226695"/>
                  </a:lnTo>
                  <a:lnTo>
                    <a:pt x="1873199" y="6235954"/>
                  </a:lnTo>
                  <a:lnTo>
                    <a:pt x="1824405" y="6246101"/>
                  </a:lnTo>
                  <a:lnTo>
                    <a:pt x="1775815" y="6257137"/>
                  </a:lnTo>
                  <a:lnTo>
                    <a:pt x="1727441" y="6269063"/>
                  </a:lnTo>
                  <a:lnTo>
                    <a:pt x="1679282" y="6281864"/>
                  </a:lnTo>
                  <a:lnTo>
                    <a:pt x="1631048" y="6295644"/>
                  </a:lnTo>
                  <a:lnTo>
                    <a:pt x="1583690" y="6310122"/>
                  </a:lnTo>
                  <a:lnTo>
                    <a:pt x="1536306" y="6325565"/>
                  </a:lnTo>
                  <a:lnTo>
                    <a:pt x="1489227" y="6341872"/>
                  </a:lnTo>
                  <a:lnTo>
                    <a:pt x="1442440" y="6359055"/>
                  </a:lnTo>
                  <a:lnTo>
                    <a:pt x="1433220" y="6362636"/>
                  </a:lnTo>
                  <a:lnTo>
                    <a:pt x="1417421" y="6342037"/>
                  </a:lnTo>
                  <a:lnTo>
                    <a:pt x="1400606" y="6322530"/>
                  </a:lnTo>
                  <a:lnTo>
                    <a:pt x="1386268" y="6306185"/>
                  </a:lnTo>
                  <a:lnTo>
                    <a:pt x="1372895" y="6289167"/>
                  </a:lnTo>
                  <a:lnTo>
                    <a:pt x="1348714" y="6253035"/>
                  </a:lnTo>
                  <a:lnTo>
                    <a:pt x="1328000" y="6214529"/>
                  </a:lnTo>
                  <a:lnTo>
                    <a:pt x="1311376" y="6174689"/>
                  </a:lnTo>
                  <a:lnTo>
                    <a:pt x="1298448" y="6133223"/>
                  </a:lnTo>
                  <a:lnTo>
                    <a:pt x="1289100" y="6090513"/>
                  </a:lnTo>
                  <a:lnTo>
                    <a:pt x="1274381" y="6063450"/>
                  </a:lnTo>
                  <a:lnTo>
                    <a:pt x="1247571" y="6049543"/>
                  </a:lnTo>
                  <a:lnTo>
                    <a:pt x="1216723" y="6049543"/>
                  </a:lnTo>
                  <a:lnTo>
                    <a:pt x="1190244" y="6064402"/>
                  </a:lnTo>
                  <a:lnTo>
                    <a:pt x="1185595" y="6069254"/>
                  </a:lnTo>
                  <a:lnTo>
                    <a:pt x="1185595" y="6169533"/>
                  </a:lnTo>
                  <a:lnTo>
                    <a:pt x="1175004" y="6121984"/>
                  </a:lnTo>
                  <a:lnTo>
                    <a:pt x="1185481" y="6169012"/>
                  </a:lnTo>
                  <a:lnTo>
                    <a:pt x="1185595" y="6169533"/>
                  </a:lnTo>
                  <a:lnTo>
                    <a:pt x="1185595" y="6069254"/>
                  </a:lnTo>
                  <a:lnTo>
                    <a:pt x="1125194" y="6132131"/>
                  </a:lnTo>
                  <a:lnTo>
                    <a:pt x="1119606" y="6118593"/>
                  </a:lnTo>
                  <a:lnTo>
                    <a:pt x="1101826" y="6073699"/>
                  </a:lnTo>
                  <a:lnTo>
                    <a:pt x="1084656" y="6028563"/>
                  </a:lnTo>
                  <a:lnTo>
                    <a:pt x="1068070" y="5983224"/>
                  </a:lnTo>
                  <a:lnTo>
                    <a:pt x="1063117" y="5969114"/>
                  </a:lnTo>
                  <a:lnTo>
                    <a:pt x="1052055" y="5937643"/>
                  </a:lnTo>
                  <a:lnTo>
                    <a:pt x="1032103" y="5908510"/>
                  </a:lnTo>
                  <a:lnTo>
                    <a:pt x="1002563" y="5895886"/>
                  </a:lnTo>
                  <a:lnTo>
                    <a:pt x="970737" y="5900610"/>
                  </a:lnTo>
                  <a:lnTo>
                    <a:pt x="917409" y="5963640"/>
                  </a:lnTo>
                  <a:lnTo>
                    <a:pt x="891730" y="6004268"/>
                  </a:lnTo>
                  <a:lnTo>
                    <a:pt x="866914" y="6045403"/>
                  </a:lnTo>
                  <a:lnTo>
                    <a:pt x="842975" y="6087046"/>
                  </a:lnTo>
                  <a:lnTo>
                    <a:pt x="819912" y="6129185"/>
                  </a:lnTo>
                  <a:lnTo>
                    <a:pt x="797725" y="6171806"/>
                  </a:lnTo>
                  <a:lnTo>
                    <a:pt x="786904" y="6193714"/>
                  </a:lnTo>
                  <a:lnTo>
                    <a:pt x="777786" y="6192444"/>
                  </a:lnTo>
                  <a:lnTo>
                    <a:pt x="726452" y="6205829"/>
                  </a:lnTo>
                  <a:lnTo>
                    <a:pt x="683120" y="6236817"/>
                  </a:lnTo>
                  <a:lnTo>
                    <a:pt x="643077" y="6272415"/>
                  </a:lnTo>
                  <a:lnTo>
                    <a:pt x="310121" y="6558077"/>
                  </a:lnTo>
                  <a:lnTo>
                    <a:pt x="310438" y="6538785"/>
                  </a:lnTo>
                  <a:lnTo>
                    <a:pt x="312394" y="6494043"/>
                  </a:lnTo>
                  <a:lnTo>
                    <a:pt x="312508" y="6491300"/>
                  </a:lnTo>
                  <a:lnTo>
                    <a:pt x="316052" y="6440945"/>
                  </a:lnTo>
                  <a:lnTo>
                    <a:pt x="320865" y="6392380"/>
                  </a:lnTo>
                  <a:lnTo>
                    <a:pt x="327037" y="6343942"/>
                  </a:lnTo>
                  <a:lnTo>
                    <a:pt x="334441" y="6296507"/>
                  </a:lnTo>
                  <a:lnTo>
                    <a:pt x="334530" y="6295923"/>
                  </a:lnTo>
                  <a:lnTo>
                    <a:pt x="343509" y="6247523"/>
                  </a:lnTo>
                  <a:lnTo>
                    <a:pt x="344144" y="6226695"/>
                  </a:lnTo>
                  <a:lnTo>
                    <a:pt x="344220" y="6224194"/>
                  </a:lnTo>
                  <a:lnTo>
                    <a:pt x="337324" y="6202807"/>
                  </a:lnTo>
                  <a:lnTo>
                    <a:pt x="333933" y="6198603"/>
                  </a:lnTo>
                  <a:lnTo>
                    <a:pt x="323138" y="6185433"/>
                  </a:lnTo>
                  <a:lnTo>
                    <a:pt x="302145" y="6174689"/>
                  </a:lnTo>
                  <a:lnTo>
                    <a:pt x="279374" y="6173381"/>
                  </a:lnTo>
                  <a:lnTo>
                    <a:pt x="257225" y="6180594"/>
                  </a:lnTo>
                  <a:lnTo>
                    <a:pt x="229400" y="6216053"/>
                  </a:lnTo>
                  <a:lnTo>
                    <a:pt x="219811" y="6267386"/>
                  </a:lnTo>
                  <a:lnTo>
                    <a:pt x="211696" y="6318237"/>
                  </a:lnTo>
                  <a:lnTo>
                    <a:pt x="204660" y="6371272"/>
                  </a:lnTo>
                  <a:lnTo>
                    <a:pt x="199199" y="6423342"/>
                  </a:lnTo>
                  <a:lnTo>
                    <a:pt x="195160" y="6475527"/>
                  </a:lnTo>
                  <a:lnTo>
                    <a:pt x="192557" y="6527825"/>
                  </a:lnTo>
                  <a:lnTo>
                    <a:pt x="191414" y="6580187"/>
                  </a:lnTo>
                  <a:lnTo>
                    <a:pt x="191744" y="6632600"/>
                  </a:lnTo>
                  <a:lnTo>
                    <a:pt x="193560" y="6685039"/>
                  </a:lnTo>
                  <a:lnTo>
                    <a:pt x="204927" y="6718744"/>
                  </a:lnTo>
                  <a:lnTo>
                    <a:pt x="230365" y="6738506"/>
                  </a:lnTo>
                  <a:lnTo>
                    <a:pt x="262648" y="6741998"/>
                  </a:lnTo>
                  <a:lnTo>
                    <a:pt x="294601" y="6726885"/>
                  </a:lnTo>
                  <a:lnTo>
                    <a:pt x="343369" y="6685039"/>
                  </a:lnTo>
                  <a:lnTo>
                    <a:pt x="735609" y="6348565"/>
                  </a:lnTo>
                  <a:lnTo>
                    <a:pt x="744321" y="6340919"/>
                  </a:lnTo>
                  <a:lnTo>
                    <a:pt x="753033" y="6333185"/>
                  </a:lnTo>
                  <a:lnTo>
                    <a:pt x="761847" y="6325565"/>
                  </a:lnTo>
                  <a:lnTo>
                    <a:pt x="763346" y="6324359"/>
                  </a:lnTo>
                  <a:lnTo>
                    <a:pt x="769429" y="6332118"/>
                  </a:lnTo>
                  <a:lnTo>
                    <a:pt x="770369" y="6333185"/>
                  </a:lnTo>
                  <a:lnTo>
                    <a:pt x="801497" y="6346431"/>
                  </a:lnTo>
                  <a:lnTo>
                    <a:pt x="834034" y="6342850"/>
                  </a:lnTo>
                  <a:lnTo>
                    <a:pt x="858075" y="6318237"/>
                  </a:lnTo>
                  <a:lnTo>
                    <a:pt x="859637" y="6314986"/>
                  </a:lnTo>
                  <a:lnTo>
                    <a:pt x="864616" y="6304369"/>
                  </a:lnTo>
                  <a:lnTo>
                    <a:pt x="864743" y="6304102"/>
                  </a:lnTo>
                  <a:lnTo>
                    <a:pt x="864806" y="6303962"/>
                  </a:lnTo>
                  <a:lnTo>
                    <a:pt x="878573" y="6274600"/>
                  </a:lnTo>
                  <a:lnTo>
                    <a:pt x="899883" y="6231509"/>
                  </a:lnTo>
                  <a:lnTo>
                    <a:pt x="919505" y="6193828"/>
                  </a:lnTo>
                  <a:lnTo>
                    <a:pt x="922070" y="6188888"/>
                  </a:lnTo>
                  <a:lnTo>
                    <a:pt x="945146" y="6146762"/>
                  </a:lnTo>
                  <a:lnTo>
                    <a:pt x="969086" y="6105131"/>
                  </a:lnTo>
                  <a:lnTo>
                    <a:pt x="980554" y="6086119"/>
                  </a:lnTo>
                  <a:lnTo>
                    <a:pt x="993381" y="6119431"/>
                  </a:lnTo>
                  <a:lnTo>
                    <a:pt x="1013231" y="6169012"/>
                  </a:lnTo>
                  <a:lnTo>
                    <a:pt x="1033741" y="6218326"/>
                  </a:lnTo>
                  <a:lnTo>
                    <a:pt x="1054887" y="6267386"/>
                  </a:lnTo>
                  <a:lnTo>
                    <a:pt x="1072527" y="6287592"/>
                  </a:lnTo>
                  <a:lnTo>
                    <a:pt x="1098105" y="6295923"/>
                  </a:lnTo>
                  <a:lnTo>
                    <a:pt x="1125308" y="6292989"/>
                  </a:lnTo>
                  <a:lnTo>
                    <a:pt x="1147826" y="6279388"/>
                  </a:lnTo>
                  <a:lnTo>
                    <a:pt x="1202855" y="6222060"/>
                  </a:lnTo>
                  <a:lnTo>
                    <a:pt x="1219073" y="6261112"/>
                  </a:lnTo>
                  <a:lnTo>
                    <a:pt x="1241577" y="6304369"/>
                  </a:lnTo>
                  <a:lnTo>
                    <a:pt x="1268882" y="6346114"/>
                  </a:lnTo>
                  <a:lnTo>
                    <a:pt x="1299235" y="6385585"/>
                  </a:lnTo>
                  <a:lnTo>
                    <a:pt x="1330515" y="6424384"/>
                  </a:lnTo>
                  <a:lnTo>
                    <a:pt x="1360551" y="6464135"/>
                  </a:lnTo>
                  <a:lnTo>
                    <a:pt x="1373289" y="6478041"/>
                  </a:lnTo>
                  <a:lnTo>
                    <a:pt x="1389684" y="6488824"/>
                  </a:lnTo>
                  <a:lnTo>
                    <a:pt x="1408239" y="6494043"/>
                  </a:lnTo>
                  <a:lnTo>
                    <a:pt x="1427454" y="6491300"/>
                  </a:lnTo>
                  <a:lnTo>
                    <a:pt x="1474800" y="6472898"/>
                  </a:lnTo>
                  <a:lnTo>
                    <a:pt x="1522450" y="6455423"/>
                  </a:lnTo>
                  <a:lnTo>
                    <a:pt x="1570380" y="6438874"/>
                  </a:lnTo>
                  <a:lnTo>
                    <a:pt x="1618335" y="6423342"/>
                  </a:lnTo>
                  <a:lnTo>
                    <a:pt x="1667027" y="6408585"/>
                  </a:lnTo>
                  <a:lnTo>
                    <a:pt x="1715719" y="6394831"/>
                  </a:lnTo>
                  <a:lnTo>
                    <a:pt x="1764639" y="6382017"/>
                  </a:lnTo>
                  <a:lnTo>
                    <a:pt x="1813775" y="6370155"/>
                  </a:lnTo>
                  <a:lnTo>
                    <a:pt x="1863115" y="6359220"/>
                  </a:lnTo>
                  <a:lnTo>
                    <a:pt x="1912645" y="6349238"/>
                  </a:lnTo>
                  <a:lnTo>
                    <a:pt x="1962340" y="6340208"/>
                  </a:lnTo>
                  <a:lnTo>
                    <a:pt x="2012200" y="6332118"/>
                  </a:lnTo>
                  <a:lnTo>
                    <a:pt x="2062200" y="6324994"/>
                  </a:lnTo>
                  <a:lnTo>
                    <a:pt x="2112340" y="6318809"/>
                  </a:lnTo>
                  <a:lnTo>
                    <a:pt x="2162606" y="6313602"/>
                  </a:lnTo>
                  <a:lnTo>
                    <a:pt x="2212962" y="6309334"/>
                  </a:lnTo>
                  <a:lnTo>
                    <a:pt x="2263419" y="6306045"/>
                  </a:lnTo>
                  <a:lnTo>
                    <a:pt x="2313965" y="6303721"/>
                  </a:lnTo>
                  <a:lnTo>
                    <a:pt x="2364562" y="6302349"/>
                  </a:lnTo>
                  <a:lnTo>
                    <a:pt x="2437320" y="6302235"/>
                  </a:lnTo>
                  <a:lnTo>
                    <a:pt x="2465921" y="6302553"/>
                  </a:lnTo>
                  <a:lnTo>
                    <a:pt x="2516632" y="6304102"/>
                  </a:lnTo>
                  <a:lnTo>
                    <a:pt x="2567368" y="6306642"/>
                  </a:lnTo>
                  <a:lnTo>
                    <a:pt x="2584221" y="6301968"/>
                  </a:lnTo>
                  <a:lnTo>
                    <a:pt x="2603855" y="6296507"/>
                  </a:lnTo>
                  <a:lnTo>
                    <a:pt x="2622054" y="6268263"/>
                  </a:lnTo>
                  <a:close/>
                </a:path>
                <a:path w="2818129" h="6742430">
                  <a:moveTo>
                    <a:pt x="2817660" y="28943"/>
                  </a:moveTo>
                  <a:lnTo>
                    <a:pt x="2660243" y="28943"/>
                  </a:lnTo>
                  <a:lnTo>
                    <a:pt x="2660243" y="86766"/>
                  </a:lnTo>
                  <a:lnTo>
                    <a:pt x="2013089" y="636854"/>
                  </a:lnTo>
                  <a:lnTo>
                    <a:pt x="1770684" y="636854"/>
                  </a:lnTo>
                  <a:lnTo>
                    <a:pt x="1721104" y="597598"/>
                  </a:lnTo>
                  <a:lnTo>
                    <a:pt x="1669402" y="556653"/>
                  </a:lnTo>
                  <a:lnTo>
                    <a:pt x="1669402" y="166890"/>
                  </a:lnTo>
                  <a:lnTo>
                    <a:pt x="1721154" y="125945"/>
                  </a:lnTo>
                  <a:lnTo>
                    <a:pt x="1770684" y="86766"/>
                  </a:lnTo>
                  <a:lnTo>
                    <a:pt x="2660243" y="86766"/>
                  </a:lnTo>
                  <a:lnTo>
                    <a:pt x="2660243" y="28943"/>
                  </a:lnTo>
                  <a:lnTo>
                    <a:pt x="1770684" y="28943"/>
                  </a:lnTo>
                  <a:lnTo>
                    <a:pt x="1669402" y="125945"/>
                  </a:lnTo>
                  <a:lnTo>
                    <a:pt x="1611579" y="68122"/>
                  </a:lnTo>
                  <a:lnTo>
                    <a:pt x="1611579" y="150025"/>
                  </a:lnTo>
                  <a:lnTo>
                    <a:pt x="1611579" y="573519"/>
                  </a:lnTo>
                  <a:lnTo>
                    <a:pt x="1519364" y="665721"/>
                  </a:lnTo>
                  <a:lnTo>
                    <a:pt x="1447355" y="665721"/>
                  </a:lnTo>
                  <a:lnTo>
                    <a:pt x="1408836" y="636854"/>
                  </a:lnTo>
                  <a:lnTo>
                    <a:pt x="1370304" y="665721"/>
                  </a:lnTo>
                  <a:lnTo>
                    <a:pt x="1298295" y="665721"/>
                  </a:lnTo>
                  <a:lnTo>
                    <a:pt x="1230160" y="597598"/>
                  </a:lnTo>
                  <a:lnTo>
                    <a:pt x="1206080" y="573519"/>
                  </a:lnTo>
                  <a:lnTo>
                    <a:pt x="1206080" y="150025"/>
                  </a:lnTo>
                  <a:lnTo>
                    <a:pt x="1230134" y="125945"/>
                  </a:lnTo>
                  <a:lnTo>
                    <a:pt x="1298295" y="57734"/>
                  </a:lnTo>
                  <a:lnTo>
                    <a:pt x="1519364" y="57734"/>
                  </a:lnTo>
                  <a:lnTo>
                    <a:pt x="1611579" y="150025"/>
                  </a:lnTo>
                  <a:lnTo>
                    <a:pt x="1611579" y="68122"/>
                  </a:lnTo>
                  <a:lnTo>
                    <a:pt x="1601190" y="57734"/>
                  </a:lnTo>
                  <a:lnTo>
                    <a:pt x="1543456" y="0"/>
                  </a:lnTo>
                  <a:lnTo>
                    <a:pt x="1274203" y="0"/>
                  </a:lnTo>
                  <a:lnTo>
                    <a:pt x="1148257" y="125945"/>
                  </a:lnTo>
                  <a:lnTo>
                    <a:pt x="1148257" y="166890"/>
                  </a:lnTo>
                  <a:lnTo>
                    <a:pt x="1148257" y="556653"/>
                  </a:lnTo>
                  <a:lnTo>
                    <a:pt x="1047051" y="636854"/>
                  </a:lnTo>
                  <a:lnTo>
                    <a:pt x="804570" y="636854"/>
                  </a:lnTo>
                  <a:lnTo>
                    <a:pt x="157416" y="86766"/>
                  </a:lnTo>
                  <a:lnTo>
                    <a:pt x="1047051" y="86766"/>
                  </a:lnTo>
                  <a:lnTo>
                    <a:pt x="1148257" y="166890"/>
                  </a:lnTo>
                  <a:lnTo>
                    <a:pt x="1148257" y="125945"/>
                  </a:lnTo>
                  <a:lnTo>
                    <a:pt x="1107376" y="86766"/>
                  </a:lnTo>
                  <a:lnTo>
                    <a:pt x="1047051" y="28943"/>
                  </a:lnTo>
                  <a:lnTo>
                    <a:pt x="0" y="28943"/>
                  </a:lnTo>
                  <a:lnTo>
                    <a:pt x="783158" y="694677"/>
                  </a:lnTo>
                  <a:lnTo>
                    <a:pt x="1047051" y="694677"/>
                  </a:lnTo>
                  <a:lnTo>
                    <a:pt x="1107325" y="636854"/>
                  </a:lnTo>
                  <a:lnTo>
                    <a:pt x="1148257" y="597598"/>
                  </a:lnTo>
                  <a:lnTo>
                    <a:pt x="1274203" y="723633"/>
                  </a:lnTo>
                  <a:lnTo>
                    <a:pt x="1543456" y="723633"/>
                  </a:lnTo>
                  <a:lnTo>
                    <a:pt x="1601317" y="665721"/>
                  </a:lnTo>
                  <a:lnTo>
                    <a:pt x="1669402" y="597598"/>
                  </a:lnTo>
                  <a:lnTo>
                    <a:pt x="1770684" y="694677"/>
                  </a:lnTo>
                  <a:lnTo>
                    <a:pt x="2034171" y="694677"/>
                  </a:lnTo>
                  <a:lnTo>
                    <a:pt x="2102218" y="636854"/>
                  </a:lnTo>
                  <a:lnTo>
                    <a:pt x="2749600" y="86766"/>
                  </a:lnTo>
                  <a:lnTo>
                    <a:pt x="2817660" y="28943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219835" y="1759381"/>
              <a:ext cx="810895" cy="492759"/>
            </a:xfrm>
            <a:custGeom>
              <a:avLst/>
              <a:gdLst/>
              <a:ahLst/>
              <a:cxnLst/>
              <a:rect l="l" t="t" r="r" b="b"/>
              <a:pathLst>
                <a:path w="810895" h="492760">
                  <a:moveTo>
                    <a:pt x="351066" y="390982"/>
                  </a:moveTo>
                  <a:lnTo>
                    <a:pt x="0" y="390982"/>
                  </a:lnTo>
                  <a:lnTo>
                    <a:pt x="0" y="492277"/>
                  </a:lnTo>
                  <a:lnTo>
                    <a:pt x="231686" y="492277"/>
                  </a:lnTo>
                  <a:lnTo>
                    <a:pt x="351066" y="390982"/>
                  </a:lnTo>
                  <a:close/>
                </a:path>
                <a:path w="810895" h="492760">
                  <a:moveTo>
                    <a:pt x="504228" y="260540"/>
                  </a:moveTo>
                  <a:lnTo>
                    <a:pt x="38" y="260540"/>
                  </a:lnTo>
                  <a:lnTo>
                    <a:pt x="38" y="361835"/>
                  </a:lnTo>
                  <a:lnTo>
                    <a:pt x="385102" y="361835"/>
                  </a:lnTo>
                  <a:lnTo>
                    <a:pt x="504228" y="260540"/>
                  </a:lnTo>
                  <a:close/>
                </a:path>
                <a:path w="810895" h="492760">
                  <a:moveTo>
                    <a:pt x="657479" y="130390"/>
                  </a:moveTo>
                  <a:lnTo>
                    <a:pt x="25" y="130390"/>
                  </a:lnTo>
                  <a:lnTo>
                    <a:pt x="25" y="231686"/>
                  </a:lnTo>
                  <a:lnTo>
                    <a:pt x="538340" y="231686"/>
                  </a:lnTo>
                  <a:lnTo>
                    <a:pt x="657479" y="130390"/>
                  </a:lnTo>
                  <a:close/>
                </a:path>
                <a:path w="810895" h="492760">
                  <a:moveTo>
                    <a:pt x="810679" y="0"/>
                  </a:moveTo>
                  <a:lnTo>
                    <a:pt x="25" y="0"/>
                  </a:lnTo>
                  <a:lnTo>
                    <a:pt x="25" y="101295"/>
                  </a:lnTo>
                  <a:lnTo>
                    <a:pt x="691540" y="101295"/>
                  </a:lnTo>
                  <a:lnTo>
                    <a:pt x="810679" y="0"/>
                  </a:lnTo>
                  <a:close/>
                </a:path>
              </a:pathLst>
            </a:custGeom>
            <a:solidFill>
              <a:srgbClr val="73C3D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18562" y="2015776"/>
              <a:ext cx="101295" cy="235879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18562" y="1759374"/>
              <a:ext cx="101295" cy="235811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5685510" y="1759381"/>
              <a:ext cx="810895" cy="492759"/>
            </a:xfrm>
            <a:custGeom>
              <a:avLst/>
              <a:gdLst/>
              <a:ahLst/>
              <a:cxnLst/>
              <a:rect l="l" t="t" r="r" b="b"/>
              <a:pathLst>
                <a:path w="810895" h="492760">
                  <a:moveTo>
                    <a:pt x="810653" y="0"/>
                  </a:moveTo>
                  <a:lnTo>
                    <a:pt x="0" y="0"/>
                  </a:lnTo>
                  <a:lnTo>
                    <a:pt x="119126" y="101295"/>
                  </a:lnTo>
                  <a:lnTo>
                    <a:pt x="810653" y="101295"/>
                  </a:lnTo>
                  <a:lnTo>
                    <a:pt x="810653" y="0"/>
                  </a:lnTo>
                  <a:close/>
                </a:path>
                <a:path w="810895" h="492760">
                  <a:moveTo>
                    <a:pt x="810666" y="130390"/>
                  </a:moveTo>
                  <a:lnTo>
                    <a:pt x="153212" y="130390"/>
                  </a:lnTo>
                  <a:lnTo>
                    <a:pt x="272338" y="231686"/>
                  </a:lnTo>
                  <a:lnTo>
                    <a:pt x="810666" y="231686"/>
                  </a:lnTo>
                  <a:lnTo>
                    <a:pt x="810666" y="130390"/>
                  </a:lnTo>
                  <a:close/>
                </a:path>
                <a:path w="810895" h="492760">
                  <a:moveTo>
                    <a:pt x="810679" y="390982"/>
                  </a:moveTo>
                  <a:lnTo>
                    <a:pt x="459613" y="390982"/>
                  </a:lnTo>
                  <a:lnTo>
                    <a:pt x="578993" y="492277"/>
                  </a:lnTo>
                  <a:lnTo>
                    <a:pt x="810679" y="492277"/>
                  </a:lnTo>
                  <a:lnTo>
                    <a:pt x="810679" y="390982"/>
                  </a:lnTo>
                  <a:close/>
                </a:path>
                <a:path w="810895" h="492760">
                  <a:moveTo>
                    <a:pt x="810679" y="260540"/>
                  </a:moveTo>
                  <a:lnTo>
                    <a:pt x="306412" y="260540"/>
                  </a:lnTo>
                  <a:lnTo>
                    <a:pt x="425538" y="361835"/>
                  </a:lnTo>
                  <a:lnTo>
                    <a:pt x="810679" y="361835"/>
                  </a:lnTo>
                  <a:lnTo>
                    <a:pt x="810679" y="260540"/>
                  </a:lnTo>
                  <a:close/>
                </a:path>
              </a:pathLst>
            </a:custGeom>
            <a:solidFill>
              <a:srgbClr val="73C3D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96181" y="2015776"/>
              <a:ext cx="101295" cy="235879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496181" y="1759374"/>
              <a:ext cx="101295" cy="235811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5840869" y="2400439"/>
              <a:ext cx="2035810" cy="412750"/>
            </a:xfrm>
            <a:custGeom>
              <a:avLst/>
              <a:gdLst/>
              <a:ahLst/>
              <a:cxnLst/>
              <a:rect l="l" t="t" r="r" b="b"/>
              <a:pathLst>
                <a:path w="2035809" h="412750">
                  <a:moveTo>
                    <a:pt x="233768" y="376047"/>
                  </a:moveTo>
                  <a:lnTo>
                    <a:pt x="135966" y="376047"/>
                  </a:lnTo>
                  <a:lnTo>
                    <a:pt x="135966" y="412623"/>
                  </a:lnTo>
                  <a:lnTo>
                    <a:pt x="233768" y="412623"/>
                  </a:lnTo>
                  <a:lnTo>
                    <a:pt x="233768" y="376047"/>
                  </a:lnTo>
                  <a:close/>
                </a:path>
                <a:path w="2035809" h="412750">
                  <a:moveTo>
                    <a:pt x="369722" y="254495"/>
                  </a:moveTo>
                  <a:lnTo>
                    <a:pt x="369633" y="240626"/>
                  </a:lnTo>
                  <a:lnTo>
                    <a:pt x="288696" y="240626"/>
                  </a:lnTo>
                  <a:lnTo>
                    <a:pt x="288696" y="246214"/>
                  </a:lnTo>
                  <a:lnTo>
                    <a:pt x="282498" y="267741"/>
                  </a:lnTo>
                  <a:lnTo>
                    <a:pt x="264401" y="279260"/>
                  </a:lnTo>
                  <a:lnTo>
                    <a:pt x="235153" y="283895"/>
                  </a:lnTo>
                  <a:lnTo>
                    <a:pt x="195516" y="284746"/>
                  </a:lnTo>
                  <a:lnTo>
                    <a:pt x="171030" y="284822"/>
                  </a:lnTo>
                  <a:lnTo>
                    <a:pt x="151307" y="284581"/>
                  </a:lnTo>
                  <a:lnTo>
                    <a:pt x="103962" y="275818"/>
                  </a:lnTo>
                  <a:lnTo>
                    <a:pt x="80721" y="241554"/>
                  </a:lnTo>
                  <a:lnTo>
                    <a:pt x="79222" y="222948"/>
                  </a:lnTo>
                  <a:lnTo>
                    <a:pt x="79222" y="183857"/>
                  </a:lnTo>
                  <a:lnTo>
                    <a:pt x="85509" y="152768"/>
                  </a:lnTo>
                  <a:lnTo>
                    <a:pt x="103314" y="135788"/>
                  </a:lnTo>
                  <a:lnTo>
                    <a:pt x="131089" y="128689"/>
                  </a:lnTo>
                  <a:lnTo>
                    <a:pt x="167297" y="127254"/>
                  </a:lnTo>
                  <a:lnTo>
                    <a:pt x="189560" y="127317"/>
                  </a:lnTo>
                  <a:lnTo>
                    <a:pt x="227088" y="128130"/>
                  </a:lnTo>
                  <a:lnTo>
                    <a:pt x="255778" y="131965"/>
                  </a:lnTo>
                  <a:lnTo>
                    <a:pt x="277469" y="140982"/>
                  </a:lnTo>
                  <a:lnTo>
                    <a:pt x="288048" y="157340"/>
                  </a:lnTo>
                  <a:lnTo>
                    <a:pt x="288048" y="165849"/>
                  </a:lnTo>
                  <a:lnTo>
                    <a:pt x="365912" y="165849"/>
                  </a:lnTo>
                  <a:lnTo>
                    <a:pt x="360692" y="116586"/>
                  </a:lnTo>
                  <a:lnTo>
                    <a:pt x="317487" y="75272"/>
                  </a:lnTo>
                  <a:lnTo>
                    <a:pt x="272986" y="68605"/>
                  </a:lnTo>
                  <a:lnTo>
                    <a:pt x="208826" y="67081"/>
                  </a:lnTo>
                  <a:lnTo>
                    <a:pt x="163156" y="66827"/>
                  </a:lnTo>
                  <a:lnTo>
                    <a:pt x="125704" y="67208"/>
                  </a:lnTo>
                  <a:lnTo>
                    <a:pt x="77939" y="71589"/>
                  </a:lnTo>
                  <a:lnTo>
                    <a:pt x="32600" y="89763"/>
                  </a:lnTo>
                  <a:lnTo>
                    <a:pt x="3543" y="137045"/>
                  </a:lnTo>
                  <a:lnTo>
                    <a:pt x="0" y="171856"/>
                  </a:lnTo>
                  <a:lnTo>
                    <a:pt x="0" y="240220"/>
                  </a:lnTo>
                  <a:lnTo>
                    <a:pt x="14668" y="303491"/>
                  </a:lnTo>
                  <a:lnTo>
                    <a:pt x="60172" y="336892"/>
                  </a:lnTo>
                  <a:lnTo>
                    <a:pt x="109004" y="345135"/>
                  </a:lnTo>
                  <a:lnTo>
                    <a:pt x="164706" y="346621"/>
                  </a:lnTo>
                  <a:lnTo>
                    <a:pt x="201282" y="346379"/>
                  </a:lnTo>
                  <a:lnTo>
                    <a:pt x="252857" y="346862"/>
                  </a:lnTo>
                  <a:lnTo>
                    <a:pt x="299554" y="343789"/>
                  </a:lnTo>
                  <a:lnTo>
                    <a:pt x="341007" y="330568"/>
                  </a:lnTo>
                  <a:lnTo>
                    <a:pt x="366433" y="297891"/>
                  </a:lnTo>
                  <a:lnTo>
                    <a:pt x="369455" y="276491"/>
                  </a:lnTo>
                  <a:lnTo>
                    <a:pt x="369722" y="254495"/>
                  </a:lnTo>
                  <a:close/>
                </a:path>
                <a:path w="2035809" h="412750">
                  <a:moveTo>
                    <a:pt x="749769" y="66649"/>
                  </a:moveTo>
                  <a:lnTo>
                    <a:pt x="427647" y="66649"/>
                  </a:lnTo>
                  <a:lnTo>
                    <a:pt x="427647" y="123799"/>
                  </a:lnTo>
                  <a:lnTo>
                    <a:pt x="427647" y="180949"/>
                  </a:lnTo>
                  <a:lnTo>
                    <a:pt x="427647" y="226669"/>
                  </a:lnTo>
                  <a:lnTo>
                    <a:pt x="427647" y="286359"/>
                  </a:lnTo>
                  <a:lnTo>
                    <a:pt x="427647" y="346049"/>
                  </a:lnTo>
                  <a:lnTo>
                    <a:pt x="748220" y="346049"/>
                  </a:lnTo>
                  <a:lnTo>
                    <a:pt x="748220" y="286359"/>
                  </a:lnTo>
                  <a:lnTo>
                    <a:pt x="509803" y="286359"/>
                  </a:lnTo>
                  <a:lnTo>
                    <a:pt x="509803" y="226669"/>
                  </a:lnTo>
                  <a:lnTo>
                    <a:pt x="734606" y="226669"/>
                  </a:lnTo>
                  <a:lnTo>
                    <a:pt x="734606" y="180949"/>
                  </a:lnTo>
                  <a:lnTo>
                    <a:pt x="509803" y="180949"/>
                  </a:lnTo>
                  <a:lnTo>
                    <a:pt x="509803" y="123799"/>
                  </a:lnTo>
                  <a:lnTo>
                    <a:pt x="749769" y="123799"/>
                  </a:lnTo>
                  <a:lnTo>
                    <a:pt x="749769" y="66649"/>
                  </a:lnTo>
                  <a:close/>
                </a:path>
                <a:path w="2035809" h="412750">
                  <a:moveTo>
                    <a:pt x="1093533" y="291439"/>
                  </a:moveTo>
                  <a:lnTo>
                    <a:pt x="889330" y="291439"/>
                  </a:lnTo>
                  <a:lnTo>
                    <a:pt x="889330" y="66649"/>
                  </a:lnTo>
                  <a:lnTo>
                    <a:pt x="804583" y="66649"/>
                  </a:lnTo>
                  <a:lnTo>
                    <a:pt x="804583" y="291439"/>
                  </a:lnTo>
                  <a:lnTo>
                    <a:pt x="804583" y="346049"/>
                  </a:lnTo>
                  <a:lnTo>
                    <a:pt x="1093533" y="346049"/>
                  </a:lnTo>
                  <a:lnTo>
                    <a:pt x="1093533" y="291439"/>
                  </a:lnTo>
                  <a:close/>
                </a:path>
                <a:path w="2035809" h="412750">
                  <a:moveTo>
                    <a:pt x="1474838" y="66890"/>
                  </a:moveTo>
                  <a:lnTo>
                    <a:pt x="1150200" y="66890"/>
                  </a:lnTo>
                  <a:lnTo>
                    <a:pt x="1150200" y="127850"/>
                  </a:lnTo>
                  <a:lnTo>
                    <a:pt x="1150200" y="181190"/>
                  </a:lnTo>
                  <a:lnTo>
                    <a:pt x="1150200" y="229450"/>
                  </a:lnTo>
                  <a:lnTo>
                    <a:pt x="1150200" y="286600"/>
                  </a:lnTo>
                  <a:lnTo>
                    <a:pt x="1150200" y="346290"/>
                  </a:lnTo>
                  <a:lnTo>
                    <a:pt x="1473288" y="346290"/>
                  </a:lnTo>
                  <a:lnTo>
                    <a:pt x="1473288" y="286600"/>
                  </a:lnTo>
                  <a:lnTo>
                    <a:pt x="1235671" y="286600"/>
                  </a:lnTo>
                  <a:lnTo>
                    <a:pt x="1235671" y="229450"/>
                  </a:lnTo>
                  <a:lnTo>
                    <a:pt x="1457960" y="229450"/>
                  </a:lnTo>
                  <a:lnTo>
                    <a:pt x="1457960" y="181190"/>
                  </a:lnTo>
                  <a:lnTo>
                    <a:pt x="1235671" y="181190"/>
                  </a:lnTo>
                  <a:lnTo>
                    <a:pt x="1235671" y="127850"/>
                  </a:lnTo>
                  <a:lnTo>
                    <a:pt x="1474838" y="127850"/>
                  </a:lnTo>
                  <a:lnTo>
                    <a:pt x="1474838" y="66890"/>
                  </a:lnTo>
                  <a:close/>
                </a:path>
                <a:path w="2035809" h="412750">
                  <a:moveTo>
                    <a:pt x="1897595" y="269976"/>
                  </a:moveTo>
                  <a:lnTo>
                    <a:pt x="1888896" y="228942"/>
                  </a:lnTo>
                  <a:lnTo>
                    <a:pt x="1831263" y="204368"/>
                  </a:lnTo>
                  <a:lnTo>
                    <a:pt x="1855533" y="200367"/>
                  </a:lnTo>
                  <a:lnTo>
                    <a:pt x="1872386" y="188582"/>
                  </a:lnTo>
                  <a:lnTo>
                    <a:pt x="1874888" y="183692"/>
                  </a:lnTo>
                  <a:lnTo>
                    <a:pt x="1882228" y="169303"/>
                  </a:lnTo>
                  <a:lnTo>
                    <a:pt x="1885429" y="142824"/>
                  </a:lnTo>
                  <a:lnTo>
                    <a:pt x="1882838" y="126847"/>
                  </a:lnTo>
                  <a:lnTo>
                    <a:pt x="1879358" y="105232"/>
                  </a:lnTo>
                  <a:lnTo>
                    <a:pt x="1857527" y="81991"/>
                  </a:lnTo>
                  <a:lnTo>
                    <a:pt x="1814537" y="70192"/>
                  </a:lnTo>
                  <a:lnTo>
                    <a:pt x="1813331" y="70142"/>
                  </a:lnTo>
                  <a:lnTo>
                    <a:pt x="1813331" y="255701"/>
                  </a:lnTo>
                  <a:lnTo>
                    <a:pt x="1808467" y="273939"/>
                  </a:lnTo>
                  <a:lnTo>
                    <a:pt x="1794929" y="283298"/>
                  </a:lnTo>
                  <a:lnTo>
                    <a:pt x="1774291" y="286753"/>
                  </a:lnTo>
                  <a:lnTo>
                    <a:pt x="1748129" y="287248"/>
                  </a:lnTo>
                  <a:lnTo>
                    <a:pt x="1605076" y="287248"/>
                  </a:lnTo>
                  <a:lnTo>
                    <a:pt x="1605076" y="228942"/>
                  </a:lnTo>
                  <a:lnTo>
                    <a:pt x="1750644" y="228942"/>
                  </a:lnTo>
                  <a:lnTo>
                    <a:pt x="1776349" y="229362"/>
                  </a:lnTo>
                  <a:lnTo>
                    <a:pt x="1796122" y="232283"/>
                  </a:lnTo>
                  <a:lnTo>
                    <a:pt x="1808835" y="240220"/>
                  </a:lnTo>
                  <a:lnTo>
                    <a:pt x="1813331" y="255701"/>
                  </a:lnTo>
                  <a:lnTo>
                    <a:pt x="1813331" y="70142"/>
                  </a:lnTo>
                  <a:lnTo>
                    <a:pt x="1803285" y="69672"/>
                  </a:lnTo>
                  <a:lnTo>
                    <a:pt x="1803285" y="153682"/>
                  </a:lnTo>
                  <a:lnTo>
                    <a:pt x="1799653" y="169303"/>
                  </a:lnTo>
                  <a:lnTo>
                    <a:pt x="1789087" y="178295"/>
                  </a:lnTo>
                  <a:lnTo>
                    <a:pt x="1770710" y="182600"/>
                  </a:lnTo>
                  <a:lnTo>
                    <a:pt x="1744243" y="183692"/>
                  </a:lnTo>
                  <a:lnTo>
                    <a:pt x="1605076" y="183692"/>
                  </a:lnTo>
                  <a:lnTo>
                    <a:pt x="1605076" y="126847"/>
                  </a:lnTo>
                  <a:lnTo>
                    <a:pt x="1759000" y="126847"/>
                  </a:lnTo>
                  <a:lnTo>
                    <a:pt x="1779905" y="128663"/>
                  </a:lnTo>
                  <a:lnTo>
                    <a:pt x="1793582" y="133324"/>
                  </a:lnTo>
                  <a:lnTo>
                    <a:pt x="1801025" y="141465"/>
                  </a:lnTo>
                  <a:lnTo>
                    <a:pt x="1803285" y="153682"/>
                  </a:lnTo>
                  <a:lnTo>
                    <a:pt x="1803285" y="69672"/>
                  </a:lnTo>
                  <a:lnTo>
                    <a:pt x="1744967" y="66916"/>
                  </a:lnTo>
                  <a:lnTo>
                    <a:pt x="1528356" y="66916"/>
                  </a:lnTo>
                  <a:lnTo>
                    <a:pt x="1528356" y="346214"/>
                  </a:lnTo>
                  <a:lnTo>
                    <a:pt x="1759572" y="346214"/>
                  </a:lnTo>
                  <a:lnTo>
                    <a:pt x="1822183" y="343535"/>
                  </a:lnTo>
                  <a:lnTo>
                    <a:pt x="1865071" y="332727"/>
                  </a:lnTo>
                  <a:lnTo>
                    <a:pt x="1889709" y="309600"/>
                  </a:lnTo>
                  <a:lnTo>
                    <a:pt x="1894154" y="287248"/>
                  </a:lnTo>
                  <a:lnTo>
                    <a:pt x="1897595" y="269976"/>
                  </a:lnTo>
                  <a:close/>
                </a:path>
                <a:path w="2035809" h="412750">
                  <a:moveTo>
                    <a:pt x="2035594" y="66979"/>
                  </a:moveTo>
                  <a:lnTo>
                    <a:pt x="1950199" y="66979"/>
                  </a:lnTo>
                  <a:lnTo>
                    <a:pt x="1950199" y="344741"/>
                  </a:lnTo>
                  <a:lnTo>
                    <a:pt x="2035594" y="344741"/>
                  </a:lnTo>
                  <a:lnTo>
                    <a:pt x="2035594" y="66979"/>
                  </a:lnTo>
                  <a:close/>
                </a:path>
                <a:path w="2035809" h="412750">
                  <a:moveTo>
                    <a:pt x="2035594" y="0"/>
                  </a:moveTo>
                  <a:lnTo>
                    <a:pt x="1950199" y="0"/>
                  </a:lnTo>
                  <a:lnTo>
                    <a:pt x="1950199" y="36576"/>
                  </a:lnTo>
                  <a:lnTo>
                    <a:pt x="2035594" y="36576"/>
                  </a:lnTo>
                  <a:lnTo>
                    <a:pt x="2035594" y="0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64</dc:title>
  <dcterms:created xsi:type="dcterms:W3CDTF">2024-12-10T14:29:08Z</dcterms:created>
  <dcterms:modified xsi:type="dcterms:W3CDTF">2024-12-10T14:29:08Z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2024-12-10T00:00:00Z</vt:filetime>
  </property>
  <property fmtid="{D5CDD505-2E9C-101B-9397-08002B2CF9AE}" pid="3" name="Creator">
    <vt:lpwstr>Adobe Illustrator 29.0 (Windows)</vt:lpwstr>
  </property>
  <property fmtid="{D5CDD505-2E9C-101B-9397-08002B2CF9AE}" pid="4" name="CreatorVersion">
    <vt:lpwstr>21.0.0</vt:lpwstr>
  </property>
  <property fmtid="{D5CDD505-2E9C-101B-9397-08002B2CF9AE}" pid="5" name="LastSaved">
    <vt:filetime>2024-12-10T00:00:00Z</vt:filetime>
  </property>
  <property fmtid="{D5CDD505-2E9C-101B-9397-08002B2CF9AE}" pid="6" name="Producer">
    <vt:lpwstr>Adobe PDF library 17.00</vt:lpwstr>
  </property>
</Properties>
</file>