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4770100" cy="5181600"/>
  <p:notesSz cx="14770100" cy="51816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08233" y="1606296"/>
            <a:ext cx="12559983" cy="10881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16467" y="2901696"/>
            <a:ext cx="10343515" cy="1295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38822" y="1191768"/>
            <a:ext cx="6427756" cy="341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609871" y="1191768"/>
            <a:ext cx="6427756" cy="341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83286" y="242341"/>
            <a:ext cx="6917055" cy="4622165"/>
          </a:xfrm>
          <a:custGeom>
            <a:avLst/>
            <a:gdLst/>
            <a:ahLst/>
            <a:cxnLst/>
            <a:rect l="l" t="t" r="r" b="b"/>
            <a:pathLst>
              <a:path w="6917055" h="4622165">
                <a:moveTo>
                  <a:pt x="0" y="4621593"/>
                </a:moveTo>
                <a:lnTo>
                  <a:pt x="6916724" y="4621593"/>
                </a:lnTo>
                <a:lnTo>
                  <a:pt x="6916724" y="0"/>
                </a:lnTo>
                <a:lnTo>
                  <a:pt x="0" y="0"/>
                </a:lnTo>
                <a:lnTo>
                  <a:pt x="0" y="4621593"/>
                </a:lnTo>
                <a:close/>
              </a:path>
            </a:pathLst>
          </a:custGeom>
          <a:ln w="4686">
            <a:solidFill>
              <a:srgbClr val="02030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38822" y="207264"/>
            <a:ext cx="13298805" cy="829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38822" y="1191768"/>
            <a:ext cx="13298805" cy="341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5023993" y="4818888"/>
            <a:ext cx="4728464" cy="259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38822" y="4818888"/>
            <a:ext cx="3398583" cy="259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639044" y="4818888"/>
            <a:ext cx="3398583" cy="259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95262" y="353199"/>
            <a:ext cx="6692900" cy="4399915"/>
          </a:xfrm>
          <a:prstGeom prst="rect">
            <a:avLst/>
          </a:prstGeom>
          <a:ln w="23240">
            <a:solidFill>
              <a:srgbClr val="020303"/>
            </a:solidFill>
          </a:ln>
        </p:spPr>
        <p:txBody>
          <a:bodyPr wrap="square" lIns="0" tIns="3619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850"/>
              </a:spcBef>
            </a:pPr>
            <a:r>
              <a:rPr dirty="0" sz="2650" spc="-204">
                <a:solidFill>
                  <a:srgbClr val="020303"/>
                </a:solidFill>
                <a:latin typeface="Arial"/>
                <a:cs typeface="Arial"/>
              </a:rPr>
              <a:t>DEATH</a:t>
            </a:r>
            <a:r>
              <a:rPr dirty="0" sz="2650" spc="-165">
                <a:solidFill>
                  <a:srgbClr val="020303"/>
                </a:solidFill>
                <a:latin typeface="Arial"/>
                <a:cs typeface="Arial"/>
              </a:rPr>
              <a:t> </a:t>
            </a:r>
            <a:r>
              <a:rPr dirty="0" sz="2650" spc="-280">
                <a:solidFill>
                  <a:srgbClr val="020303"/>
                </a:solidFill>
                <a:latin typeface="Arial"/>
                <a:cs typeface="Arial"/>
              </a:rPr>
              <a:t>NOTICE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65"/>
              </a:spcBef>
            </a:pPr>
            <a:endParaRPr sz="2650">
              <a:latin typeface="Arial"/>
              <a:cs typeface="Arial"/>
            </a:endParaRPr>
          </a:p>
          <a:p>
            <a:pPr algn="ctr" marR="83820">
              <a:lnSpc>
                <a:spcPct val="100000"/>
              </a:lnSpc>
            </a:pPr>
            <a:r>
              <a:rPr dirty="0" sz="3100" spc="-220">
                <a:solidFill>
                  <a:srgbClr val="020303"/>
                </a:solidFill>
                <a:latin typeface="Arial"/>
                <a:cs typeface="Arial"/>
              </a:rPr>
              <a:t>NAME</a:t>
            </a:r>
            <a:r>
              <a:rPr dirty="0" sz="3100" spc="-229">
                <a:solidFill>
                  <a:srgbClr val="020303"/>
                </a:solidFill>
                <a:latin typeface="Arial"/>
                <a:cs typeface="Arial"/>
              </a:rPr>
              <a:t> </a:t>
            </a:r>
            <a:r>
              <a:rPr dirty="0" sz="3100" spc="-290">
                <a:solidFill>
                  <a:srgbClr val="020303"/>
                </a:solidFill>
                <a:latin typeface="Arial"/>
                <a:cs typeface="Arial"/>
              </a:rPr>
              <a:t>SURNAME</a:t>
            </a:r>
            <a:endParaRPr sz="31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546047" y="1526712"/>
            <a:ext cx="4191000" cy="2950210"/>
            <a:chOff x="1546047" y="1526712"/>
            <a:chExt cx="4191000" cy="295021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61111" y="1526712"/>
              <a:ext cx="3528936" cy="172402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46047" y="2800820"/>
              <a:ext cx="4190936" cy="172402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33554" y="3048578"/>
              <a:ext cx="3006255" cy="172402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2843568" y="3814292"/>
              <a:ext cx="1596390" cy="625475"/>
            </a:xfrm>
            <a:custGeom>
              <a:avLst/>
              <a:gdLst/>
              <a:ahLst/>
              <a:cxnLst/>
              <a:rect l="l" t="t" r="r" b="b"/>
              <a:pathLst>
                <a:path w="1596389" h="625475">
                  <a:moveTo>
                    <a:pt x="593077" y="65557"/>
                  </a:moveTo>
                  <a:lnTo>
                    <a:pt x="133858" y="65557"/>
                  </a:lnTo>
                  <a:lnTo>
                    <a:pt x="201333" y="122923"/>
                  </a:lnTo>
                  <a:lnTo>
                    <a:pt x="593077" y="122923"/>
                  </a:lnTo>
                  <a:lnTo>
                    <a:pt x="593077" y="65557"/>
                  </a:lnTo>
                  <a:close/>
                </a:path>
                <a:path w="1596389" h="625475">
                  <a:moveTo>
                    <a:pt x="646620" y="467258"/>
                  </a:moveTo>
                  <a:lnTo>
                    <a:pt x="464121" y="467258"/>
                  </a:lnTo>
                  <a:lnTo>
                    <a:pt x="464121" y="499008"/>
                  </a:lnTo>
                  <a:lnTo>
                    <a:pt x="464121" y="530758"/>
                  </a:lnTo>
                  <a:lnTo>
                    <a:pt x="464121" y="557428"/>
                  </a:lnTo>
                  <a:lnTo>
                    <a:pt x="464121" y="590448"/>
                  </a:lnTo>
                  <a:lnTo>
                    <a:pt x="464121" y="624738"/>
                  </a:lnTo>
                  <a:lnTo>
                    <a:pt x="645731" y="624738"/>
                  </a:lnTo>
                  <a:lnTo>
                    <a:pt x="645731" y="590448"/>
                  </a:lnTo>
                  <a:lnTo>
                    <a:pt x="510692" y="590448"/>
                  </a:lnTo>
                  <a:lnTo>
                    <a:pt x="510692" y="557428"/>
                  </a:lnTo>
                  <a:lnTo>
                    <a:pt x="637984" y="557428"/>
                  </a:lnTo>
                  <a:lnTo>
                    <a:pt x="637984" y="530758"/>
                  </a:lnTo>
                  <a:lnTo>
                    <a:pt x="510692" y="530758"/>
                  </a:lnTo>
                  <a:lnTo>
                    <a:pt x="510692" y="499008"/>
                  </a:lnTo>
                  <a:lnTo>
                    <a:pt x="646620" y="499008"/>
                  </a:lnTo>
                  <a:lnTo>
                    <a:pt x="646620" y="467258"/>
                  </a:lnTo>
                  <a:close/>
                </a:path>
                <a:path w="1596389" h="625475">
                  <a:moveTo>
                    <a:pt x="841349" y="594258"/>
                  </a:moveTo>
                  <a:lnTo>
                    <a:pt x="725639" y="594258"/>
                  </a:lnTo>
                  <a:lnTo>
                    <a:pt x="725639" y="467258"/>
                  </a:lnTo>
                  <a:lnTo>
                    <a:pt x="677646" y="467258"/>
                  </a:lnTo>
                  <a:lnTo>
                    <a:pt x="677646" y="594258"/>
                  </a:lnTo>
                  <a:lnTo>
                    <a:pt x="677646" y="624738"/>
                  </a:lnTo>
                  <a:lnTo>
                    <a:pt x="841349" y="624738"/>
                  </a:lnTo>
                  <a:lnTo>
                    <a:pt x="841349" y="594258"/>
                  </a:lnTo>
                  <a:close/>
                </a:path>
                <a:path w="1596389" h="625475">
                  <a:moveTo>
                    <a:pt x="880122" y="98602"/>
                  </a:moveTo>
                  <a:lnTo>
                    <a:pt x="847064" y="65544"/>
                  </a:lnTo>
                  <a:lnTo>
                    <a:pt x="749058" y="65544"/>
                  </a:lnTo>
                  <a:lnTo>
                    <a:pt x="716013" y="98602"/>
                  </a:lnTo>
                  <a:lnTo>
                    <a:pt x="716013" y="311353"/>
                  </a:lnTo>
                  <a:lnTo>
                    <a:pt x="749058" y="344411"/>
                  </a:lnTo>
                  <a:lnTo>
                    <a:pt x="765289" y="344411"/>
                  </a:lnTo>
                  <a:lnTo>
                    <a:pt x="798055" y="319824"/>
                  </a:lnTo>
                  <a:lnTo>
                    <a:pt x="830834" y="344411"/>
                  </a:lnTo>
                  <a:lnTo>
                    <a:pt x="847064" y="344411"/>
                  </a:lnTo>
                  <a:lnTo>
                    <a:pt x="880122" y="311353"/>
                  </a:lnTo>
                  <a:lnTo>
                    <a:pt x="880122" y="217335"/>
                  </a:lnTo>
                  <a:lnTo>
                    <a:pt x="810412" y="217335"/>
                  </a:lnTo>
                  <a:lnTo>
                    <a:pt x="810412" y="274701"/>
                  </a:lnTo>
                  <a:lnTo>
                    <a:pt x="785710" y="274701"/>
                  </a:lnTo>
                  <a:lnTo>
                    <a:pt x="785710" y="135255"/>
                  </a:lnTo>
                  <a:lnTo>
                    <a:pt x="810412" y="135255"/>
                  </a:lnTo>
                  <a:lnTo>
                    <a:pt x="810412" y="192620"/>
                  </a:lnTo>
                  <a:lnTo>
                    <a:pt x="880122" y="192620"/>
                  </a:lnTo>
                  <a:lnTo>
                    <a:pt x="880122" y="98602"/>
                  </a:lnTo>
                  <a:close/>
                </a:path>
                <a:path w="1596389" h="625475">
                  <a:moveTo>
                    <a:pt x="1003046" y="213144"/>
                  </a:moveTo>
                  <a:lnTo>
                    <a:pt x="945680" y="210794"/>
                  </a:lnTo>
                  <a:lnTo>
                    <a:pt x="945680" y="251472"/>
                  </a:lnTo>
                  <a:lnTo>
                    <a:pt x="1003046" y="270522"/>
                  </a:lnTo>
                  <a:lnTo>
                    <a:pt x="1003046" y="213144"/>
                  </a:lnTo>
                  <a:close/>
                </a:path>
                <a:path w="1596389" h="625475">
                  <a:moveTo>
                    <a:pt x="1003046" y="139420"/>
                  </a:moveTo>
                  <a:lnTo>
                    <a:pt x="945680" y="158470"/>
                  </a:lnTo>
                  <a:lnTo>
                    <a:pt x="945680" y="199148"/>
                  </a:lnTo>
                  <a:lnTo>
                    <a:pt x="1003046" y="196786"/>
                  </a:lnTo>
                  <a:lnTo>
                    <a:pt x="1003046" y="139420"/>
                  </a:lnTo>
                  <a:close/>
                </a:path>
                <a:path w="1596389" h="625475">
                  <a:moveTo>
                    <a:pt x="1003046" y="65557"/>
                  </a:moveTo>
                  <a:lnTo>
                    <a:pt x="945680" y="106235"/>
                  </a:lnTo>
                  <a:lnTo>
                    <a:pt x="945680" y="146900"/>
                  </a:lnTo>
                  <a:lnTo>
                    <a:pt x="1003046" y="122923"/>
                  </a:lnTo>
                  <a:lnTo>
                    <a:pt x="1003046" y="65557"/>
                  </a:lnTo>
                  <a:close/>
                </a:path>
                <a:path w="1596389" h="625475">
                  <a:moveTo>
                    <a:pt x="1057363" y="466128"/>
                  </a:moveTo>
                  <a:lnTo>
                    <a:pt x="873442" y="466128"/>
                  </a:lnTo>
                  <a:lnTo>
                    <a:pt x="873442" y="501688"/>
                  </a:lnTo>
                  <a:lnTo>
                    <a:pt x="873442" y="530898"/>
                  </a:lnTo>
                  <a:lnTo>
                    <a:pt x="873442" y="558838"/>
                  </a:lnTo>
                  <a:lnTo>
                    <a:pt x="873442" y="590588"/>
                  </a:lnTo>
                  <a:lnTo>
                    <a:pt x="873442" y="624878"/>
                  </a:lnTo>
                  <a:lnTo>
                    <a:pt x="1056449" y="624878"/>
                  </a:lnTo>
                  <a:lnTo>
                    <a:pt x="1056449" y="590588"/>
                  </a:lnTo>
                  <a:lnTo>
                    <a:pt x="921867" y="590588"/>
                  </a:lnTo>
                  <a:lnTo>
                    <a:pt x="921867" y="558838"/>
                  </a:lnTo>
                  <a:lnTo>
                    <a:pt x="1047775" y="558838"/>
                  </a:lnTo>
                  <a:lnTo>
                    <a:pt x="1047775" y="530898"/>
                  </a:lnTo>
                  <a:lnTo>
                    <a:pt x="921867" y="530898"/>
                  </a:lnTo>
                  <a:lnTo>
                    <a:pt x="921867" y="501688"/>
                  </a:lnTo>
                  <a:lnTo>
                    <a:pt x="1057363" y="501688"/>
                  </a:lnTo>
                  <a:lnTo>
                    <a:pt x="1057363" y="466128"/>
                  </a:lnTo>
                  <a:close/>
                </a:path>
                <a:path w="1596389" h="625475">
                  <a:moveTo>
                    <a:pt x="1201902" y="287045"/>
                  </a:moveTo>
                  <a:lnTo>
                    <a:pt x="1003046" y="287045"/>
                  </a:lnTo>
                  <a:lnTo>
                    <a:pt x="945680" y="263004"/>
                  </a:lnTo>
                  <a:lnTo>
                    <a:pt x="945680" y="303733"/>
                  </a:lnTo>
                  <a:lnTo>
                    <a:pt x="1003020" y="344398"/>
                  </a:lnTo>
                  <a:lnTo>
                    <a:pt x="1134275" y="344411"/>
                  </a:lnTo>
                  <a:lnTo>
                    <a:pt x="1201902" y="287045"/>
                  </a:lnTo>
                  <a:close/>
                </a:path>
                <a:path w="1596389" h="625475">
                  <a:moveTo>
                    <a:pt x="1288681" y="213144"/>
                  </a:moveTo>
                  <a:lnTo>
                    <a:pt x="1003058" y="213144"/>
                  </a:lnTo>
                  <a:lnTo>
                    <a:pt x="1003058" y="270522"/>
                  </a:lnTo>
                  <a:lnTo>
                    <a:pt x="1221206" y="270522"/>
                  </a:lnTo>
                  <a:lnTo>
                    <a:pt x="1288681" y="213144"/>
                  </a:lnTo>
                  <a:close/>
                </a:path>
                <a:path w="1596389" h="625475">
                  <a:moveTo>
                    <a:pt x="1375016" y="466648"/>
                  </a:moveTo>
                  <a:lnTo>
                    <a:pt x="1326642" y="466648"/>
                  </a:lnTo>
                  <a:lnTo>
                    <a:pt x="1326642" y="623989"/>
                  </a:lnTo>
                  <a:lnTo>
                    <a:pt x="1375016" y="623989"/>
                  </a:lnTo>
                  <a:lnTo>
                    <a:pt x="1375016" y="466648"/>
                  </a:lnTo>
                  <a:close/>
                </a:path>
                <a:path w="1596389" h="625475">
                  <a:moveTo>
                    <a:pt x="1375029" y="428675"/>
                  </a:moveTo>
                  <a:lnTo>
                    <a:pt x="1326642" y="428675"/>
                  </a:lnTo>
                  <a:lnTo>
                    <a:pt x="1326642" y="449414"/>
                  </a:lnTo>
                  <a:lnTo>
                    <a:pt x="1375029" y="449414"/>
                  </a:lnTo>
                  <a:lnTo>
                    <a:pt x="1375029" y="428675"/>
                  </a:lnTo>
                  <a:close/>
                </a:path>
                <a:path w="1596389" h="625475">
                  <a:moveTo>
                    <a:pt x="1375486" y="139420"/>
                  </a:moveTo>
                  <a:lnTo>
                    <a:pt x="1003058" y="139420"/>
                  </a:lnTo>
                  <a:lnTo>
                    <a:pt x="1003058" y="196786"/>
                  </a:lnTo>
                  <a:lnTo>
                    <a:pt x="1307985" y="196786"/>
                  </a:lnTo>
                  <a:lnTo>
                    <a:pt x="1375486" y="139420"/>
                  </a:lnTo>
                  <a:close/>
                </a:path>
                <a:path w="1596389" h="625475">
                  <a:moveTo>
                    <a:pt x="1462278" y="65557"/>
                  </a:moveTo>
                  <a:lnTo>
                    <a:pt x="1003058" y="65557"/>
                  </a:lnTo>
                  <a:lnTo>
                    <a:pt x="1003058" y="122923"/>
                  </a:lnTo>
                  <a:lnTo>
                    <a:pt x="1394777" y="122923"/>
                  </a:lnTo>
                  <a:lnTo>
                    <a:pt x="1462278" y="65557"/>
                  </a:lnTo>
                  <a:close/>
                </a:path>
                <a:path w="1596389" h="625475">
                  <a:moveTo>
                    <a:pt x="1596161" y="16408"/>
                  </a:moveTo>
                  <a:lnTo>
                    <a:pt x="1506982" y="16408"/>
                  </a:lnTo>
                  <a:lnTo>
                    <a:pt x="1506982" y="49161"/>
                  </a:lnTo>
                  <a:lnTo>
                    <a:pt x="1140371" y="360794"/>
                  </a:lnTo>
                  <a:lnTo>
                    <a:pt x="1003046" y="360794"/>
                  </a:lnTo>
                  <a:lnTo>
                    <a:pt x="974940" y="338556"/>
                  </a:lnTo>
                  <a:lnTo>
                    <a:pt x="945654" y="315366"/>
                  </a:lnTo>
                  <a:lnTo>
                    <a:pt x="945654" y="94589"/>
                  </a:lnTo>
                  <a:lnTo>
                    <a:pt x="974966" y="71386"/>
                  </a:lnTo>
                  <a:lnTo>
                    <a:pt x="1003046" y="49161"/>
                  </a:lnTo>
                  <a:lnTo>
                    <a:pt x="1506982" y="49161"/>
                  </a:lnTo>
                  <a:lnTo>
                    <a:pt x="1506982" y="16408"/>
                  </a:lnTo>
                  <a:lnTo>
                    <a:pt x="1003046" y="16408"/>
                  </a:lnTo>
                  <a:lnTo>
                    <a:pt x="945654" y="71386"/>
                  </a:lnTo>
                  <a:lnTo>
                    <a:pt x="912914" y="38633"/>
                  </a:lnTo>
                  <a:lnTo>
                    <a:pt x="912914" y="85013"/>
                  </a:lnTo>
                  <a:lnTo>
                    <a:pt x="912914" y="324942"/>
                  </a:lnTo>
                  <a:lnTo>
                    <a:pt x="860679" y="377164"/>
                  </a:lnTo>
                  <a:lnTo>
                    <a:pt x="819899" y="377164"/>
                  </a:lnTo>
                  <a:lnTo>
                    <a:pt x="798068" y="360794"/>
                  </a:lnTo>
                  <a:lnTo>
                    <a:pt x="776262" y="377164"/>
                  </a:lnTo>
                  <a:lnTo>
                    <a:pt x="735457" y="377164"/>
                  </a:lnTo>
                  <a:lnTo>
                    <a:pt x="696823" y="338556"/>
                  </a:lnTo>
                  <a:lnTo>
                    <a:pt x="683209" y="324942"/>
                  </a:lnTo>
                  <a:lnTo>
                    <a:pt x="683209" y="85013"/>
                  </a:lnTo>
                  <a:lnTo>
                    <a:pt x="696823" y="71386"/>
                  </a:lnTo>
                  <a:lnTo>
                    <a:pt x="735457" y="32753"/>
                  </a:lnTo>
                  <a:lnTo>
                    <a:pt x="860679" y="32753"/>
                  </a:lnTo>
                  <a:lnTo>
                    <a:pt x="912914" y="85013"/>
                  </a:lnTo>
                  <a:lnTo>
                    <a:pt x="912914" y="38633"/>
                  </a:lnTo>
                  <a:lnTo>
                    <a:pt x="907046" y="32753"/>
                  </a:lnTo>
                  <a:lnTo>
                    <a:pt x="874331" y="0"/>
                  </a:lnTo>
                  <a:lnTo>
                    <a:pt x="721829" y="0"/>
                  </a:lnTo>
                  <a:lnTo>
                    <a:pt x="650455" y="71386"/>
                  </a:lnTo>
                  <a:lnTo>
                    <a:pt x="650455" y="94589"/>
                  </a:lnTo>
                  <a:lnTo>
                    <a:pt x="650455" y="106235"/>
                  </a:lnTo>
                  <a:lnTo>
                    <a:pt x="593090" y="65557"/>
                  </a:lnTo>
                  <a:lnTo>
                    <a:pt x="593090" y="122923"/>
                  </a:lnTo>
                  <a:lnTo>
                    <a:pt x="650455" y="146900"/>
                  </a:lnTo>
                  <a:lnTo>
                    <a:pt x="650455" y="158470"/>
                  </a:lnTo>
                  <a:lnTo>
                    <a:pt x="593102" y="139433"/>
                  </a:lnTo>
                  <a:lnTo>
                    <a:pt x="220649" y="139420"/>
                  </a:lnTo>
                  <a:lnTo>
                    <a:pt x="288150" y="196786"/>
                  </a:lnTo>
                  <a:lnTo>
                    <a:pt x="593090" y="196786"/>
                  </a:lnTo>
                  <a:lnTo>
                    <a:pt x="650455" y="199148"/>
                  </a:lnTo>
                  <a:lnTo>
                    <a:pt x="650455" y="210794"/>
                  </a:lnTo>
                  <a:lnTo>
                    <a:pt x="593102" y="213144"/>
                  </a:lnTo>
                  <a:lnTo>
                    <a:pt x="307441" y="213144"/>
                  </a:lnTo>
                  <a:lnTo>
                    <a:pt x="374942" y="270522"/>
                  </a:lnTo>
                  <a:lnTo>
                    <a:pt x="593090" y="270522"/>
                  </a:lnTo>
                  <a:lnTo>
                    <a:pt x="650455" y="251472"/>
                  </a:lnTo>
                  <a:lnTo>
                    <a:pt x="650455" y="263004"/>
                  </a:lnTo>
                  <a:lnTo>
                    <a:pt x="593102" y="287045"/>
                  </a:lnTo>
                  <a:lnTo>
                    <a:pt x="394220" y="287045"/>
                  </a:lnTo>
                  <a:lnTo>
                    <a:pt x="461822" y="344411"/>
                  </a:lnTo>
                  <a:lnTo>
                    <a:pt x="593090" y="344411"/>
                  </a:lnTo>
                  <a:lnTo>
                    <a:pt x="650455" y="303733"/>
                  </a:lnTo>
                  <a:lnTo>
                    <a:pt x="650455" y="315366"/>
                  </a:lnTo>
                  <a:lnTo>
                    <a:pt x="593102" y="360794"/>
                  </a:lnTo>
                  <a:lnTo>
                    <a:pt x="455777" y="360794"/>
                  </a:lnTo>
                  <a:lnTo>
                    <a:pt x="89128" y="49161"/>
                  </a:lnTo>
                  <a:lnTo>
                    <a:pt x="593102" y="49161"/>
                  </a:lnTo>
                  <a:lnTo>
                    <a:pt x="650455" y="94589"/>
                  </a:lnTo>
                  <a:lnTo>
                    <a:pt x="650455" y="71386"/>
                  </a:lnTo>
                  <a:lnTo>
                    <a:pt x="627265" y="49161"/>
                  </a:lnTo>
                  <a:lnTo>
                    <a:pt x="593102" y="16408"/>
                  </a:lnTo>
                  <a:lnTo>
                    <a:pt x="0" y="16408"/>
                  </a:lnTo>
                  <a:lnTo>
                    <a:pt x="443661" y="393547"/>
                  </a:lnTo>
                  <a:lnTo>
                    <a:pt x="593102" y="393547"/>
                  </a:lnTo>
                  <a:lnTo>
                    <a:pt x="627253" y="360794"/>
                  </a:lnTo>
                  <a:lnTo>
                    <a:pt x="650455" y="338556"/>
                  </a:lnTo>
                  <a:lnTo>
                    <a:pt x="721829" y="409956"/>
                  </a:lnTo>
                  <a:lnTo>
                    <a:pt x="874331" y="409956"/>
                  </a:lnTo>
                  <a:lnTo>
                    <a:pt x="907084" y="377164"/>
                  </a:lnTo>
                  <a:lnTo>
                    <a:pt x="945654" y="338556"/>
                  </a:lnTo>
                  <a:lnTo>
                    <a:pt x="1003046" y="393547"/>
                  </a:lnTo>
                  <a:lnTo>
                    <a:pt x="1152321" y="393547"/>
                  </a:lnTo>
                  <a:lnTo>
                    <a:pt x="1190866" y="360794"/>
                  </a:lnTo>
                  <a:lnTo>
                    <a:pt x="1557604" y="49161"/>
                  </a:lnTo>
                  <a:lnTo>
                    <a:pt x="1596161" y="16408"/>
                  </a:lnTo>
                  <a:close/>
                </a:path>
              </a:pathLst>
            </a:custGeom>
            <a:solidFill>
              <a:srgbClr val="1C1E1B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31251" y="4280912"/>
              <a:ext cx="209143" cy="158203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3065449" y="4280979"/>
              <a:ext cx="209550" cy="196215"/>
            </a:xfrm>
            <a:custGeom>
              <a:avLst/>
              <a:gdLst/>
              <a:ahLst/>
              <a:cxnLst/>
              <a:rect l="l" t="t" r="r" b="b"/>
              <a:pathLst>
                <a:path w="209550" h="196214">
                  <a:moveTo>
                    <a:pt x="132435" y="175031"/>
                  </a:moveTo>
                  <a:lnTo>
                    <a:pt x="77012" y="175031"/>
                  </a:lnTo>
                  <a:lnTo>
                    <a:pt x="77012" y="195770"/>
                  </a:lnTo>
                  <a:lnTo>
                    <a:pt x="132435" y="195770"/>
                  </a:lnTo>
                  <a:lnTo>
                    <a:pt x="132435" y="175031"/>
                  </a:lnTo>
                  <a:close/>
                </a:path>
                <a:path w="209550" h="196214">
                  <a:moveTo>
                    <a:pt x="209397" y="98298"/>
                  </a:moveTo>
                  <a:lnTo>
                    <a:pt x="163525" y="98298"/>
                  </a:lnTo>
                  <a:lnTo>
                    <a:pt x="163525" y="101485"/>
                  </a:lnTo>
                  <a:lnTo>
                    <a:pt x="160007" y="113677"/>
                  </a:lnTo>
                  <a:lnTo>
                    <a:pt x="149771" y="120205"/>
                  </a:lnTo>
                  <a:lnTo>
                    <a:pt x="133197" y="122821"/>
                  </a:lnTo>
                  <a:lnTo>
                    <a:pt x="110744" y="123291"/>
                  </a:lnTo>
                  <a:lnTo>
                    <a:pt x="85699" y="123202"/>
                  </a:lnTo>
                  <a:lnTo>
                    <a:pt x="48298" y="107276"/>
                  </a:lnTo>
                  <a:lnTo>
                    <a:pt x="44881" y="88315"/>
                  </a:lnTo>
                  <a:lnTo>
                    <a:pt x="44881" y="66179"/>
                  </a:lnTo>
                  <a:lnTo>
                    <a:pt x="48437" y="48577"/>
                  </a:lnTo>
                  <a:lnTo>
                    <a:pt x="58521" y="38950"/>
                  </a:lnTo>
                  <a:lnTo>
                    <a:pt x="74256" y="34925"/>
                  </a:lnTo>
                  <a:lnTo>
                    <a:pt x="94767" y="34099"/>
                  </a:lnTo>
                  <a:lnTo>
                    <a:pt x="107873" y="34137"/>
                  </a:lnTo>
                  <a:lnTo>
                    <a:pt x="128625" y="34594"/>
                  </a:lnTo>
                  <a:lnTo>
                    <a:pt x="144881" y="36766"/>
                  </a:lnTo>
                  <a:lnTo>
                    <a:pt x="157175" y="41884"/>
                  </a:lnTo>
                  <a:lnTo>
                    <a:pt x="163182" y="51168"/>
                  </a:lnTo>
                  <a:lnTo>
                    <a:pt x="163182" y="55968"/>
                  </a:lnTo>
                  <a:lnTo>
                    <a:pt x="207289" y="55968"/>
                  </a:lnTo>
                  <a:lnTo>
                    <a:pt x="188849" y="8178"/>
                  </a:lnTo>
                  <a:lnTo>
                    <a:pt x="118287" y="0"/>
                  </a:lnTo>
                  <a:lnTo>
                    <a:pt x="71208" y="127"/>
                  </a:lnTo>
                  <a:lnTo>
                    <a:pt x="33223" y="5346"/>
                  </a:lnTo>
                  <a:lnTo>
                    <a:pt x="1993" y="39649"/>
                  </a:lnTo>
                  <a:lnTo>
                    <a:pt x="0" y="59372"/>
                  </a:lnTo>
                  <a:lnTo>
                    <a:pt x="0" y="98094"/>
                  </a:lnTo>
                  <a:lnTo>
                    <a:pt x="18923" y="145402"/>
                  </a:lnTo>
                  <a:lnTo>
                    <a:pt x="61734" y="157518"/>
                  </a:lnTo>
                  <a:lnTo>
                    <a:pt x="143230" y="158508"/>
                  </a:lnTo>
                  <a:lnTo>
                    <a:pt x="157035" y="158153"/>
                  </a:lnTo>
                  <a:lnTo>
                    <a:pt x="202717" y="141376"/>
                  </a:lnTo>
                  <a:lnTo>
                    <a:pt x="209270" y="118643"/>
                  </a:lnTo>
                  <a:lnTo>
                    <a:pt x="209397" y="98298"/>
                  </a:lnTo>
                  <a:close/>
                </a:path>
              </a:pathLst>
            </a:custGeom>
            <a:solidFill>
              <a:srgbClr val="1C1E1B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/>
          <p:nvPr/>
        </p:nvSpPr>
        <p:spPr>
          <a:xfrm>
            <a:off x="7781569" y="242341"/>
            <a:ext cx="6917055" cy="4622165"/>
          </a:xfrm>
          <a:custGeom>
            <a:avLst/>
            <a:gdLst/>
            <a:ahLst/>
            <a:cxnLst/>
            <a:rect l="l" t="t" r="r" b="b"/>
            <a:pathLst>
              <a:path w="6917055" h="4622165">
                <a:moveTo>
                  <a:pt x="0" y="4621593"/>
                </a:moveTo>
                <a:lnTo>
                  <a:pt x="6916724" y="4621593"/>
                </a:lnTo>
                <a:lnTo>
                  <a:pt x="6916724" y="0"/>
                </a:lnTo>
                <a:lnTo>
                  <a:pt x="0" y="0"/>
                </a:lnTo>
                <a:lnTo>
                  <a:pt x="0" y="4621593"/>
                </a:lnTo>
                <a:close/>
              </a:path>
            </a:pathLst>
          </a:custGeom>
          <a:ln w="4686">
            <a:solidFill>
              <a:srgbClr val="02030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/>
          <p:nvPr/>
        </p:nvSpPr>
        <p:spPr>
          <a:xfrm>
            <a:off x="7893557" y="353199"/>
            <a:ext cx="6692900" cy="4399915"/>
          </a:xfrm>
          <a:prstGeom prst="rect">
            <a:avLst/>
          </a:prstGeom>
          <a:ln w="23240">
            <a:solidFill>
              <a:srgbClr val="020303"/>
            </a:solidFill>
          </a:ln>
        </p:spPr>
        <p:txBody>
          <a:bodyPr wrap="square" lIns="0" tIns="3619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850"/>
              </a:spcBef>
            </a:pPr>
            <a:r>
              <a:rPr dirty="0" sz="2650" spc="-330">
                <a:solidFill>
                  <a:srgbClr val="020303"/>
                </a:solidFill>
                <a:latin typeface="Arial"/>
                <a:cs typeface="Arial"/>
              </a:rPr>
              <a:t>CONDOLENCE</a:t>
            </a: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65"/>
              </a:spcBef>
            </a:pPr>
            <a:endParaRPr sz="26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3100" spc="-220">
                <a:solidFill>
                  <a:srgbClr val="020303"/>
                </a:solidFill>
                <a:latin typeface="Arial"/>
                <a:cs typeface="Arial"/>
              </a:rPr>
              <a:t>NAME</a:t>
            </a:r>
            <a:r>
              <a:rPr dirty="0" sz="3100" spc="-229">
                <a:solidFill>
                  <a:srgbClr val="020303"/>
                </a:solidFill>
                <a:latin typeface="Arial"/>
                <a:cs typeface="Arial"/>
              </a:rPr>
              <a:t> </a:t>
            </a:r>
            <a:r>
              <a:rPr dirty="0" sz="3100" spc="-290">
                <a:solidFill>
                  <a:srgbClr val="020303"/>
                </a:solidFill>
                <a:latin typeface="Arial"/>
                <a:cs typeface="Arial"/>
              </a:rPr>
              <a:t>SURNAME</a:t>
            </a:r>
            <a:endParaRPr sz="3100">
              <a:latin typeface="Arial"/>
              <a:cs typeface="Arial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8585842" y="1526707"/>
            <a:ext cx="5304790" cy="2950210"/>
            <a:chOff x="8585842" y="1526707"/>
            <a:chExt cx="5304790" cy="2950210"/>
          </a:xfrm>
        </p:grpSpPr>
        <p:pic>
          <p:nvPicPr>
            <p:cNvPr id="13" name="object 13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9459401" y="1526707"/>
              <a:ext cx="3528936" cy="172402"/>
            </a:xfrm>
            <a:prstGeom prst="rect">
              <a:avLst/>
            </a:prstGeom>
          </p:spPr>
        </p:pic>
        <p:pic>
          <p:nvPicPr>
            <p:cNvPr id="14" name="object 14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862717" y="2648850"/>
              <a:ext cx="4753584" cy="172402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585842" y="2896611"/>
              <a:ext cx="5304675" cy="172402"/>
            </a:xfrm>
            <a:prstGeom prst="rect">
              <a:avLst/>
            </a:prstGeom>
          </p:spPr>
        </p:pic>
        <p:pic>
          <p:nvPicPr>
            <p:cNvPr id="16" name="object 16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9024588" y="3144372"/>
              <a:ext cx="4432706" cy="172402"/>
            </a:xfrm>
            <a:prstGeom prst="rect">
              <a:avLst/>
            </a:prstGeom>
          </p:spPr>
        </p:pic>
        <p:sp>
          <p:nvSpPr>
            <p:cNvPr id="17" name="object 17" descr=""/>
            <p:cNvSpPr/>
            <p:nvPr/>
          </p:nvSpPr>
          <p:spPr>
            <a:xfrm>
              <a:off x="10441851" y="3814292"/>
              <a:ext cx="1596390" cy="625475"/>
            </a:xfrm>
            <a:custGeom>
              <a:avLst/>
              <a:gdLst/>
              <a:ahLst/>
              <a:cxnLst/>
              <a:rect l="l" t="t" r="r" b="b"/>
              <a:pathLst>
                <a:path w="1596390" h="625475">
                  <a:moveTo>
                    <a:pt x="646633" y="467271"/>
                  </a:moveTo>
                  <a:lnTo>
                    <a:pt x="464134" y="467271"/>
                  </a:lnTo>
                  <a:lnTo>
                    <a:pt x="464134" y="499021"/>
                  </a:lnTo>
                  <a:lnTo>
                    <a:pt x="464134" y="530771"/>
                  </a:lnTo>
                  <a:lnTo>
                    <a:pt x="464134" y="557441"/>
                  </a:lnTo>
                  <a:lnTo>
                    <a:pt x="464134" y="590461"/>
                  </a:lnTo>
                  <a:lnTo>
                    <a:pt x="464134" y="624751"/>
                  </a:lnTo>
                  <a:lnTo>
                    <a:pt x="645744" y="624751"/>
                  </a:lnTo>
                  <a:lnTo>
                    <a:pt x="645744" y="590461"/>
                  </a:lnTo>
                  <a:lnTo>
                    <a:pt x="510705" y="590461"/>
                  </a:lnTo>
                  <a:lnTo>
                    <a:pt x="510705" y="557441"/>
                  </a:lnTo>
                  <a:lnTo>
                    <a:pt x="637997" y="557441"/>
                  </a:lnTo>
                  <a:lnTo>
                    <a:pt x="637997" y="530771"/>
                  </a:lnTo>
                  <a:lnTo>
                    <a:pt x="510705" y="530771"/>
                  </a:lnTo>
                  <a:lnTo>
                    <a:pt x="510705" y="499021"/>
                  </a:lnTo>
                  <a:lnTo>
                    <a:pt x="646633" y="499021"/>
                  </a:lnTo>
                  <a:lnTo>
                    <a:pt x="646633" y="467271"/>
                  </a:lnTo>
                  <a:close/>
                </a:path>
                <a:path w="1596390" h="625475">
                  <a:moveTo>
                    <a:pt x="841375" y="594271"/>
                  </a:moveTo>
                  <a:lnTo>
                    <a:pt x="725652" y="594271"/>
                  </a:lnTo>
                  <a:lnTo>
                    <a:pt x="725652" y="467271"/>
                  </a:lnTo>
                  <a:lnTo>
                    <a:pt x="677659" y="467271"/>
                  </a:lnTo>
                  <a:lnTo>
                    <a:pt x="677659" y="594271"/>
                  </a:lnTo>
                  <a:lnTo>
                    <a:pt x="677659" y="624751"/>
                  </a:lnTo>
                  <a:lnTo>
                    <a:pt x="841375" y="624751"/>
                  </a:lnTo>
                  <a:lnTo>
                    <a:pt x="841375" y="594271"/>
                  </a:lnTo>
                  <a:close/>
                </a:path>
                <a:path w="1596390" h="625475">
                  <a:moveTo>
                    <a:pt x="880122" y="98615"/>
                  </a:moveTo>
                  <a:lnTo>
                    <a:pt x="847064" y="65557"/>
                  </a:lnTo>
                  <a:lnTo>
                    <a:pt x="749058" y="65557"/>
                  </a:lnTo>
                  <a:lnTo>
                    <a:pt x="716013" y="98615"/>
                  </a:lnTo>
                  <a:lnTo>
                    <a:pt x="716013" y="311365"/>
                  </a:lnTo>
                  <a:lnTo>
                    <a:pt x="749058" y="344424"/>
                  </a:lnTo>
                  <a:lnTo>
                    <a:pt x="765289" y="344424"/>
                  </a:lnTo>
                  <a:lnTo>
                    <a:pt x="798055" y="319836"/>
                  </a:lnTo>
                  <a:lnTo>
                    <a:pt x="830834" y="344424"/>
                  </a:lnTo>
                  <a:lnTo>
                    <a:pt x="847064" y="344424"/>
                  </a:lnTo>
                  <a:lnTo>
                    <a:pt x="880122" y="311365"/>
                  </a:lnTo>
                  <a:lnTo>
                    <a:pt x="880122" y="217347"/>
                  </a:lnTo>
                  <a:lnTo>
                    <a:pt x="810412" y="217347"/>
                  </a:lnTo>
                  <a:lnTo>
                    <a:pt x="810412" y="274713"/>
                  </a:lnTo>
                  <a:lnTo>
                    <a:pt x="785710" y="274713"/>
                  </a:lnTo>
                  <a:lnTo>
                    <a:pt x="785710" y="135267"/>
                  </a:lnTo>
                  <a:lnTo>
                    <a:pt x="810412" y="135267"/>
                  </a:lnTo>
                  <a:lnTo>
                    <a:pt x="810412" y="192633"/>
                  </a:lnTo>
                  <a:lnTo>
                    <a:pt x="880122" y="192633"/>
                  </a:lnTo>
                  <a:lnTo>
                    <a:pt x="880122" y="98615"/>
                  </a:lnTo>
                  <a:close/>
                </a:path>
                <a:path w="1596390" h="625475">
                  <a:moveTo>
                    <a:pt x="1003046" y="213156"/>
                  </a:moveTo>
                  <a:lnTo>
                    <a:pt x="945680" y="210807"/>
                  </a:lnTo>
                  <a:lnTo>
                    <a:pt x="945680" y="251485"/>
                  </a:lnTo>
                  <a:lnTo>
                    <a:pt x="1003046" y="270535"/>
                  </a:lnTo>
                  <a:lnTo>
                    <a:pt x="1003046" y="213156"/>
                  </a:lnTo>
                  <a:close/>
                </a:path>
                <a:path w="1596390" h="625475">
                  <a:moveTo>
                    <a:pt x="1003046" y="139420"/>
                  </a:moveTo>
                  <a:lnTo>
                    <a:pt x="945680" y="158470"/>
                  </a:lnTo>
                  <a:lnTo>
                    <a:pt x="945680" y="199148"/>
                  </a:lnTo>
                  <a:lnTo>
                    <a:pt x="1003046" y="196786"/>
                  </a:lnTo>
                  <a:lnTo>
                    <a:pt x="1003046" y="139420"/>
                  </a:lnTo>
                  <a:close/>
                </a:path>
                <a:path w="1596390" h="625475">
                  <a:moveTo>
                    <a:pt x="1003046" y="65557"/>
                  </a:moveTo>
                  <a:lnTo>
                    <a:pt x="945680" y="106235"/>
                  </a:lnTo>
                  <a:lnTo>
                    <a:pt x="945680" y="146900"/>
                  </a:lnTo>
                  <a:lnTo>
                    <a:pt x="1003046" y="122923"/>
                  </a:lnTo>
                  <a:lnTo>
                    <a:pt x="1003046" y="65557"/>
                  </a:lnTo>
                  <a:close/>
                </a:path>
                <a:path w="1596390" h="625475">
                  <a:moveTo>
                    <a:pt x="1057363" y="466128"/>
                  </a:moveTo>
                  <a:lnTo>
                    <a:pt x="873442" y="466128"/>
                  </a:lnTo>
                  <a:lnTo>
                    <a:pt x="873442" y="501688"/>
                  </a:lnTo>
                  <a:lnTo>
                    <a:pt x="873442" y="530898"/>
                  </a:lnTo>
                  <a:lnTo>
                    <a:pt x="873442" y="558838"/>
                  </a:lnTo>
                  <a:lnTo>
                    <a:pt x="873442" y="590588"/>
                  </a:lnTo>
                  <a:lnTo>
                    <a:pt x="873442" y="624878"/>
                  </a:lnTo>
                  <a:lnTo>
                    <a:pt x="1056449" y="624878"/>
                  </a:lnTo>
                  <a:lnTo>
                    <a:pt x="1056449" y="590588"/>
                  </a:lnTo>
                  <a:lnTo>
                    <a:pt x="921867" y="590588"/>
                  </a:lnTo>
                  <a:lnTo>
                    <a:pt x="921867" y="558838"/>
                  </a:lnTo>
                  <a:lnTo>
                    <a:pt x="1047775" y="558838"/>
                  </a:lnTo>
                  <a:lnTo>
                    <a:pt x="1047775" y="530898"/>
                  </a:lnTo>
                  <a:lnTo>
                    <a:pt x="921867" y="530898"/>
                  </a:lnTo>
                  <a:lnTo>
                    <a:pt x="921867" y="501688"/>
                  </a:lnTo>
                  <a:lnTo>
                    <a:pt x="1057363" y="501688"/>
                  </a:lnTo>
                  <a:lnTo>
                    <a:pt x="1057363" y="466128"/>
                  </a:lnTo>
                  <a:close/>
                </a:path>
                <a:path w="1596390" h="625475">
                  <a:moveTo>
                    <a:pt x="1201915" y="287045"/>
                  </a:moveTo>
                  <a:lnTo>
                    <a:pt x="1003046" y="287045"/>
                  </a:lnTo>
                  <a:lnTo>
                    <a:pt x="945680" y="263004"/>
                  </a:lnTo>
                  <a:lnTo>
                    <a:pt x="945680" y="303733"/>
                  </a:lnTo>
                  <a:lnTo>
                    <a:pt x="1003033" y="344411"/>
                  </a:lnTo>
                  <a:lnTo>
                    <a:pt x="1134287" y="344411"/>
                  </a:lnTo>
                  <a:lnTo>
                    <a:pt x="1201915" y="287045"/>
                  </a:lnTo>
                  <a:close/>
                </a:path>
                <a:path w="1596390" h="625475">
                  <a:moveTo>
                    <a:pt x="1288681" y="213156"/>
                  </a:moveTo>
                  <a:lnTo>
                    <a:pt x="1003058" y="213156"/>
                  </a:lnTo>
                  <a:lnTo>
                    <a:pt x="1003058" y="270535"/>
                  </a:lnTo>
                  <a:lnTo>
                    <a:pt x="1221206" y="270535"/>
                  </a:lnTo>
                  <a:lnTo>
                    <a:pt x="1288681" y="213156"/>
                  </a:lnTo>
                  <a:close/>
                </a:path>
                <a:path w="1596390" h="625475">
                  <a:moveTo>
                    <a:pt x="1375029" y="466648"/>
                  </a:moveTo>
                  <a:lnTo>
                    <a:pt x="1326654" y="466648"/>
                  </a:lnTo>
                  <a:lnTo>
                    <a:pt x="1326654" y="623989"/>
                  </a:lnTo>
                  <a:lnTo>
                    <a:pt x="1375029" y="623989"/>
                  </a:lnTo>
                  <a:lnTo>
                    <a:pt x="1375029" y="466648"/>
                  </a:lnTo>
                  <a:close/>
                </a:path>
                <a:path w="1596390" h="625475">
                  <a:moveTo>
                    <a:pt x="1375041" y="428675"/>
                  </a:moveTo>
                  <a:lnTo>
                    <a:pt x="1326654" y="428675"/>
                  </a:lnTo>
                  <a:lnTo>
                    <a:pt x="1326654" y="449414"/>
                  </a:lnTo>
                  <a:lnTo>
                    <a:pt x="1375041" y="449414"/>
                  </a:lnTo>
                  <a:lnTo>
                    <a:pt x="1375041" y="428675"/>
                  </a:lnTo>
                  <a:close/>
                </a:path>
                <a:path w="1596390" h="625475">
                  <a:moveTo>
                    <a:pt x="1375498" y="139420"/>
                  </a:moveTo>
                  <a:lnTo>
                    <a:pt x="1003071" y="139420"/>
                  </a:lnTo>
                  <a:lnTo>
                    <a:pt x="1003071" y="196786"/>
                  </a:lnTo>
                  <a:lnTo>
                    <a:pt x="1307998" y="196786"/>
                  </a:lnTo>
                  <a:lnTo>
                    <a:pt x="1375498" y="139420"/>
                  </a:lnTo>
                  <a:close/>
                </a:path>
                <a:path w="1596390" h="625475">
                  <a:moveTo>
                    <a:pt x="1462278" y="65557"/>
                  </a:moveTo>
                  <a:lnTo>
                    <a:pt x="1003058" y="65557"/>
                  </a:lnTo>
                  <a:lnTo>
                    <a:pt x="1003058" y="122923"/>
                  </a:lnTo>
                  <a:lnTo>
                    <a:pt x="1394777" y="122923"/>
                  </a:lnTo>
                  <a:lnTo>
                    <a:pt x="1462278" y="65557"/>
                  </a:lnTo>
                  <a:close/>
                </a:path>
                <a:path w="1596390" h="625475">
                  <a:moveTo>
                    <a:pt x="1596161" y="16408"/>
                  </a:moveTo>
                  <a:lnTo>
                    <a:pt x="1506982" y="16408"/>
                  </a:lnTo>
                  <a:lnTo>
                    <a:pt x="1506982" y="49161"/>
                  </a:lnTo>
                  <a:lnTo>
                    <a:pt x="1140371" y="360794"/>
                  </a:lnTo>
                  <a:lnTo>
                    <a:pt x="1003046" y="360794"/>
                  </a:lnTo>
                  <a:lnTo>
                    <a:pt x="974953" y="338556"/>
                  </a:lnTo>
                  <a:lnTo>
                    <a:pt x="945654" y="315366"/>
                  </a:lnTo>
                  <a:lnTo>
                    <a:pt x="945654" y="94589"/>
                  </a:lnTo>
                  <a:lnTo>
                    <a:pt x="974966" y="71386"/>
                  </a:lnTo>
                  <a:lnTo>
                    <a:pt x="1003046" y="49161"/>
                  </a:lnTo>
                  <a:lnTo>
                    <a:pt x="1506982" y="49161"/>
                  </a:lnTo>
                  <a:lnTo>
                    <a:pt x="1506982" y="16408"/>
                  </a:lnTo>
                  <a:lnTo>
                    <a:pt x="1003046" y="16408"/>
                  </a:lnTo>
                  <a:lnTo>
                    <a:pt x="945654" y="71386"/>
                  </a:lnTo>
                  <a:lnTo>
                    <a:pt x="912914" y="38620"/>
                  </a:lnTo>
                  <a:lnTo>
                    <a:pt x="912914" y="85013"/>
                  </a:lnTo>
                  <a:lnTo>
                    <a:pt x="912914" y="324942"/>
                  </a:lnTo>
                  <a:lnTo>
                    <a:pt x="860679" y="377164"/>
                  </a:lnTo>
                  <a:lnTo>
                    <a:pt x="819899" y="377164"/>
                  </a:lnTo>
                  <a:lnTo>
                    <a:pt x="798068" y="360794"/>
                  </a:lnTo>
                  <a:lnTo>
                    <a:pt x="776262" y="377164"/>
                  </a:lnTo>
                  <a:lnTo>
                    <a:pt x="735457" y="377164"/>
                  </a:lnTo>
                  <a:lnTo>
                    <a:pt x="696836" y="338556"/>
                  </a:lnTo>
                  <a:lnTo>
                    <a:pt x="683209" y="324942"/>
                  </a:lnTo>
                  <a:lnTo>
                    <a:pt x="683209" y="85013"/>
                  </a:lnTo>
                  <a:lnTo>
                    <a:pt x="696836" y="71386"/>
                  </a:lnTo>
                  <a:lnTo>
                    <a:pt x="735457" y="32753"/>
                  </a:lnTo>
                  <a:lnTo>
                    <a:pt x="860679" y="32753"/>
                  </a:lnTo>
                  <a:lnTo>
                    <a:pt x="912914" y="85013"/>
                  </a:lnTo>
                  <a:lnTo>
                    <a:pt x="912914" y="38620"/>
                  </a:lnTo>
                  <a:lnTo>
                    <a:pt x="907059" y="32753"/>
                  </a:lnTo>
                  <a:lnTo>
                    <a:pt x="874331" y="0"/>
                  </a:lnTo>
                  <a:lnTo>
                    <a:pt x="721829" y="0"/>
                  </a:lnTo>
                  <a:lnTo>
                    <a:pt x="650455" y="71386"/>
                  </a:lnTo>
                  <a:lnTo>
                    <a:pt x="650455" y="94589"/>
                  </a:lnTo>
                  <a:lnTo>
                    <a:pt x="650455" y="106235"/>
                  </a:lnTo>
                  <a:lnTo>
                    <a:pt x="593090" y="65557"/>
                  </a:lnTo>
                  <a:lnTo>
                    <a:pt x="133870" y="65557"/>
                  </a:lnTo>
                  <a:lnTo>
                    <a:pt x="201345" y="122923"/>
                  </a:lnTo>
                  <a:lnTo>
                    <a:pt x="593090" y="122923"/>
                  </a:lnTo>
                  <a:lnTo>
                    <a:pt x="650455" y="146900"/>
                  </a:lnTo>
                  <a:lnTo>
                    <a:pt x="650455" y="158470"/>
                  </a:lnTo>
                  <a:lnTo>
                    <a:pt x="593102" y="139433"/>
                  </a:lnTo>
                  <a:lnTo>
                    <a:pt x="220649" y="139420"/>
                  </a:lnTo>
                  <a:lnTo>
                    <a:pt x="288150" y="196786"/>
                  </a:lnTo>
                  <a:lnTo>
                    <a:pt x="593090" y="196786"/>
                  </a:lnTo>
                  <a:lnTo>
                    <a:pt x="650455" y="199148"/>
                  </a:lnTo>
                  <a:lnTo>
                    <a:pt x="650455" y="210807"/>
                  </a:lnTo>
                  <a:lnTo>
                    <a:pt x="593102" y="213156"/>
                  </a:lnTo>
                  <a:lnTo>
                    <a:pt x="307441" y="213156"/>
                  </a:lnTo>
                  <a:lnTo>
                    <a:pt x="374942" y="270535"/>
                  </a:lnTo>
                  <a:lnTo>
                    <a:pt x="593090" y="270535"/>
                  </a:lnTo>
                  <a:lnTo>
                    <a:pt x="650455" y="251485"/>
                  </a:lnTo>
                  <a:lnTo>
                    <a:pt x="650455" y="263004"/>
                  </a:lnTo>
                  <a:lnTo>
                    <a:pt x="593115" y="287045"/>
                  </a:lnTo>
                  <a:lnTo>
                    <a:pt x="394233" y="287045"/>
                  </a:lnTo>
                  <a:lnTo>
                    <a:pt x="461835" y="344411"/>
                  </a:lnTo>
                  <a:lnTo>
                    <a:pt x="593090" y="344411"/>
                  </a:lnTo>
                  <a:lnTo>
                    <a:pt x="650455" y="303733"/>
                  </a:lnTo>
                  <a:lnTo>
                    <a:pt x="650455" y="315366"/>
                  </a:lnTo>
                  <a:lnTo>
                    <a:pt x="593102" y="360794"/>
                  </a:lnTo>
                  <a:lnTo>
                    <a:pt x="455777" y="360794"/>
                  </a:lnTo>
                  <a:lnTo>
                    <a:pt x="89128" y="49161"/>
                  </a:lnTo>
                  <a:lnTo>
                    <a:pt x="593102" y="49161"/>
                  </a:lnTo>
                  <a:lnTo>
                    <a:pt x="650455" y="94589"/>
                  </a:lnTo>
                  <a:lnTo>
                    <a:pt x="650455" y="71386"/>
                  </a:lnTo>
                  <a:lnTo>
                    <a:pt x="627278" y="49161"/>
                  </a:lnTo>
                  <a:lnTo>
                    <a:pt x="593102" y="16408"/>
                  </a:lnTo>
                  <a:lnTo>
                    <a:pt x="0" y="16408"/>
                  </a:lnTo>
                  <a:lnTo>
                    <a:pt x="443661" y="393547"/>
                  </a:lnTo>
                  <a:lnTo>
                    <a:pt x="593102" y="393547"/>
                  </a:lnTo>
                  <a:lnTo>
                    <a:pt x="627265" y="360794"/>
                  </a:lnTo>
                  <a:lnTo>
                    <a:pt x="650455" y="338556"/>
                  </a:lnTo>
                  <a:lnTo>
                    <a:pt x="721829" y="409956"/>
                  </a:lnTo>
                  <a:lnTo>
                    <a:pt x="874331" y="409956"/>
                  </a:lnTo>
                  <a:lnTo>
                    <a:pt x="907084" y="377164"/>
                  </a:lnTo>
                  <a:lnTo>
                    <a:pt x="945654" y="338556"/>
                  </a:lnTo>
                  <a:lnTo>
                    <a:pt x="1003046" y="393547"/>
                  </a:lnTo>
                  <a:lnTo>
                    <a:pt x="1152321" y="393547"/>
                  </a:lnTo>
                  <a:lnTo>
                    <a:pt x="1190866" y="360794"/>
                  </a:lnTo>
                  <a:lnTo>
                    <a:pt x="1557616" y="49161"/>
                  </a:lnTo>
                  <a:lnTo>
                    <a:pt x="1596161" y="16408"/>
                  </a:lnTo>
                  <a:close/>
                </a:path>
              </a:pathLst>
            </a:custGeom>
            <a:solidFill>
              <a:srgbClr val="1C1E1B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1529542" y="4280916"/>
              <a:ext cx="209143" cy="158203"/>
            </a:xfrm>
            <a:prstGeom prst="rect">
              <a:avLst/>
            </a:prstGeom>
          </p:spPr>
        </p:pic>
        <p:sp>
          <p:nvSpPr>
            <p:cNvPr id="19" name="object 19" descr=""/>
            <p:cNvSpPr/>
            <p:nvPr/>
          </p:nvSpPr>
          <p:spPr>
            <a:xfrm>
              <a:off x="10663733" y="4280992"/>
              <a:ext cx="209550" cy="196215"/>
            </a:xfrm>
            <a:custGeom>
              <a:avLst/>
              <a:gdLst/>
              <a:ahLst/>
              <a:cxnLst/>
              <a:rect l="l" t="t" r="r" b="b"/>
              <a:pathLst>
                <a:path w="209550" h="196214">
                  <a:moveTo>
                    <a:pt x="132435" y="175018"/>
                  </a:moveTo>
                  <a:lnTo>
                    <a:pt x="77012" y="175018"/>
                  </a:lnTo>
                  <a:lnTo>
                    <a:pt x="77012" y="195757"/>
                  </a:lnTo>
                  <a:lnTo>
                    <a:pt x="132435" y="195757"/>
                  </a:lnTo>
                  <a:lnTo>
                    <a:pt x="132435" y="175018"/>
                  </a:lnTo>
                  <a:close/>
                </a:path>
                <a:path w="209550" h="196214">
                  <a:moveTo>
                    <a:pt x="209397" y="98298"/>
                  </a:moveTo>
                  <a:lnTo>
                    <a:pt x="163525" y="98298"/>
                  </a:lnTo>
                  <a:lnTo>
                    <a:pt x="163525" y="101485"/>
                  </a:lnTo>
                  <a:lnTo>
                    <a:pt x="160020" y="113677"/>
                  </a:lnTo>
                  <a:lnTo>
                    <a:pt x="149771" y="120192"/>
                  </a:lnTo>
                  <a:lnTo>
                    <a:pt x="133210" y="122809"/>
                  </a:lnTo>
                  <a:lnTo>
                    <a:pt x="110744" y="123291"/>
                  </a:lnTo>
                  <a:lnTo>
                    <a:pt x="85712" y="123202"/>
                  </a:lnTo>
                  <a:lnTo>
                    <a:pt x="48298" y="107264"/>
                  </a:lnTo>
                  <a:lnTo>
                    <a:pt x="44881" y="88315"/>
                  </a:lnTo>
                  <a:lnTo>
                    <a:pt x="44881" y="66179"/>
                  </a:lnTo>
                  <a:lnTo>
                    <a:pt x="48437" y="48577"/>
                  </a:lnTo>
                  <a:lnTo>
                    <a:pt x="58534" y="38950"/>
                  </a:lnTo>
                  <a:lnTo>
                    <a:pt x="74269" y="34912"/>
                  </a:lnTo>
                  <a:lnTo>
                    <a:pt x="94767" y="34099"/>
                  </a:lnTo>
                  <a:lnTo>
                    <a:pt x="107873" y="34137"/>
                  </a:lnTo>
                  <a:lnTo>
                    <a:pt x="128638" y="34594"/>
                  </a:lnTo>
                  <a:lnTo>
                    <a:pt x="144894" y="36766"/>
                  </a:lnTo>
                  <a:lnTo>
                    <a:pt x="157175" y="41884"/>
                  </a:lnTo>
                  <a:lnTo>
                    <a:pt x="163182" y="51168"/>
                  </a:lnTo>
                  <a:lnTo>
                    <a:pt x="163182" y="55968"/>
                  </a:lnTo>
                  <a:lnTo>
                    <a:pt x="207289" y="55968"/>
                  </a:lnTo>
                  <a:lnTo>
                    <a:pt x="188849" y="8178"/>
                  </a:lnTo>
                  <a:lnTo>
                    <a:pt x="118287" y="0"/>
                  </a:lnTo>
                  <a:lnTo>
                    <a:pt x="71221" y="101"/>
                  </a:lnTo>
                  <a:lnTo>
                    <a:pt x="33223" y="5346"/>
                  </a:lnTo>
                  <a:lnTo>
                    <a:pt x="2006" y="39636"/>
                  </a:lnTo>
                  <a:lnTo>
                    <a:pt x="0" y="59372"/>
                  </a:lnTo>
                  <a:lnTo>
                    <a:pt x="0" y="98094"/>
                  </a:lnTo>
                  <a:lnTo>
                    <a:pt x="18923" y="145389"/>
                  </a:lnTo>
                  <a:lnTo>
                    <a:pt x="61734" y="157518"/>
                  </a:lnTo>
                  <a:lnTo>
                    <a:pt x="143230" y="158508"/>
                  </a:lnTo>
                  <a:lnTo>
                    <a:pt x="157035" y="158153"/>
                  </a:lnTo>
                  <a:lnTo>
                    <a:pt x="202717" y="141376"/>
                  </a:lnTo>
                  <a:lnTo>
                    <a:pt x="209270" y="118630"/>
                  </a:lnTo>
                  <a:lnTo>
                    <a:pt x="209397" y="98298"/>
                  </a:lnTo>
                  <a:close/>
                </a:path>
              </a:pathLst>
            </a:custGeom>
            <a:solidFill>
              <a:srgbClr val="1C1E1B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Condolence Announcements</dc:title>
  <dcterms:created xsi:type="dcterms:W3CDTF">2025-01-07T08:19:18Z</dcterms:created>
  <dcterms:modified xsi:type="dcterms:W3CDTF">2025-01-07T08:19:18Z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2025-01-07T00:00:00Z</vt:filetime>
  </property>
  <property fmtid="{D5CDD505-2E9C-101B-9397-08002B2CF9AE}" pid="3" name="Creator">
    <vt:lpwstr>Adobe Illustrator 28.3 (Macintosh)</vt:lpwstr>
  </property>
  <property fmtid="{D5CDD505-2E9C-101B-9397-08002B2CF9AE}" pid="4" name="LastSaved">
    <vt:filetime>2025-01-07T00:00:00Z</vt:filetime>
  </property>
  <property fmtid="{D5CDD505-2E9C-101B-9397-08002B2CF9AE}" pid="5" name="Producer">
    <vt:lpwstr>Adobe PDF library 17.00</vt:lpwstr>
  </property>
</Properties>
</file>