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432000" cy="192960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78" userDrawn="1">
          <p15:clr>
            <a:srgbClr val="A4A3A4"/>
          </p15:clr>
        </p15:guide>
        <p15:guide id="2" pos="8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639"/>
  </p:normalViewPr>
  <p:slideViewPr>
    <p:cSldViewPr snapToGrid="0" snapToObjects="1" showGuides="1">
      <p:cViewPr varScale="1">
        <p:scale>
          <a:sx n="49" d="100"/>
          <a:sy n="49" d="100"/>
        </p:scale>
        <p:origin x="1160" y="200"/>
      </p:cViewPr>
      <p:guideLst>
        <p:guide orient="horz" pos="6078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3157945"/>
            <a:ext cx="23317200" cy="6717889"/>
          </a:xfrm>
        </p:spPr>
        <p:txBody>
          <a:bodyPr anchor="b"/>
          <a:lstStyle>
            <a:lvl1pPr algn="ctr">
              <a:defRPr sz="1688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0134901"/>
            <a:ext cx="20574000" cy="4658747"/>
          </a:xfrm>
        </p:spPr>
        <p:txBody>
          <a:bodyPr/>
          <a:lstStyle>
            <a:lvl1pPr marL="0" indent="0" algn="ctr">
              <a:buNone/>
              <a:defRPr sz="6753"/>
            </a:lvl1pPr>
            <a:lvl2pPr marL="1286424" indent="0" algn="ctr">
              <a:buNone/>
              <a:defRPr sz="5627"/>
            </a:lvl2pPr>
            <a:lvl3pPr marL="2572847" indent="0" algn="ctr">
              <a:buNone/>
              <a:defRPr sz="5065"/>
            </a:lvl3pPr>
            <a:lvl4pPr marL="3859271" indent="0" algn="ctr">
              <a:buNone/>
              <a:defRPr sz="4502"/>
            </a:lvl4pPr>
            <a:lvl5pPr marL="5145695" indent="0" algn="ctr">
              <a:buNone/>
              <a:defRPr sz="4502"/>
            </a:lvl5pPr>
            <a:lvl6pPr marL="6432118" indent="0" algn="ctr">
              <a:buNone/>
              <a:defRPr sz="4502"/>
            </a:lvl6pPr>
            <a:lvl7pPr marL="7718542" indent="0" algn="ctr">
              <a:buNone/>
              <a:defRPr sz="4502"/>
            </a:lvl7pPr>
            <a:lvl8pPr marL="9004965" indent="0" algn="ctr">
              <a:buNone/>
              <a:defRPr sz="4502"/>
            </a:lvl8pPr>
            <a:lvl9pPr marL="10291389" indent="0" algn="ctr">
              <a:buNone/>
              <a:defRPr sz="4502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15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39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1027337"/>
            <a:ext cx="5915025" cy="163525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1027337"/>
            <a:ext cx="17402175" cy="1635252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89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83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4810621"/>
            <a:ext cx="23660100" cy="8026625"/>
          </a:xfrm>
        </p:spPr>
        <p:txBody>
          <a:bodyPr anchor="b"/>
          <a:lstStyle>
            <a:lvl1pPr>
              <a:defRPr sz="1688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12913181"/>
            <a:ext cx="23660100" cy="4221012"/>
          </a:xfrm>
        </p:spPr>
        <p:txBody>
          <a:bodyPr/>
          <a:lstStyle>
            <a:lvl1pPr marL="0" indent="0">
              <a:buNone/>
              <a:defRPr sz="6753">
                <a:solidFill>
                  <a:schemeClr val="tx1"/>
                </a:solidFill>
              </a:defRPr>
            </a:lvl1pPr>
            <a:lvl2pPr marL="1286424" indent="0">
              <a:buNone/>
              <a:defRPr sz="5627">
                <a:solidFill>
                  <a:schemeClr val="tx1">
                    <a:tint val="75000"/>
                  </a:schemeClr>
                </a:solidFill>
              </a:defRPr>
            </a:lvl2pPr>
            <a:lvl3pPr marL="2572847" indent="0">
              <a:buNone/>
              <a:defRPr sz="5065">
                <a:solidFill>
                  <a:schemeClr val="tx1">
                    <a:tint val="75000"/>
                  </a:schemeClr>
                </a:solidFill>
              </a:defRPr>
            </a:lvl3pPr>
            <a:lvl4pPr marL="3859271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4pPr>
            <a:lvl5pPr marL="5145695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5pPr>
            <a:lvl6pPr marL="6432118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6pPr>
            <a:lvl7pPr marL="7718542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7pPr>
            <a:lvl8pPr marL="9004965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8pPr>
            <a:lvl9pPr marL="10291389" indent="0">
              <a:buNone/>
              <a:defRPr sz="450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016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5136683"/>
            <a:ext cx="11658600" cy="1224317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5136683"/>
            <a:ext cx="11658600" cy="1224317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836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027341"/>
            <a:ext cx="23660100" cy="372968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4730217"/>
            <a:ext cx="11605020" cy="2318206"/>
          </a:xfrm>
        </p:spPr>
        <p:txBody>
          <a:bodyPr anchor="b"/>
          <a:lstStyle>
            <a:lvl1pPr marL="0" indent="0">
              <a:buNone/>
              <a:defRPr sz="6753" b="1"/>
            </a:lvl1pPr>
            <a:lvl2pPr marL="1286424" indent="0">
              <a:buNone/>
              <a:defRPr sz="5627" b="1"/>
            </a:lvl2pPr>
            <a:lvl3pPr marL="2572847" indent="0">
              <a:buNone/>
              <a:defRPr sz="5065" b="1"/>
            </a:lvl3pPr>
            <a:lvl4pPr marL="3859271" indent="0">
              <a:buNone/>
              <a:defRPr sz="4502" b="1"/>
            </a:lvl4pPr>
            <a:lvl5pPr marL="5145695" indent="0">
              <a:buNone/>
              <a:defRPr sz="4502" b="1"/>
            </a:lvl5pPr>
            <a:lvl6pPr marL="6432118" indent="0">
              <a:buNone/>
              <a:defRPr sz="4502" b="1"/>
            </a:lvl6pPr>
            <a:lvl7pPr marL="7718542" indent="0">
              <a:buNone/>
              <a:defRPr sz="4502" b="1"/>
            </a:lvl7pPr>
            <a:lvl8pPr marL="9004965" indent="0">
              <a:buNone/>
              <a:defRPr sz="4502" b="1"/>
            </a:lvl8pPr>
            <a:lvl9pPr marL="10291389" indent="0">
              <a:buNone/>
              <a:defRPr sz="4502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7048423"/>
            <a:ext cx="11605020" cy="1036716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4730217"/>
            <a:ext cx="11662173" cy="2318206"/>
          </a:xfrm>
        </p:spPr>
        <p:txBody>
          <a:bodyPr anchor="b"/>
          <a:lstStyle>
            <a:lvl1pPr marL="0" indent="0">
              <a:buNone/>
              <a:defRPr sz="6753" b="1"/>
            </a:lvl1pPr>
            <a:lvl2pPr marL="1286424" indent="0">
              <a:buNone/>
              <a:defRPr sz="5627" b="1"/>
            </a:lvl2pPr>
            <a:lvl3pPr marL="2572847" indent="0">
              <a:buNone/>
              <a:defRPr sz="5065" b="1"/>
            </a:lvl3pPr>
            <a:lvl4pPr marL="3859271" indent="0">
              <a:buNone/>
              <a:defRPr sz="4502" b="1"/>
            </a:lvl4pPr>
            <a:lvl5pPr marL="5145695" indent="0">
              <a:buNone/>
              <a:defRPr sz="4502" b="1"/>
            </a:lvl5pPr>
            <a:lvl6pPr marL="6432118" indent="0">
              <a:buNone/>
              <a:defRPr sz="4502" b="1"/>
            </a:lvl6pPr>
            <a:lvl7pPr marL="7718542" indent="0">
              <a:buNone/>
              <a:defRPr sz="4502" b="1"/>
            </a:lvl7pPr>
            <a:lvl8pPr marL="9004965" indent="0">
              <a:buNone/>
              <a:defRPr sz="4502" b="1"/>
            </a:lvl8pPr>
            <a:lvl9pPr marL="10291389" indent="0">
              <a:buNone/>
              <a:defRPr sz="4502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7048423"/>
            <a:ext cx="11662173" cy="1036716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66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70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54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286404"/>
            <a:ext cx="8847534" cy="4502415"/>
          </a:xfrm>
        </p:spPr>
        <p:txBody>
          <a:bodyPr anchor="b"/>
          <a:lstStyle>
            <a:lvl1pPr>
              <a:defRPr sz="900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778280"/>
            <a:ext cx="13887450" cy="13712711"/>
          </a:xfrm>
        </p:spPr>
        <p:txBody>
          <a:bodyPr/>
          <a:lstStyle>
            <a:lvl1pPr>
              <a:defRPr sz="9004"/>
            </a:lvl1pPr>
            <a:lvl2pPr>
              <a:defRPr sz="7878"/>
            </a:lvl2pPr>
            <a:lvl3pPr>
              <a:defRPr sz="6753"/>
            </a:lvl3pPr>
            <a:lvl4pPr>
              <a:defRPr sz="5627"/>
            </a:lvl4pPr>
            <a:lvl5pPr>
              <a:defRPr sz="5627"/>
            </a:lvl5pPr>
            <a:lvl6pPr>
              <a:defRPr sz="5627"/>
            </a:lvl6pPr>
            <a:lvl7pPr>
              <a:defRPr sz="5627"/>
            </a:lvl7pPr>
            <a:lvl8pPr>
              <a:defRPr sz="5627"/>
            </a:lvl8pPr>
            <a:lvl9pPr>
              <a:defRPr sz="562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5788819"/>
            <a:ext cx="8847534" cy="10724503"/>
          </a:xfrm>
        </p:spPr>
        <p:txBody>
          <a:bodyPr/>
          <a:lstStyle>
            <a:lvl1pPr marL="0" indent="0">
              <a:buNone/>
              <a:defRPr sz="4502"/>
            </a:lvl1pPr>
            <a:lvl2pPr marL="1286424" indent="0">
              <a:buNone/>
              <a:defRPr sz="3939"/>
            </a:lvl2pPr>
            <a:lvl3pPr marL="2572847" indent="0">
              <a:buNone/>
              <a:defRPr sz="3376"/>
            </a:lvl3pPr>
            <a:lvl4pPr marL="3859271" indent="0">
              <a:buNone/>
              <a:defRPr sz="2814"/>
            </a:lvl4pPr>
            <a:lvl5pPr marL="5145695" indent="0">
              <a:buNone/>
              <a:defRPr sz="2814"/>
            </a:lvl5pPr>
            <a:lvl6pPr marL="6432118" indent="0">
              <a:buNone/>
              <a:defRPr sz="2814"/>
            </a:lvl6pPr>
            <a:lvl7pPr marL="7718542" indent="0">
              <a:buNone/>
              <a:defRPr sz="2814"/>
            </a:lvl7pPr>
            <a:lvl8pPr marL="9004965" indent="0">
              <a:buNone/>
              <a:defRPr sz="2814"/>
            </a:lvl8pPr>
            <a:lvl9pPr marL="10291389" indent="0">
              <a:buNone/>
              <a:defRPr sz="2814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654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1286404"/>
            <a:ext cx="8847534" cy="4502415"/>
          </a:xfrm>
        </p:spPr>
        <p:txBody>
          <a:bodyPr anchor="b"/>
          <a:lstStyle>
            <a:lvl1pPr>
              <a:defRPr sz="900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778280"/>
            <a:ext cx="13887450" cy="13712711"/>
          </a:xfrm>
        </p:spPr>
        <p:txBody>
          <a:bodyPr anchor="t"/>
          <a:lstStyle>
            <a:lvl1pPr marL="0" indent="0">
              <a:buNone/>
              <a:defRPr sz="9004"/>
            </a:lvl1pPr>
            <a:lvl2pPr marL="1286424" indent="0">
              <a:buNone/>
              <a:defRPr sz="7878"/>
            </a:lvl2pPr>
            <a:lvl3pPr marL="2572847" indent="0">
              <a:buNone/>
              <a:defRPr sz="6753"/>
            </a:lvl3pPr>
            <a:lvl4pPr marL="3859271" indent="0">
              <a:buNone/>
              <a:defRPr sz="5627"/>
            </a:lvl4pPr>
            <a:lvl5pPr marL="5145695" indent="0">
              <a:buNone/>
              <a:defRPr sz="5627"/>
            </a:lvl5pPr>
            <a:lvl6pPr marL="6432118" indent="0">
              <a:buNone/>
              <a:defRPr sz="5627"/>
            </a:lvl6pPr>
            <a:lvl7pPr marL="7718542" indent="0">
              <a:buNone/>
              <a:defRPr sz="5627"/>
            </a:lvl7pPr>
            <a:lvl8pPr marL="9004965" indent="0">
              <a:buNone/>
              <a:defRPr sz="5627"/>
            </a:lvl8pPr>
            <a:lvl9pPr marL="10291389" indent="0">
              <a:buNone/>
              <a:defRPr sz="562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5788819"/>
            <a:ext cx="8847534" cy="10724503"/>
          </a:xfrm>
        </p:spPr>
        <p:txBody>
          <a:bodyPr/>
          <a:lstStyle>
            <a:lvl1pPr marL="0" indent="0">
              <a:buNone/>
              <a:defRPr sz="4502"/>
            </a:lvl1pPr>
            <a:lvl2pPr marL="1286424" indent="0">
              <a:buNone/>
              <a:defRPr sz="3939"/>
            </a:lvl2pPr>
            <a:lvl3pPr marL="2572847" indent="0">
              <a:buNone/>
              <a:defRPr sz="3376"/>
            </a:lvl3pPr>
            <a:lvl4pPr marL="3859271" indent="0">
              <a:buNone/>
              <a:defRPr sz="2814"/>
            </a:lvl4pPr>
            <a:lvl5pPr marL="5145695" indent="0">
              <a:buNone/>
              <a:defRPr sz="2814"/>
            </a:lvl5pPr>
            <a:lvl6pPr marL="6432118" indent="0">
              <a:buNone/>
              <a:defRPr sz="2814"/>
            </a:lvl6pPr>
            <a:lvl7pPr marL="7718542" indent="0">
              <a:buNone/>
              <a:defRPr sz="2814"/>
            </a:lvl7pPr>
            <a:lvl8pPr marL="9004965" indent="0">
              <a:buNone/>
              <a:defRPr sz="2814"/>
            </a:lvl8pPr>
            <a:lvl9pPr marL="10291389" indent="0">
              <a:buNone/>
              <a:defRPr sz="2814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58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1027341"/>
            <a:ext cx="23660100" cy="3729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5136683"/>
            <a:ext cx="23660100" cy="12243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7884596"/>
            <a:ext cx="6172200" cy="102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1E0C0-D844-014E-BD52-C2E267F813ED}" type="datetimeFigureOut">
              <a:rPr lang="tr-TR" smtClean="0"/>
              <a:t>4.05.2021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7884596"/>
            <a:ext cx="9258300" cy="102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7884596"/>
            <a:ext cx="6172200" cy="10273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F2461-3966-EB4D-969D-E067F9CA90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40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72847" rtl="0" eaLnBrk="1" latinLnBrk="0" hangingPunct="1">
        <a:lnSpc>
          <a:spcPct val="90000"/>
        </a:lnSpc>
        <a:spcBef>
          <a:spcPct val="0"/>
        </a:spcBef>
        <a:buNone/>
        <a:defRPr sz="123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3212" indent="-643212" algn="l" defTabSz="2572847" rtl="0" eaLnBrk="1" latinLnBrk="0" hangingPunct="1">
        <a:lnSpc>
          <a:spcPct val="90000"/>
        </a:lnSpc>
        <a:spcBef>
          <a:spcPts val="2814"/>
        </a:spcBef>
        <a:buFont typeface="Arial" panose="020B0604020202020204" pitchFamily="34" charset="0"/>
        <a:buChar char="•"/>
        <a:defRPr sz="7878" kern="1200">
          <a:solidFill>
            <a:schemeClr val="tx1"/>
          </a:solidFill>
          <a:latin typeface="+mn-lt"/>
          <a:ea typeface="+mn-ea"/>
          <a:cs typeface="+mn-cs"/>
        </a:defRPr>
      </a:lvl1pPr>
      <a:lvl2pPr marL="1929635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6753" kern="1200">
          <a:solidFill>
            <a:schemeClr val="tx1"/>
          </a:solidFill>
          <a:latin typeface="+mn-lt"/>
          <a:ea typeface="+mn-ea"/>
          <a:cs typeface="+mn-cs"/>
        </a:defRPr>
      </a:lvl2pPr>
      <a:lvl3pPr marL="3216059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627" kern="1200">
          <a:solidFill>
            <a:schemeClr val="tx1"/>
          </a:solidFill>
          <a:latin typeface="+mn-lt"/>
          <a:ea typeface="+mn-ea"/>
          <a:cs typeface="+mn-cs"/>
        </a:defRPr>
      </a:lvl3pPr>
      <a:lvl4pPr marL="4502483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4pPr>
      <a:lvl5pPr marL="5788906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5pPr>
      <a:lvl6pPr marL="7075330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6pPr>
      <a:lvl7pPr marL="8361754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7pPr>
      <a:lvl8pPr marL="9648177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8pPr>
      <a:lvl9pPr marL="10934601" indent="-643212" algn="l" defTabSz="257284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1pPr>
      <a:lvl2pPr marL="1286424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2pPr>
      <a:lvl3pPr marL="2572847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3pPr>
      <a:lvl4pPr marL="3859271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4pPr>
      <a:lvl5pPr marL="5145695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5pPr>
      <a:lvl6pPr marL="6432118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6pPr>
      <a:lvl7pPr marL="7718542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7pPr>
      <a:lvl8pPr marL="9004965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8pPr>
      <a:lvl9pPr marL="10291389" algn="l" defTabSz="2572847" rtl="0" eaLnBrk="1" latinLnBrk="0" hangingPunct="1">
        <a:defRPr sz="50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F002A864-0EFD-AB4E-845D-02C8E88701EC}"/>
              </a:ext>
            </a:extLst>
          </p:cNvPr>
          <p:cNvSpPr txBox="1"/>
          <p:nvPr/>
        </p:nvSpPr>
        <p:spPr>
          <a:xfrm>
            <a:off x="762000" y="4093028"/>
            <a:ext cx="1737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>
                <a:solidFill>
                  <a:srgbClr val="0070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Metin İçeriği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65AE0E1D-4BAC-7749-AF7C-D1238D2386D2}"/>
              </a:ext>
            </a:extLst>
          </p:cNvPr>
          <p:cNvSpPr txBox="1"/>
          <p:nvPr/>
        </p:nvSpPr>
        <p:spPr>
          <a:xfrm>
            <a:off x="762000" y="945921"/>
            <a:ext cx="1990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 Başlığı</a:t>
            </a:r>
          </a:p>
        </p:txBody>
      </p:sp>
    </p:spTree>
    <p:extLst>
      <p:ext uri="{BB962C8B-B14F-4D97-AF65-F5344CB8AC3E}">
        <p14:creationId xmlns:p14="http://schemas.microsoft.com/office/powerpoint/2010/main" val="113262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</Words>
  <Application>Microsoft Macintosh PowerPoint</Application>
  <PresentationFormat>Özel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1</cp:revision>
  <dcterms:created xsi:type="dcterms:W3CDTF">2021-05-04T08:45:08Z</dcterms:created>
  <dcterms:modified xsi:type="dcterms:W3CDTF">2021-05-04T08:47:56Z</dcterms:modified>
</cp:coreProperties>
</file>