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716000" cy="13716000"/>
  <p:notesSz cx="13716000" cy="13716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8700" y="4251960"/>
            <a:ext cx="11658600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7400" y="7680960"/>
            <a:ext cx="960120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8580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06374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5800" y="548640"/>
            <a:ext cx="12344400" cy="219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3154680"/>
            <a:ext cx="1234440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663440" y="12755880"/>
            <a:ext cx="438912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8580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87552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147140" y="4487838"/>
            <a:ext cx="11421745" cy="2933700"/>
            <a:chOff x="1147140" y="4487838"/>
            <a:chExt cx="11421745" cy="2933700"/>
          </a:xfrm>
        </p:grpSpPr>
        <p:sp>
          <p:nvSpPr>
            <p:cNvPr id="3" name="object 3" descr=""/>
            <p:cNvSpPr/>
            <p:nvPr/>
          </p:nvSpPr>
          <p:spPr>
            <a:xfrm>
              <a:off x="1147140" y="4487849"/>
              <a:ext cx="11421745" cy="2933700"/>
            </a:xfrm>
            <a:custGeom>
              <a:avLst/>
              <a:gdLst/>
              <a:ahLst/>
              <a:cxnLst/>
              <a:rect l="l" t="t" r="r" b="b"/>
              <a:pathLst>
                <a:path w="11421745" h="2933700">
                  <a:moveTo>
                    <a:pt x="6297968" y="705535"/>
                  </a:moveTo>
                  <a:lnTo>
                    <a:pt x="6061418" y="468985"/>
                  </a:lnTo>
                  <a:lnTo>
                    <a:pt x="5360111" y="468985"/>
                  </a:lnTo>
                  <a:lnTo>
                    <a:pt x="5123650" y="705535"/>
                  </a:lnTo>
                  <a:lnTo>
                    <a:pt x="5123650" y="2227897"/>
                  </a:lnTo>
                  <a:lnTo>
                    <a:pt x="5360111" y="2464447"/>
                  </a:lnTo>
                  <a:lnTo>
                    <a:pt x="5476240" y="2464447"/>
                  </a:lnTo>
                  <a:lnTo>
                    <a:pt x="5710771" y="2288489"/>
                  </a:lnTo>
                  <a:lnTo>
                    <a:pt x="5945289" y="2464447"/>
                  </a:lnTo>
                  <a:lnTo>
                    <a:pt x="6061418" y="2464447"/>
                  </a:lnTo>
                  <a:lnTo>
                    <a:pt x="6297968" y="2227897"/>
                  </a:lnTo>
                  <a:lnTo>
                    <a:pt x="6297968" y="1555165"/>
                  </a:lnTo>
                  <a:lnTo>
                    <a:pt x="5799163" y="1555165"/>
                  </a:lnTo>
                  <a:lnTo>
                    <a:pt x="5799163" y="1965642"/>
                  </a:lnTo>
                  <a:lnTo>
                    <a:pt x="5622366" y="1965642"/>
                  </a:lnTo>
                  <a:lnTo>
                    <a:pt x="5622366" y="967790"/>
                  </a:lnTo>
                  <a:lnTo>
                    <a:pt x="5799163" y="967790"/>
                  </a:lnTo>
                  <a:lnTo>
                    <a:pt x="5799163" y="1378191"/>
                  </a:lnTo>
                  <a:lnTo>
                    <a:pt x="6297968" y="1378191"/>
                  </a:lnTo>
                  <a:lnTo>
                    <a:pt x="6297968" y="705535"/>
                  </a:lnTo>
                  <a:close/>
                </a:path>
                <a:path w="11421745" h="2933700">
                  <a:moveTo>
                    <a:pt x="11421694" y="117309"/>
                  </a:moveTo>
                  <a:lnTo>
                    <a:pt x="10783595" y="117309"/>
                  </a:lnTo>
                  <a:lnTo>
                    <a:pt x="10783595" y="351751"/>
                  </a:lnTo>
                  <a:lnTo>
                    <a:pt x="8160232" y="2581643"/>
                  </a:lnTo>
                  <a:lnTo>
                    <a:pt x="7177545" y="2581643"/>
                  </a:lnTo>
                  <a:lnTo>
                    <a:pt x="6976465" y="2422461"/>
                  </a:lnTo>
                  <a:lnTo>
                    <a:pt x="6766966" y="2256612"/>
                  </a:lnTo>
                  <a:lnTo>
                    <a:pt x="6766966" y="676694"/>
                  </a:lnTo>
                  <a:lnTo>
                    <a:pt x="6976618" y="510768"/>
                  </a:lnTo>
                  <a:lnTo>
                    <a:pt x="7177545" y="351751"/>
                  </a:lnTo>
                  <a:lnTo>
                    <a:pt x="10783595" y="351751"/>
                  </a:lnTo>
                  <a:lnTo>
                    <a:pt x="10783595" y="117309"/>
                  </a:lnTo>
                  <a:lnTo>
                    <a:pt x="7177545" y="117309"/>
                  </a:lnTo>
                  <a:lnTo>
                    <a:pt x="6766966" y="510768"/>
                  </a:lnTo>
                  <a:lnTo>
                    <a:pt x="6532702" y="276402"/>
                  </a:lnTo>
                  <a:lnTo>
                    <a:pt x="6532702" y="608190"/>
                  </a:lnTo>
                  <a:lnTo>
                    <a:pt x="6532702" y="2325039"/>
                  </a:lnTo>
                  <a:lnTo>
                    <a:pt x="6158865" y="2698699"/>
                  </a:lnTo>
                  <a:lnTo>
                    <a:pt x="5866955" y="2698699"/>
                  </a:lnTo>
                  <a:lnTo>
                    <a:pt x="5710720" y="2581643"/>
                  </a:lnTo>
                  <a:lnTo>
                    <a:pt x="5554726" y="2698699"/>
                  </a:lnTo>
                  <a:lnTo>
                    <a:pt x="5262651" y="2698699"/>
                  </a:lnTo>
                  <a:lnTo>
                    <a:pt x="4986413" y="2422461"/>
                  </a:lnTo>
                  <a:lnTo>
                    <a:pt x="4888992" y="2325039"/>
                  </a:lnTo>
                  <a:lnTo>
                    <a:pt x="4888992" y="608190"/>
                  </a:lnTo>
                  <a:lnTo>
                    <a:pt x="4986337" y="510768"/>
                  </a:lnTo>
                  <a:lnTo>
                    <a:pt x="5262651" y="234276"/>
                  </a:lnTo>
                  <a:lnTo>
                    <a:pt x="6158865" y="234276"/>
                  </a:lnTo>
                  <a:lnTo>
                    <a:pt x="6532702" y="608190"/>
                  </a:lnTo>
                  <a:lnTo>
                    <a:pt x="6532702" y="276402"/>
                  </a:lnTo>
                  <a:lnTo>
                    <a:pt x="6490602" y="234276"/>
                  </a:lnTo>
                  <a:lnTo>
                    <a:pt x="6256452" y="0"/>
                  </a:lnTo>
                  <a:lnTo>
                    <a:pt x="5165229" y="0"/>
                  </a:lnTo>
                  <a:lnTo>
                    <a:pt x="4654626" y="510768"/>
                  </a:lnTo>
                  <a:lnTo>
                    <a:pt x="4654626" y="676694"/>
                  </a:lnTo>
                  <a:lnTo>
                    <a:pt x="4654626" y="2256612"/>
                  </a:lnTo>
                  <a:lnTo>
                    <a:pt x="4244149" y="2581643"/>
                  </a:lnTo>
                  <a:lnTo>
                    <a:pt x="3261461" y="2581643"/>
                  </a:lnTo>
                  <a:lnTo>
                    <a:pt x="637844" y="351751"/>
                  </a:lnTo>
                  <a:lnTo>
                    <a:pt x="4244149" y="351751"/>
                  </a:lnTo>
                  <a:lnTo>
                    <a:pt x="4654626" y="676694"/>
                  </a:lnTo>
                  <a:lnTo>
                    <a:pt x="4654626" y="510768"/>
                  </a:lnTo>
                  <a:lnTo>
                    <a:pt x="4488726" y="351751"/>
                  </a:lnTo>
                  <a:lnTo>
                    <a:pt x="4244149" y="117309"/>
                  </a:lnTo>
                  <a:lnTo>
                    <a:pt x="0" y="117309"/>
                  </a:lnTo>
                  <a:lnTo>
                    <a:pt x="3174746" y="2816009"/>
                  </a:lnTo>
                  <a:lnTo>
                    <a:pt x="4244149" y="2816009"/>
                  </a:lnTo>
                  <a:lnTo>
                    <a:pt x="4488586" y="2581643"/>
                  </a:lnTo>
                  <a:lnTo>
                    <a:pt x="4654626" y="2422461"/>
                  </a:lnTo>
                  <a:lnTo>
                    <a:pt x="5165229" y="2933395"/>
                  </a:lnTo>
                  <a:lnTo>
                    <a:pt x="6256452" y="2933395"/>
                  </a:lnTo>
                  <a:lnTo>
                    <a:pt x="6490944" y="2698699"/>
                  </a:lnTo>
                  <a:lnTo>
                    <a:pt x="6766966" y="2422461"/>
                  </a:lnTo>
                  <a:lnTo>
                    <a:pt x="7177545" y="2816009"/>
                  </a:lnTo>
                  <a:lnTo>
                    <a:pt x="8245767" y="2816009"/>
                  </a:lnTo>
                  <a:lnTo>
                    <a:pt x="8521573" y="2581643"/>
                  </a:lnTo>
                  <a:lnTo>
                    <a:pt x="11145787" y="351751"/>
                  </a:lnTo>
                  <a:lnTo>
                    <a:pt x="11421694" y="117309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105075" y="4956860"/>
              <a:ext cx="9505950" cy="1995805"/>
            </a:xfrm>
            <a:custGeom>
              <a:avLst/>
              <a:gdLst/>
              <a:ahLst/>
              <a:cxnLst/>
              <a:rect l="l" t="t" r="r" b="b"/>
              <a:pathLst>
                <a:path w="9505950" h="1995804">
                  <a:moveTo>
                    <a:pt x="3696627" y="1412925"/>
                  </a:moveTo>
                  <a:lnTo>
                    <a:pt x="3286137" y="1584921"/>
                  </a:lnTo>
                  <a:lnTo>
                    <a:pt x="1863128" y="1584921"/>
                  </a:lnTo>
                  <a:lnTo>
                    <a:pt x="2347010" y="1995411"/>
                  </a:lnTo>
                  <a:lnTo>
                    <a:pt x="3286137" y="1995411"/>
                  </a:lnTo>
                  <a:lnTo>
                    <a:pt x="3286302" y="1995411"/>
                  </a:lnTo>
                  <a:lnTo>
                    <a:pt x="3696627" y="1704251"/>
                  </a:lnTo>
                  <a:lnTo>
                    <a:pt x="3696627" y="1412925"/>
                  </a:lnTo>
                  <a:close/>
                </a:path>
                <a:path w="9505950" h="1995804">
                  <a:moveTo>
                    <a:pt x="3696627" y="1039380"/>
                  </a:moveTo>
                  <a:lnTo>
                    <a:pt x="3286252" y="1056144"/>
                  </a:lnTo>
                  <a:lnTo>
                    <a:pt x="1242085" y="1056144"/>
                  </a:lnTo>
                  <a:lnTo>
                    <a:pt x="1725129" y="1466799"/>
                  </a:lnTo>
                  <a:lnTo>
                    <a:pt x="3286137" y="1466799"/>
                  </a:lnTo>
                  <a:lnTo>
                    <a:pt x="3696627" y="1330452"/>
                  </a:lnTo>
                  <a:lnTo>
                    <a:pt x="3696627" y="1039380"/>
                  </a:lnTo>
                  <a:close/>
                </a:path>
                <a:path w="9505950" h="1995804">
                  <a:moveTo>
                    <a:pt x="3696627" y="664806"/>
                  </a:moveTo>
                  <a:lnTo>
                    <a:pt x="3286188" y="528561"/>
                  </a:lnTo>
                  <a:lnTo>
                    <a:pt x="621030" y="528535"/>
                  </a:lnTo>
                  <a:lnTo>
                    <a:pt x="1104074" y="939025"/>
                  </a:lnTo>
                  <a:lnTo>
                    <a:pt x="3286137" y="939025"/>
                  </a:lnTo>
                  <a:lnTo>
                    <a:pt x="3696627" y="955878"/>
                  </a:lnTo>
                  <a:lnTo>
                    <a:pt x="3696627" y="664806"/>
                  </a:lnTo>
                  <a:close/>
                </a:path>
                <a:path w="9505950" h="1995804">
                  <a:moveTo>
                    <a:pt x="3696627" y="291071"/>
                  </a:moveTo>
                  <a:lnTo>
                    <a:pt x="3286150" y="12"/>
                  </a:lnTo>
                  <a:lnTo>
                    <a:pt x="0" y="0"/>
                  </a:lnTo>
                  <a:lnTo>
                    <a:pt x="482879" y="410489"/>
                  </a:lnTo>
                  <a:lnTo>
                    <a:pt x="3286137" y="410489"/>
                  </a:lnTo>
                  <a:lnTo>
                    <a:pt x="3696627" y="582066"/>
                  </a:lnTo>
                  <a:lnTo>
                    <a:pt x="3696627" y="291071"/>
                  </a:lnTo>
                  <a:close/>
                </a:path>
                <a:path w="9505950" h="1995804">
                  <a:moveTo>
                    <a:pt x="6219660" y="1056144"/>
                  </a:moveTo>
                  <a:lnTo>
                    <a:pt x="5809170" y="1039380"/>
                  </a:lnTo>
                  <a:lnTo>
                    <a:pt x="5809170" y="1330452"/>
                  </a:lnTo>
                  <a:lnTo>
                    <a:pt x="6219660" y="1466799"/>
                  </a:lnTo>
                  <a:lnTo>
                    <a:pt x="6219660" y="1056144"/>
                  </a:lnTo>
                  <a:close/>
                </a:path>
                <a:path w="9505950" h="1995804">
                  <a:moveTo>
                    <a:pt x="6219660" y="528535"/>
                  </a:moveTo>
                  <a:lnTo>
                    <a:pt x="5809170" y="664806"/>
                  </a:lnTo>
                  <a:lnTo>
                    <a:pt x="5809170" y="955878"/>
                  </a:lnTo>
                  <a:lnTo>
                    <a:pt x="6219660" y="939025"/>
                  </a:lnTo>
                  <a:lnTo>
                    <a:pt x="6219660" y="528535"/>
                  </a:lnTo>
                  <a:close/>
                </a:path>
                <a:path w="9505950" h="1995804">
                  <a:moveTo>
                    <a:pt x="7642669" y="1584921"/>
                  </a:moveTo>
                  <a:lnTo>
                    <a:pt x="6219660" y="1584921"/>
                  </a:lnTo>
                  <a:lnTo>
                    <a:pt x="5809170" y="1412925"/>
                  </a:lnTo>
                  <a:lnTo>
                    <a:pt x="5809170" y="1704251"/>
                  </a:lnTo>
                  <a:lnTo>
                    <a:pt x="6219495" y="1995297"/>
                  </a:lnTo>
                  <a:lnTo>
                    <a:pt x="6219660" y="1995411"/>
                  </a:lnTo>
                  <a:lnTo>
                    <a:pt x="7158698" y="1995411"/>
                  </a:lnTo>
                  <a:lnTo>
                    <a:pt x="7642669" y="1584921"/>
                  </a:lnTo>
                  <a:close/>
                </a:path>
                <a:path w="9505950" h="1995804">
                  <a:moveTo>
                    <a:pt x="8263585" y="1056144"/>
                  </a:moveTo>
                  <a:lnTo>
                    <a:pt x="6219749" y="1056144"/>
                  </a:lnTo>
                  <a:lnTo>
                    <a:pt x="6219749" y="1466799"/>
                  </a:lnTo>
                  <a:lnTo>
                    <a:pt x="7780706" y="1466799"/>
                  </a:lnTo>
                  <a:lnTo>
                    <a:pt x="8263585" y="1056144"/>
                  </a:lnTo>
                  <a:close/>
                </a:path>
                <a:path w="9505950" h="1995804">
                  <a:moveTo>
                    <a:pt x="8884755" y="528535"/>
                  </a:moveTo>
                  <a:lnTo>
                    <a:pt x="6219672" y="528535"/>
                  </a:lnTo>
                  <a:lnTo>
                    <a:pt x="6219672" y="939025"/>
                  </a:lnTo>
                  <a:lnTo>
                    <a:pt x="8401710" y="939025"/>
                  </a:lnTo>
                  <a:lnTo>
                    <a:pt x="8884755" y="528535"/>
                  </a:lnTo>
                  <a:close/>
                </a:path>
                <a:path w="9505950" h="1995804">
                  <a:moveTo>
                    <a:pt x="9505798" y="0"/>
                  </a:moveTo>
                  <a:lnTo>
                    <a:pt x="6219660" y="0"/>
                  </a:lnTo>
                  <a:lnTo>
                    <a:pt x="5809170" y="291071"/>
                  </a:lnTo>
                  <a:lnTo>
                    <a:pt x="5809170" y="582066"/>
                  </a:lnTo>
                  <a:lnTo>
                    <a:pt x="6219660" y="410489"/>
                  </a:lnTo>
                  <a:lnTo>
                    <a:pt x="9022753" y="410489"/>
                  </a:lnTo>
                  <a:lnTo>
                    <a:pt x="9505798" y="0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10640314" y="7826997"/>
            <a:ext cx="346710" cy="1126490"/>
          </a:xfrm>
          <a:custGeom>
            <a:avLst/>
            <a:gdLst/>
            <a:ahLst/>
            <a:cxnLst/>
            <a:rect l="l" t="t" r="r" b="b"/>
            <a:pathLst>
              <a:path w="346709" h="1126490">
                <a:moveTo>
                  <a:pt x="346189" y="0"/>
                </a:moveTo>
                <a:lnTo>
                  <a:pt x="0" y="0"/>
                </a:lnTo>
                <a:lnTo>
                  <a:pt x="0" y="1125943"/>
                </a:lnTo>
                <a:lnTo>
                  <a:pt x="346189" y="1125943"/>
                </a:lnTo>
                <a:lnTo>
                  <a:pt x="34618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0640314" y="7555217"/>
            <a:ext cx="346710" cy="148590"/>
          </a:xfrm>
          <a:custGeom>
            <a:avLst/>
            <a:gdLst/>
            <a:ahLst/>
            <a:cxnLst/>
            <a:rect l="l" t="t" r="r" b="b"/>
            <a:pathLst>
              <a:path w="346709" h="148590">
                <a:moveTo>
                  <a:pt x="346189" y="0"/>
                </a:moveTo>
                <a:lnTo>
                  <a:pt x="0" y="0"/>
                </a:lnTo>
                <a:lnTo>
                  <a:pt x="0" y="148399"/>
                </a:lnTo>
                <a:lnTo>
                  <a:pt x="346189" y="148399"/>
                </a:lnTo>
                <a:lnTo>
                  <a:pt x="34618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468393" y="7826666"/>
            <a:ext cx="1306195" cy="1131570"/>
          </a:xfrm>
          <a:custGeom>
            <a:avLst/>
            <a:gdLst/>
            <a:ahLst/>
            <a:cxnLst/>
            <a:rect l="l" t="t" r="r" b="b"/>
            <a:pathLst>
              <a:path w="1306195" h="1131570">
                <a:moveTo>
                  <a:pt x="1305864" y="0"/>
                </a:moveTo>
                <a:lnTo>
                  <a:pt x="0" y="0"/>
                </a:lnTo>
                <a:lnTo>
                  <a:pt x="0" y="229870"/>
                </a:lnTo>
                <a:lnTo>
                  <a:pt x="0" y="462280"/>
                </a:lnTo>
                <a:lnTo>
                  <a:pt x="0" y="645160"/>
                </a:lnTo>
                <a:lnTo>
                  <a:pt x="0" y="889000"/>
                </a:lnTo>
                <a:lnTo>
                  <a:pt x="0" y="1131570"/>
                </a:lnTo>
                <a:lnTo>
                  <a:pt x="1299540" y="1131570"/>
                </a:lnTo>
                <a:lnTo>
                  <a:pt x="1299540" y="889000"/>
                </a:lnTo>
                <a:lnTo>
                  <a:pt x="333209" y="889000"/>
                </a:lnTo>
                <a:lnTo>
                  <a:pt x="333209" y="645160"/>
                </a:lnTo>
                <a:lnTo>
                  <a:pt x="1244180" y="645160"/>
                </a:lnTo>
                <a:lnTo>
                  <a:pt x="1244180" y="462280"/>
                </a:lnTo>
                <a:lnTo>
                  <a:pt x="333209" y="462280"/>
                </a:lnTo>
                <a:lnTo>
                  <a:pt x="333209" y="229870"/>
                </a:lnTo>
                <a:lnTo>
                  <a:pt x="1305864" y="229870"/>
                </a:lnTo>
                <a:lnTo>
                  <a:pt x="130586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996318" y="7826666"/>
            <a:ext cx="1171575" cy="1131570"/>
          </a:xfrm>
          <a:custGeom>
            <a:avLst/>
            <a:gdLst/>
            <a:ahLst/>
            <a:cxnLst/>
            <a:rect l="l" t="t" r="r" b="b"/>
            <a:pathLst>
              <a:path w="1171575" h="1131570">
                <a:moveTo>
                  <a:pt x="1171448" y="910590"/>
                </a:moveTo>
                <a:lnTo>
                  <a:pt x="343408" y="910590"/>
                </a:lnTo>
                <a:lnTo>
                  <a:pt x="343408" y="0"/>
                </a:lnTo>
                <a:lnTo>
                  <a:pt x="0" y="0"/>
                </a:lnTo>
                <a:lnTo>
                  <a:pt x="0" y="910590"/>
                </a:lnTo>
                <a:lnTo>
                  <a:pt x="0" y="1131570"/>
                </a:lnTo>
                <a:lnTo>
                  <a:pt x="1171448" y="1131570"/>
                </a:lnTo>
                <a:lnTo>
                  <a:pt x="1171448" y="91059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7397343" y="7827632"/>
            <a:ext cx="1316355" cy="1131570"/>
          </a:xfrm>
          <a:custGeom>
            <a:avLst/>
            <a:gdLst/>
            <a:ahLst/>
            <a:cxnLst/>
            <a:rect l="l" t="t" r="r" b="b"/>
            <a:pathLst>
              <a:path w="1316354" h="1131570">
                <a:moveTo>
                  <a:pt x="1316062" y="0"/>
                </a:moveTo>
                <a:lnTo>
                  <a:pt x="0" y="0"/>
                </a:lnTo>
                <a:lnTo>
                  <a:pt x="0" y="247650"/>
                </a:lnTo>
                <a:lnTo>
                  <a:pt x="0" y="461010"/>
                </a:lnTo>
                <a:lnTo>
                  <a:pt x="0" y="656590"/>
                </a:lnTo>
                <a:lnTo>
                  <a:pt x="0" y="890270"/>
                </a:lnTo>
                <a:lnTo>
                  <a:pt x="0" y="1131570"/>
                </a:lnTo>
                <a:lnTo>
                  <a:pt x="1309573" y="1131570"/>
                </a:lnTo>
                <a:lnTo>
                  <a:pt x="1309573" y="890270"/>
                </a:lnTo>
                <a:lnTo>
                  <a:pt x="346519" y="890270"/>
                </a:lnTo>
                <a:lnTo>
                  <a:pt x="346519" y="656590"/>
                </a:lnTo>
                <a:lnTo>
                  <a:pt x="1247546" y="656590"/>
                </a:lnTo>
                <a:lnTo>
                  <a:pt x="1247546" y="461010"/>
                </a:lnTo>
                <a:lnTo>
                  <a:pt x="346519" y="461010"/>
                </a:lnTo>
                <a:lnTo>
                  <a:pt x="346519" y="247650"/>
                </a:lnTo>
                <a:lnTo>
                  <a:pt x="1316062" y="247650"/>
                </a:lnTo>
                <a:lnTo>
                  <a:pt x="1316062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8930288" y="7826816"/>
            <a:ext cx="1496695" cy="1132205"/>
          </a:xfrm>
          <a:custGeom>
            <a:avLst/>
            <a:gdLst/>
            <a:ahLst/>
            <a:cxnLst/>
            <a:rect l="l" t="t" r="r" b="b"/>
            <a:pathLst>
              <a:path w="1496695" h="1132204">
                <a:moveTo>
                  <a:pt x="878014" y="0"/>
                </a:moveTo>
                <a:lnTo>
                  <a:pt x="0" y="0"/>
                </a:lnTo>
                <a:lnTo>
                  <a:pt x="0" y="1132103"/>
                </a:lnTo>
                <a:lnTo>
                  <a:pt x="937260" y="1132103"/>
                </a:lnTo>
                <a:lnTo>
                  <a:pt x="1008564" y="1131557"/>
                </a:lnTo>
                <a:lnTo>
                  <a:pt x="1074579" y="1129744"/>
                </a:lnTo>
                <a:lnTo>
                  <a:pt x="1135400" y="1126398"/>
                </a:lnTo>
                <a:lnTo>
                  <a:pt x="1191122" y="1121255"/>
                </a:lnTo>
                <a:lnTo>
                  <a:pt x="1241840" y="1114052"/>
                </a:lnTo>
                <a:lnTo>
                  <a:pt x="1287648" y="1104523"/>
                </a:lnTo>
                <a:lnTo>
                  <a:pt x="1328643" y="1092404"/>
                </a:lnTo>
                <a:lnTo>
                  <a:pt x="1364919" y="1077431"/>
                </a:lnTo>
                <a:lnTo>
                  <a:pt x="1423695" y="1037864"/>
                </a:lnTo>
                <a:lnTo>
                  <a:pt x="1464736" y="983708"/>
                </a:lnTo>
                <a:lnTo>
                  <a:pt x="1488803" y="912845"/>
                </a:lnTo>
                <a:lnTo>
                  <a:pt x="1491567" y="893025"/>
                </a:lnTo>
                <a:lnTo>
                  <a:pt x="310959" y="893025"/>
                </a:lnTo>
                <a:lnTo>
                  <a:pt x="310959" y="656729"/>
                </a:lnTo>
                <a:lnTo>
                  <a:pt x="1463941" y="656729"/>
                </a:lnTo>
                <a:lnTo>
                  <a:pt x="1455342" y="641608"/>
                </a:lnTo>
                <a:lnTo>
                  <a:pt x="1395379" y="590167"/>
                </a:lnTo>
                <a:lnTo>
                  <a:pt x="1351118" y="572425"/>
                </a:lnTo>
                <a:lnTo>
                  <a:pt x="1295680" y="561149"/>
                </a:lnTo>
                <a:lnTo>
                  <a:pt x="1227823" y="557199"/>
                </a:lnTo>
                <a:lnTo>
                  <a:pt x="1280840" y="553120"/>
                </a:lnTo>
                <a:lnTo>
                  <a:pt x="1326182" y="540984"/>
                </a:lnTo>
                <a:lnTo>
                  <a:pt x="1364036" y="520942"/>
                </a:lnTo>
                <a:lnTo>
                  <a:pt x="1394588" y="493144"/>
                </a:lnTo>
                <a:lnTo>
                  <a:pt x="1407749" y="473265"/>
                </a:lnTo>
                <a:lnTo>
                  <a:pt x="310959" y="473265"/>
                </a:lnTo>
                <a:lnTo>
                  <a:pt x="310959" y="242874"/>
                </a:lnTo>
                <a:lnTo>
                  <a:pt x="1443950" y="242874"/>
                </a:lnTo>
                <a:lnTo>
                  <a:pt x="1441825" y="223242"/>
                </a:lnTo>
                <a:lnTo>
                  <a:pt x="1422909" y="155108"/>
                </a:lnTo>
                <a:lnTo>
                  <a:pt x="1388026" y="101529"/>
                </a:lnTo>
                <a:lnTo>
                  <a:pt x="1334431" y="61020"/>
                </a:lnTo>
                <a:lnTo>
                  <a:pt x="1299759" y="45203"/>
                </a:lnTo>
                <a:lnTo>
                  <a:pt x="1259378" y="32097"/>
                </a:lnTo>
                <a:lnTo>
                  <a:pt x="1212947" y="21516"/>
                </a:lnTo>
                <a:lnTo>
                  <a:pt x="1160122" y="13275"/>
                </a:lnTo>
                <a:lnTo>
                  <a:pt x="1100559" y="7189"/>
                </a:lnTo>
                <a:lnTo>
                  <a:pt x="1033915" y="3071"/>
                </a:lnTo>
                <a:lnTo>
                  <a:pt x="959848" y="736"/>
                </a:lnTo>
                <a:lnTo>
                  <a:pt x="878014" y="0"/>
                </a:lnTo>
                <a:close/>
              </a:path>
              <a:path w="1496695" h="1132204">
                <a:moveTo>
                  <a:pt x="1463941" y="656729"/>
                </a:moveTo>
                <a:lnTo>
                  <a:pt x="901115" y="656729"/>
                </a:lnTo>
                <a:lnTo>
                  <a:pt x="963347" y="657045"/>
                </a:lnTo>
                <a:lnTo>
                  <a:pt x="1018372" y="659255"/>
                </a:lnTo>
                <a:lnTo>
                  <a:pt x="1065327" y="665253"/>
                </a:lnTo>
                <a:lnTo>
                  <a:pt x="1103349" y="676933"/>
                </a:lnTo>
                <a:lnTo>
                  <a:pt x="1149144" y="724917"/>
                </a:lnTo>
                <a:lnTo>
                  <a:pt x="1155192" y="765009"/>
                </a:lnTo>
                <a:lnTo>
                  <a:pt x="1150130" y="807265"/>
                </a:lnTo>
                <a:lnTo>
                  <a:pt x="1112039" y="861771"/>
                </a:lnTo>
                <a:lnTo>
                  <a:pt x="1041990" y="886275"/>
                </a:lnTo>
                <a:lnTo>
                  <a:pt x="996981" y="891025"/>
                </a:lnTo>
                <a:lnTo>
                  <a:pt x="946382" y="892775"/>
                </a:lnTo>
                <a:lnTo>
                  <a:pt x="890993" y="893025"/>
                </a:lnTo>
                <a:lnTo>
                  <a:pt x="1491567" y="893025"/>
                </a:lnTo>
                <a:lnTo>
                  <a:pt x="1494709" y="870489"/>
                </a:lnTo>
                <a:lnTo>
                  <a:pt x="1496656" y="823163"/>
                </a:lnTo>
                <a:lnTo>
                  <a:pt x="1495832" y="784241"/>
                </a:lnTo>
                <a:lnTo>
                  <a:pt x="1492532" y="745764"/>
                </a:lnTo>
                <a:lnTo>
                  <a:pt x="1485512" y="708593"/>
                </a:lnTo>
                <a:lnTo>
                  <a:pt x="1473529" y="673588"/>
                </a:lnTo>
                <a:lnTo>
                  <a:pt x="1463941" y="656729"/>
                </a:lnTo>
                <a:close/>
              </a:path>
              <a:path w="1496695" h="1132204">
                <a:moveTo>
                  <a:pt x="1443950" y="242874"/>
                </a:moveTo>
                <a:lnTo>
                  <a:pt x="934897" y="242874"/>
                </a:lnTo>
                <a:lnTo>
                  <a:pt x="1005199" y="247883"/>
                </a:lnTo>
                <a:lnTo>
                  <a:pt x="1056208" y="260008"/>
                </a:lnTo>
                <a:lnTo>
                  <a:pt x="1090033" y="280499"/>
                </a:lnTo>
                <a:lnTo>
                  <a:pt x="1108783" y="310605"/>
                </a:lnTo>
                <a:lnTo>
                  <a:pt x="1114564" y="351574"/>
                </a:lnTo>
                <a:lnTo>
                  <a:pt x="1109997" y="391061"/>
                </a:lnTo>
                <a:lnTo>
                  <a:pt x="1072507" y="443132"/>
                </a:lnTo>
                <a:lnTo>
                  <a:pt x="995098" y="467332"/>
                </a:lnTo>
                <a:lnTo>
                  <a:pt x="940631" y="471982"/>
                </a:lnTo>
                <a:lnTo>
                  <a:pt x="875233" y="473265"/>
                </a:lnTo>
                <a:lnTo>
                  <a:pt x="1407749" y="473265"/>
                </a:lnTo>
                <a:lnTo>
                  <a:pt x="1418026" y="457741"/>
                </a:lnTo>
                <a:lnTo>
                  <a:pt x="1434536" y="414885"/>
                </a:lnTo>
                <a:lnTo>
                  <a:pt x="1444305" y="364726"/>
                </a:lnTo>
                <a:lnTo>
                  <a:pt x="1447520" y="307416"/>
                </a:lnTo>
                <a:lnTo>
                  <a:pt x="1446154" y="263231"/>
                </a:lnTo>
                <a:lnTo>
                  <a:pt x="1443950" y="242874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734862" y="7826635"/>
            <a:ext cx="1499235" cy="1135380"/>
          </a:xfrm>
          <a:custGeom>
            <a:avLst/>
            <a:gdLst/>
            <a:ahLst/>
            <a:cxnLst/>
            <a:rect l="l" t="t" r="r" b="b"/>
            <a:pathLst>
              <a:path w="1499235" h="1135379">
                <a:moveTo>
                  <a:pt x="678646" y="0"/>
                </a:moveTo>
                <a:lnTo>
                  <a:pt x="566972" y="261"/>
                </a:lnTo>
                <a:lnTo>
                  <a:pt x="509609" y="1415"/>
                </a:lnTo>
                <a:lnTo>
                  <a:pt x="456035" y="3627"/>
                </a:lnTo>
                <a:lnTo>
                  <a:pt x="406042" y="7134"/>
                </a:lnTo>
                <a:lnTo>
                  <a:pt x="359423" y="12173"/>
                </a:lnTo>
                <a:lnTo>
                  <a:pt x="315970" y="18982"/>
                </a:lnTo>
                <a:lnTo>
                  <a:pt x="275475" y="27797"/>
                </a:lnTo>
                <a:lnTo>
                  <a:pt x="237731" y="38855"/>
                </a:lnTo>
                <a:lnTo>
                  <a:pt x="191652" y="57233"/>
                </a:lnTo>
                <a:lnTo>
                  <a:pt x="150711" y="79826"/>
                </a:lnTo>
                <a:lnTo>
                  <a:pt x="114837" y="106745"/>
                </a:lnTo>
                <a:lnTo>
                  <a:pt x="83966" y="138098"/>
                </a:lnTo>
                <a:lnTo>
                  <a:pt x="58029" y="173996"/>
                </a:lnTo>
                <a:lnTo>
                  <a:pt x="36959" y="214548"/>
                </a:lnTo>
                <a:lnTo>
                  <a:pt x="20688" y="259864"/>
                </a:lnTo>
                <a:lnTo>
                  <a:pt x="9149" y="310054"/>
                </a:lnTo>
                <a:lnTo>
                  <a:pt x="2276" y="365227"/>
                </a:lnTo>
                <a:lnTo>
                  <a:pt x="0" y="425494"/>
                </a:lnTo>
                <a:lnTo>
                  <a:pt x="0" y="702494"/>
                </a:lnTo>
                <a:lnTo>
                  <a:pt x="1925" y="758791"/>
                </a:lnTo>
                <a:lnTo>
                  <a:pt x="7736" y="810707"/>
                </a:lnTo>
                <a:lnTo>
                  <a:pt x="17488" y="858325"/>
                </a:lnTo>
                <a:lnTo>
                  <a:pt x="31235" y="901727"/>
                </a:lnTo>
                <a:lnTo>
                  <a:pt x="49031" y="940993"/>
                </a:lnTo>
                <a:lnTo>
                  <a:pt x="70930" y="976207"/>
                </a:lnTo>
                <a:lnTo>
                  <a:pt x="96987" y="1007450"/>
                </a:lnTo>
                <a:lnTo>
                  <a:pt x="127256" y="1034804"/>
                </a:lnTo>
                <a:lnTo>
                  <a:pt x="161791" y="1058351"/>
                </a:lnTo>
                <a:lnTo>
                  <a:pt x="200647" y="1078173"/>
                </a:lnTo>
                <a:lnTo>
                  <a:pt x="243878" y="1094352"/>
                </a:lnTo>
                <a:lnTo>
                  <a:pt x="288708" y="1106527"/>
                </a:lnTo>
                <a:lnTo>
                  <a:pt x="337038" y="1115914"/>
                </a:lnTo>
                <a:lnTo>
                  <a:pt x="388283" y="1122873"/>
                </a:lnTo>
                <a:lnTo>
                  <a:pt x="441858" y="1127763"/>
                </a:lnTo>
                <a:lnTo>
                  <a:pt x="497178" y="1130941"/>
                </a:lnTo>
                <a:lnTo>
                  <a:pt x="553659" y="1132768"/>
                </a:lnTo>
                <a:lnTo>
                  <a:pt x="610717" y="1133600"/>
                </a:lnTo>
                <a:lnTo>
                  <a:pt x="667766" y="1133798"/>
                </a:lnTo>
                <a:lnTo>
                  <a:pt x="870835" y="1133124"/>
                </a:lnTo>
                <a:lnTo>
                  <a:pt x="1024991" y="1134891"/>
                </a:lnTo>
                <a:lnTo>
                  <a:pt x="1082642" y="1134119"/>
                </a:lnTo>
                <a:lnTo>
                  <a:pt x="1137152" y="1131423"/>
                </a:lnTo>
                <a:lnTo>
                  <a:pt x="1189081" y="1126228"/>
                </a:lnTo>
                <a:lnTo>
                  <a:pt x="1238990" y="1117961"/>
                </a:lnTo>
                <a:lnTo>
                  <a:pt x="1287442" y="1106048"/>
                </a:lnTo>
                <a:lnTo>
                  <a:pt x="1334997" y="1089916"/>
                </a:lnTo>
                <a:lnTo>
                  <a:pt x="1382217" y="1068990"/>
                </a:lnTo>
                <a:lnTo>
                  <a:pt x="1421373" y="1043565"/>
                </a:lnTo>
                <a:lnTo>
                  <a:pt x="1450669" y="1012287"/>
                </a:lnTo>
                <a:lnTo>
                  <a:pt x="1471517" y="976203"/>
                </a:lnTo>
                <a:lnTo>
                  <a:pt x="1485331" y="936359"/>
                </a:lnTo>
                <a:lnTo>
                  <a:pt x="1493524" y="893801"/>
                </a:lnTo>
                <a:lnTo>
                  <a:pt x="1497510" y="849575"/>
                </a:lnTo>
                <a:lnTo>
                  <a:pt x="1498701" y="804728"/>
                </a:lnTo>
                <a:lnTo>
                  <a:pt x="1498422" y="704094"/>
                </a:lnTo>
                <a:lnTo>
                  <a:pt x="1170279" y="704094"/>
                </a:lnTo>
                <a:lnTo>
                  <a:pt x="1170279" y="726928"/>
                </a:lnTo>
                <a:lnTo>
                  <a:pt x="1166213" y="767464"/>
                </a:lnTo>
                <a:lnTo>
                  <a:pt x="1134256" y="826274"/>
                </a:lnTo>
                <a:lnTo>
                  <a:pt x="1071814" y="860775"/>
                </a:lnTo>
                <a:lnTo>
                  <a:pt x="1029641" y="870925"/>
                </a:lnTo>
                <a:lnTo>
                  <a:pt x="980421" y="877417"/>
                </a:lnTo>
                <a:lnTo>
                  <a:pt x="924347" y="881055"/>
                </a:lnTo>
                <a:lnTo>
                  <a:pt x="861610" y="882647"/>
                </a:lnTo>
                <a:lnTo>
                  <a:pt x="693127" y="883253"/>
                </a:lnTo>
                <a:lnTo>
                  <a:pt x="639285" y="882891"/>
                </a:lnTo>
                <a:lnTo>
                  <a:pt x="588218" y="881289"/>
                </a:lnTo>
                <a:lnTo>
                  <a:pt x="540413" y="877670"/>
                </a:lnTo>
                <a:lnTo>
                  <a:pt x="496356" y="871255"/>
                </a:lnTo>
                <a:lnTo>
                  <a:pt x="456535" y="861267"/>
                </a:lnTo>
                <a:lnTo>
                  <a:pt x="384765" y="821774"/>
                </a:lnTo>
                <a:lnTo>
                  <a:pt x="356616" y="788242"/>
                </a:lnTo>
                <a:lnTo>
                  <a:pt x="336774" y="745851"/>
                </a:lnTo>
                <a:lnTo>
                  <a:pt x="325026" y="694117"/>
                </a:lnTo>
                <a:lnTo>
                  <a:pt x="321157" y="632555"/>
                </a:lnTo>
                <a:lnTo>
                  <a:pt x="321157" y="474287"/>
                </a:lnTo>
                <a:lnTo>
                  <a:pt x="324614" y="420767"/>
                </a:lnTo>
                <a:lnTo>
                  <a:pt x="334784" y="376231"/>
                </a:lnTo>
                <a:lnTo>
                  <a:pt x="351362" y="339861"/>
                </a:lnTo>
                <a:lnTo>
                  <a:pt x="402527" y="288341"/>
                </a:lnTo>
                <a:lnTo>
                  <a:pt x="475679" y="259655"/>
                </a:lnTo>
                <a:lnTo>
                  <a:pt x="519740" y="251827"/>
                </a:lnTo>
                <a:lnTo>
                  <a:pt x="568386" y="247249"/>
                </a:lnTo>
                <a:lnTo>
                  <a:pt x="621313" y="245103"/>
                </a:lnTo>
                <a:lnTo>
                  <a:pt x="678218" y="244570"/>
                </a:lnTo>
                <a:lnTo>
                  <a:pt x="849699" y="245464"/>
                </a:lnTo>
                <a:lnTo>
                  <a:pt x="906507" y="247402"/>
                </a:lnTo>
                <a:lnTo>
                  <a:pt x="961366" y="251576"/>
                </a:lnTo>
                <a:lnTo>
                  <a:pt x="1012815" y="258756"/>
                </a:lnTo>
                <a:lnTo>
                  <a:pt x="1059392" y="269715"/>
                </a:lnTo>
                <a:lnTo>
                  <a:pt x="1099635" y="285222"/>
                </a:lnTo>
                <a:lnTo>
                  <a:pt x="1132084" y="306051"/>
                </a:lnTo>
                <a:lnTo>
                  <a:pt x="1167752" y="366756"/>
                </a:lnTo>
                <a:lnTo>
                  <a:pt x="1167752" y="401148"/>
                </a:lnTo>
                <a:lnTo>
                  <a:pt x="1483347" y="401148"/>
                </a:lnTo>
                <a:lnTo>
                  <a:pt x="1480965" y="317036"/>
                </a:lnTo>
                <a:lnTo>
                  <a:pt x="1476356" y="271704"/>
                </a:lnTo>
                <a:lnTo>
                  <a:pt x="1469440" y="230872"/>
                </a:lnTo>
                <a:lnTo>
                  <a:pt x="1447714" y="161779"/>
                </a:lnTo>
                <a:lnTo>
                  <a:pt x="1413841" y="107907"/>
                </a:lnTo>
                <a:lnTo>
                  <a:pt x="1365872" y="67404"/>
                </a:lnTo>
                <a:lnTo>
                  <a:pt x="1301860" y="38417"/>
                </a:lnTo>
                <a:lnTo>
                  <a:pt x="1263229" y="27664"/>
                </a:lnTo>
                <a:lnTo>
                  <a:pt x="1219856" y="19096"/>
                </a:lnTo>
                <a:lnTo>
                  <a:pt x="1171498" y="12481"/>
                </a:lnTo>
                <a:lnTo>
                  <a:pt x="1117913" y="7587"/>
                </a:lnTo>
                <a:lnTo>
                  <a:pt x="1058855" y="4184"/>
                </a:lnTo>
                <a:lnTo>
                  <a:pt x="994082" y="2040"/>
                </a:lnTo>
                <a:lnTo>
                  <a:pt x="923350" y="924"/>
                </a:lnTo>
                <a:lnTo>
                  <a:pt x="678646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285972" y="9079776"/>
            <a:ext cx="396875" cy="148590"/>
          </a:xfrm>
          <a:custGeom>
            <a:avLst/>
            <a:gdLst/>
            <a:ahLst/>
            <a:cxnLst/>
            <a:rect l="l" t="t" r="r" b="b"/>
            <a:pathLst>
              <a:path w="396875" h="148590">
                <a:moveTo>
                  <a:pt x="396582" y="0"/>
                </a:moveTo>
                <a:lnTo>
                  <a:pt x="0" y="0"/>
                </a:lnTo>
                <a:lnTo>
                  <a:pt x="0" y="148399"/>
                </a:lnTo>
                <a:lnTo>
                  <a:pt x="396582" y="148399"/>
                </a:lnTo>
                <a:lnTo>
                  <a:pt x="396582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</dc:title>
  <dcterms:created xsi:type="dcterms:W3CDTF">2024-12-10T14:17:40Z</dcterms:created>
  <dcterms:modified xsi:type="dcterms:W3CDTF">2024-12-10T14:17:40Z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2024-12-10T00:00:00Z</vt:filetime>
  </property>
  <property fmtid="{D5CDD505-2E9C-101B-9397-08002B2CF9AE}" pid="6" name="Producer">
    <vt:lpwstr>Adobe PDF library 17.00</vt:lpwstr>
  </property>
</Properties>
</file>