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779838" cy="2519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338" d="100"/>
          <a:sy n="338" d="100"/>
        </p:scale>
        <p:origin x="136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412312"/>
            <a:ext cx="3212862" cy="877112"/>
          </a:xfrm>
        </p:spPr>
        <p:txBody>
          <a:bodyPr anchor="b"/>
          <a:lstStyle>
            <a:lvl1pPr algn="ctr">
              <a:defRPr sz="22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1323249"/>
            <a:ext cx="2834879" cy="608263"/>
          </a:xfrm>
        </p:spPr>
        <p:txBody>
          <a:bodyPr/>
          <a:lstStyle>
            <a:lvl1pPr marL="0" indent="0" algn="ctr">
              <a:buNone/>
              <a:defRPr sz="882"/>
            </a:lvl1pPr>
            <a:lvl2pPr marL="167975" indent="0" algn="ctr">
              <a:buNone/>
              <a:defRPr sz="735"/>
            </a:lvl2pPr>
            <a:lvl3pPr marL="335951" indent="0" algn="ctr">
              <a:buNone/>
              <a:defRPr sz="661"/>
            </a:lvl3pPr>
            <a:lvl4pPr marL="503926" indent="0" algn="ctr">
              <a:buNone/>
              <a:defRPr sz="588"/>
            </a:lvl4pPr>
            <a:lvl5pPr marL="671901" indent="0" algn="ctr">
              <a:buNone/>
              <a:defRPr sz="588"/>
            </a:lvl5pPr>
            <a:lvl6pPr marL="839876" indent="0" algn="ctr">
              <a:buNone/>
              <a:defRPr sz="588"/>
            </a:lvl6pPr>
            <a:lvl7pPr marL="1007852" indent="0" algn="ctr">
              <a:buNone/>
              <a:defRPr sz="588"/>
            </a:lvl7pPr>
            <a:lvl8pPr marL="1175827" indent="0" algn="ctr">
              <a:buNone/>
              <a:defRPr sz="588"/>
            </a:lvl8pPr>
            <a:lvl9pPr marL="1343802" indent="0" algn="ctr">
              <a:buNone/>
              <a:defRPr sz="588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521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8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134133"/>
            <a:ext cx="815028" cy="21350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134133"/>
            <a:ext cx="2397835" cy="21350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43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16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628092"/>
            <a:ext cx="3260110" cy="1047985"/>
          </a:xfrm>
        </p:spPr>
        <p:txBody>
          <a:bodyPr anchor="b"/>
          <a:lstStyle>
            <a:lvl1pPr>
              <a:defRPr sz="22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1685991"/>
            <a:ext cx="3260110" cy="551110"/>
          </a:xfrm>
        </p:spPr>
        <p:txBody>
          <a:bodyPr/>
          <a:lstStyle>
            <a:lvl1pPr marL="0" indent="0">
              <a:buNone/>
              <a:defRPr sz="882">
                <a:solidFill>
                  <a:schemeClr val="tx1"/>
                </a:solidFill>
              </a:defRPr>
            </a:lvl1pPr>
            <a:lvl2pPr marL="167975" indent="0">
              <a:buNone/>
              <a:defRPr sz="735">
                <a:solidFill>
                  <a:schemeClr val="tx1">
                    <a:tint val="75000"/>
                  </a:schemeClr>
                </a:solidFill>
              </a:defRPr>
            </a:lvl2pPr>
            <a:lvl3pPr marL="335951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3pPr>
            <a:lvl4pPr marL="503926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4pPr>
            <a:lvl5pPr marL="671901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5pPr>
            <a:lvl6pPr marL="839876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6pPr>
            <a:lvl7pPr marL="1007852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7pPr>
            <a:lvl8pPr marL="1175827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8pPr>
            <a:lvl9pPr marL="1343802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50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670664"/>
            <a:ext cx="1606431" cy="15985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670664"/>
            <a:ext cx="1606431" cy="15985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45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134133"/>
            <a:ext cx="3260110" cy="48696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617594"/>
            <a:ext cx="1599048" cy="302673"/>
          </a:xfrm>
        </p:spPr>
        <p:txBody>
          <a:bodyPr anchor="b"/>
          <a:lstStyle>
            <a:lvl1pPr marL="0" indent="0">
              <a:buNone/>
              <a:defRPr sz="882" b="1"/>
            </a:lvl1pPr>
            <a:lvl2pPr marL="167975" indent="0">
              <a:buNone/>
              <a:defRPr sz="735" b="1"/>
            </a:lvl2pPr>
            <a:lvl3pPr marL="335951" indent="0">
              <a:buNone/>
              <a:defRPr sz="661" b="1"/>
            </a:lvl3pPr>
            <a:lvl4pPr marL="503926" indent="0">
              <a:buNone/>
              <a:defRPr sz="588" b="1"/>
            </a:lvl4pPr>
            <a:lvl5pPr marL="671901" indent="0">
              <a:buNone/>
              <a:defRPr sz="588" b="1"/>
            </a:lvl5pPr>
            <a:lvl6pPr marL="839876" indent="0">
              <a:buNone/>
              <a:defRPr sz="588" b="1"/>
            </a:lvl6pPr>
            <a:lvl7pPr marL="1007852" indent="0">
              <a:buNone/>
              <a:defRPr sz="588" b="1"/>
            </a:lvl7pPr>
            <a:lvl8pPr marL="1175827" indent="0">
              <a:buNone/>
              <a:defRPr sz="588" b="1"/>
            </a:lvl8pPr>
            <a:lvl9pPr marL="1343802" indent="0">
              <a:buNone/>
              <a:defRPr sz="588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920267"/>
            <a:ext cx="1599048" cy="13535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617594"/>
            <a:ext cx="1606923" cy="302673"/>
          </a:xfrm>
        </p:spPr>
        <p:txBody>
          <a:bodyPr anchor="b"/>
          <a:lstStyle>
            <a:lvl1pPr marL="0" indent="0">
              <a:buNone/>
              <a:defRPr sz="882" b="1"/>
            </a:lvl1pPr>
            <a:lvl2pPr marL="167975" indent="0">
              <a:buNone/>
              <a:defRPr sz="735" b="1"/>
            </a:lvl2pPr>
            <a:lvl3pPr marL="335951" indent="0">
              <a:buNone/>
              <a:defRPr sz="661" b="1"/>
            </a:lvl3pPr>
            <a:lvl4pPr marL="503926" indent="0">
              <a:buNone/>
              <a:defRPr sz="588" b="1"/>
            </a:lvl4pPr>
            <a:lvl5pPr marL="671901" indent="0">
              <a:buNone/>
              <a:defRPr sz="588" b="1"/>
            </a:lvl5pPr>
            <a:lvl6pPr marL="839876" indent="0">
              <a:buNone/>
              <a:defRPr sz="588" b="1"/>
            </a:lvl6pPr>
            <a:lvl7pPr marL="1007852" indent="0">
              <a:buNone/>
              <a:defRPr sz="588" b="1"/>
            </a:lvl7pPr>
            <a:lvl8pPr marL="1175827" indent="0">
              <a:buNone/>
              <a:defRPr sz="588" b="1"/>
            </a:lvl8pPr>
            <a:lvl9pPr marL="1343802" indent="0">
              <a:buNone/>
              <a:defRPr sz="588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920267"/>
            <a:ext cx="1606923" cy="13535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3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90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54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167958"/>
            <a:ext cx="1219096" cy="587851"/>
          </a:xfrm>
        </p:spPr>
        <p:txBody>
          <a:bodyPr anchor="b"/>
          <a:lstStyle>
            <a:lvl1pPr>
              <a:defRPr sz="117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362742"/>
            <a:ext cx="1913543" cy="1790381"/>
          </a:xfrm>
        </p:spPr>
        <p:txBody>
          <a:bodyPr/>
          <a:lstStyle>
            <a:lvl1pPr>
              <a:defRPr sz="1176"/>
            </a:lvl1pPr>
            <a:lvl2pPr>
              <a:defRPr sz="1029"/>
            </a:lvl2pPr>
            <a:lvl3pPr>
              <a:defRPr sz="882"/>
            </a:lvl3pPr>
            <a:lvl4pPr>
              <a:defRPr sz="735"/>
            </a:lvl4pPr>
            <a:lvl5pPr>
              <a:defRPr sz="735"/>
            </a:lvl5pPr>
            <a:lvl6pPr>
              <a:defRPr sz="735"/>
            </a:lvl6pPr>
            <a:lvl7pPr>
              <a:defRPr sz="735"/>
            </a:lvl7pPr>
            <a:lvl8pPr>
              <a:defRPr sz="735"/>
            </a:lvl8pPr>
            <a:lvl9pPr>
              <a:defRPr sz="73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755809"/>
            <a:ext cx="1219096" cy="1400229"/>
          </a:xfrm>
        </p:spPr>
        <p:txBody>
          <a:bodyPr/>
          <a:lstStyle>
            <a:lvl1pPr marL="0" indent="0">
              <a:buNone/>
              <a:defRPr sz="588"/>
            </a:lvl1pPr>
            <a:lvl2pPr marL="167975" indent="0">
              <a:buNone/>
              <a:defRPr sz="514"/>
            </a:lvl2pPr>
            <a:lvl3pPr marL="335951" indent="0">
              <a:buNone/>
              <a:defRPr sz="441"/>
            </a:lvl3pPr>
            <a:lvl4pPr marL="503926" indent="0">
              <a:buNone/>
              <a:defRPr sz="367"/>
            </a:lvl4pPr>
            <a:lvl5pPr marL="671901" indent="0">
              <a:buNone/>
              <a:defRPr sz="367"/>
            </a:lvl5pPr>
            <a:lvl6pPr marL="839876" indent="0">
              <a:buNone/>
              <a:defRPr sz="367"/>
            </a:lvl6pPr>
            <a:lvl7pPr marL="1007852" indent="0">
              <a:buNone/>
              <a:defRPr sz="367"/>
            </a:lvl7pPr>
            <a:lvl8pPr marL="1175827" indent="0">
              <a:buNone/>
              <a:defRPr sz="367"/>
            </a:lvl8pPr>
            <a:lvl9pPr marL="1343802" indent="0">
              <a:buNone/>
              <a:defRPr sz="3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46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167958"/>
            <a:ext cx="1219096" cy="587851"/>
          </a:xfrm>
        </p:spPr>
        <p:txBody>
          <a:bodyPr anchor="b"/>
          <a:lstStyle>
            <a:lvl1pPr>
              <a:defRPr sz="117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362742"/>
            <a:ext cx="1913543" cy="1790381"/>
          </a:xfrm>
        </p:spPr>
        <p:txBody>
          <a:bodyPr anchor="t"/>
          <a:lstStyle>
            <a:lvl1pPr marL="0" indent="0">
              <a:buNone/>
              <a:defRPr sz="1176"/>
            </a:lvl1pPr>
            <a:lvl2pPr marL="167975" indent="0">
              <a:buNone/>
              <a:defRPr sz="1029"/>
            </a:lvl2pPr>
            <a:lvl3pPr marL="335951" indent="0">
              <a:buNone/>
              <a:defRPr sz="882"/>
            </a:lvl3pPr>
            <a:lvl4pPr marL="503926" indent="0">
              <a:buNone/>
              <a:defRPr sz="735"/>
            </a:lvl4pPr>
            <a:lvl5pPr marL="671901" indent="0">
              <a:buNone/>
              <a:defRPr sz="735"/>
            </a:lvl5pPr>
            <a:lvl6pPr marL="839876" indent="0">
              <a:buNone/>
              <a:defRPr sz="735"/>
            </a:lvl6pPr>
            <a:lvl7pPr marL="1007852" indent="0">
              <a:buNone/>
              <a:defRPr sz="735"/>
            </a:lvl7pPr>
            <a:lvl8pPr marL="1175827" indent="0">
              <a:buNone/>
              <a:defRPr sz="735"/>
            </a:lvl8pPr>
            <a:lvl9pPr marL="1343802" indent="0">
              <a:buNone/>
              <a:defRPr sz="73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755809"/>
            <a:ext cx="1219096" cy="1400229"/>
          </a:xfrm>
        </p:spPr>
        <p:txBody>
          <a:bodyPr/>
          <a:lstStyle>
            <a:lvl1pPr marL="0" indent="0">
              <a:buNone/>
              <a:defRPr sz="588"/>
            </a:lvl1pPr>
            <a:lvl2pPr marL="167975" indent="0">
              <a:buNone/>
              <a:defRPr sz="514"/>
            </a:lvl2pPr>
            <a:lvl3pPr marL="335951" indent="0">
              <a:buNone/>
              <a:defRPr sz="441"/>
            </a:lvl3pPr>
            <a:lvl4pPr marL="503926" indent="0">
              <a:buNone/>
              <a:defRPr sz="367"/>
            </a:lvl4pPr>
            <a:lvl5pPr marL="671901" indent="0">
              <a:buNone/>
              <a:defRPr sz="367"/>
            </a:lvl5pPr>
            <a:lvl6pPr marL="839876" indent="0">
              <a:buNone/>
              <a:defRPr sz="367"/>
            </a:lvl6pPr>
            <a:lvl7pPr marL="1007852" indent="0">
              <a:buNone/>
              <a:defRPr sz="367"/>
            </a:lvl7pPr>
            <a:lvl8pPr marL="1175827" indent="0">
              <a:buNone/>
              <a:defRPr sz="367"/>
            </a:lvl8pPr>
            <a:lvl9pPr marL="1343802" indent="0">
              <a:buNone/>
              <a:defRPr sz="3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19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134133"/>
            <a:ext cx="3260110" cy="486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670664"/>
            <a:ext cx="3260110" cy="159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2335077"/>
            <a:ext cx="850464" cy="134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2335077"/>
            <a:ext cx="1275695" cy="134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2335077"/>
            <a:ext cx="850464" cy="134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6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951" rtl="0" eaLnBrk="1" latinLnBrk="0" hangingPunct="1">
        <a:lnSpc>
          <a:spcPct val="90000"/>
        </a:lnSpc>
        <a:spcBef>
          <a:spcPct val="0"/>
        </a:spcBef>
        <a:buNone/>
        <a:defRPr sz="16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88" indent="-83988" algn="l" defTabSz="335951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029" kern="1200">
          <a:solidFill>
            <a:schemeClr val="tx1"/>
          </a:solidFill>
          <a:latin typeface="+mn-lt"/>
          <a:ea typeface="+mn-ea"/>
          <a:cs typeface="+mn-cs"/>
        </a:defRPr>
      </a:lvl1pPr>
      <a:lvl2pPr marL="251963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2pPr>
      <a:lvl3pPr marL="419938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3pPr>
      <a:lvl4pPr marL="587913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755889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923864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91839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259815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427790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1pPr>
      <a:lvl2pPr marL="167975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35951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3pPr>
      <a:lvl4pPr marL="503926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671901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839876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07852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175827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343802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518B26-F36D-6146-B54B-B88A8CDB9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488" y="258031"/>
            <a:ext cx="3212862" cy="268784"/>
          </a:xfrm>
        </p:spPr>
        <p:txBody>
          <a:bodyPr>
            <a:no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VEFAT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D5C8C1-6AF3-C145-BB90-EFDB749EF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433" y="470371"/>
            <a:ext cx="2996972" cy="387586"/>
          </a:xfrm>
        </p:spPr>
        <p:txBody>
          <a:bodyPr>
            <a:normAutofit lnSpcReduction="10000"/>
          </a:bodyPr>
          <a:lstStyle/>
          <a:p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endParaRPr lang="tr-T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Xxxxxx'nun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tr-T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33CE6131-A389-FD4B-917B-F11ABF3A9BCA}"/>
              </a:ext>
            </a:extLst>
          </p:cNvPr>
          <p:cNvSpPr txBox="1">
            <a:spLocks/>
          </p:cNvSpPr>
          <p:nvPr/>
        </p:nvSpPr>
        <p:spPr>
          <a:xfrm>
            <a:off x="283488" y="917090"/>
            <a:ext cx="3212862" cy="3064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33595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İSİM SOYİSİM</a:t>
            </a: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3AE00F8B-0737-4643-8B11-6A2218422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63"/>
            <a:ext cx="3779838" cy="2511436"/>
          </a:xfrm>
          <a:prstGeom prst="rect">
            <a:avLst/>
          </a:prstGeom>
        </p:spPr>
      </p:pic>
      <p:sp>
        <p:nvSpPr>
          <p:cNvPr id="11" name="Alt Başlık 2">
            <a:extLst>
              <a:ext uri="{FF2B5EF4-FFF2-40B4-BE49-F238E27FC236}">
                <a16:creationId xmlns:a16="http://schemas.microsoft.com/office/drawing/2014/main" id="{D43CB0E6-BC6F-F44C-9843-8EB947C4B0F3}"/>
              </a:ext>
            </a:extLst>
          </p:cNvPr>
          <p:cNvSpPr txBox="1">
            <a:spLocks/>
          </p:cNvSpPr>
          <p:nvPr/>
        </p:nvSpPr>
        <p:spPr>
          <a:xfrm>
            <a:off x="391433" y="1276511"/>
            <a:ext cx="2996972" cy="536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35951" rtl="0" eaLnBrk="1" latinLnBrk="0" hangingPunct="1">
              <a:lnSpc>
                <a:spcPct val="90000"/>
              </a:lnSpc>
              <a:spcBef>
                <a:spcPts val="367"/>
              </a:spcBef>
              <a:buFont typeface="Arial" panose="020B0604020202020204" pitchFamily="34" charset="0"/>
              <a:buNone/>
              <a:defRPr sz="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75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51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6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26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01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876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852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827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802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Vefat metni yazılacak. Vefat metni yazılacak. Vefat metni yazılacak. Vefat metni yazılacak. Vefat metni yazılacak.</a:t>
            </a:r>
          </a:p>
        </p:txBody>
      </p:sp>
    </p:spTree>
    <p:extLst>
      <p:ext uri="{BB962C8B-B14F-4D97-AF65-F5344CB8AC3E}">
        <p14:creationId xmlns:p14="http://schemas.microsoft.com/office/powerpoint/2010/main" val="127102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32</Words>
  <Application>Microsoft Macintosh PowerPoint</Application>
  <PresentationFormat>Özel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VEFAT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VEFAT</dc:title>
  <dc:creator>Microsoft Office User</dc:creator>
  <cp:lastModifiedBy>Microsoft Office User</cp:lastModifiedBy>
  <cp:revision>1</cp:revision>
  <dcterms:created xsi:type="dcterms:W3CDTF">2022-08-12T11:34:50Z</dcterms:created>
  <dcterms:modified xsi:type="dcterms:W3CDTF">2022-08-12T11:41:00Z</dcterms:modified>
</cp:coreProperties>
</file>