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716000" cy="13716000"/>
  <p:notesSz cx="13716000" cy="1371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28700" y="4251960"/>
            <a:ext cx="11658600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57400" y="7680960"/>
            <a:ext cx="9601200" cy="3429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8580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063740" y="3154680"/>
            <a:ext cx="596646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5800" y="548640"/>
            <a:ext cx="12344400" cy="2194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3154680"/>
            <a:ext cx="12344400" cy="9052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63440" y="12755880"/>
            <a:ext cx="438912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580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875520" y="12755880"/>
            <a:ext cx="3154680" cy="685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234232" y="2992160"/>
            <a:ext cx="1002665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35">
                <a:solidFill>
                  <a:srgbClr val="0D79BF"/>
                </a:solidFill>
                <a:latin typeface="Arial"/>
                <a:cs typeface="Arial"/>
              </a:rPr>
              <a:t>Pantone</a:t>
            </a:r>
            <a:r>
              <a:rPr dirty="0" sz="1400" spc="-50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D79BF"/>
                </a:solidFill>
                <a:latin typeface="Arial"/>
                <a:cs typeface="Arial"/>
              </a:rPr>
              <a:t>300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881194" y="5533266"/>
            <a:ext cx="1365885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110">
                <a:solidFill>
                  <a:srgbClr val="73C3D4"/>
                </a:solidFill>
                <a:latin typeface="Arial"/>
                <a:cs typeface="Arial"/>
              </a:rPr>
              <a:t>25%</a:t>
            </a:r>
            <a:r>
              <a:rPr dirty="0" sz="1400" spc="-70">
                <a:solidFill>
                  <a:srgbClr val="73C3D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73C3D4"/>
                </a:solidFill>
                <a:latin typeface="Arial"/>
                <a:cs typeface="Arial"/>
              </a:rPr>
              <a:t>Pantone</a:t>
            </a:r>
            <a:r>
              <a:rPr dirty="0" sz="1400" spc="-65">
                <a:solidFill>
                  <a:srgbClr val="73C3D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73C3D4"/>
                </a:solidFill>
                <a:latin typeface="Arial"/>
                <a:cs typeface="Arial"/>
              </a:rPr>
              <a:t>630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16782" y="2047824"/>
            <a:ext cx="8336280" cy="2171700"/>
            <a:chOff x="3516782" y="2047824"/>
            <a:chExt cx="8336280" cy="217170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32658" y="2411295"/>
              <a:ext cx="148907" cy="253009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4290783" y="2351823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5" h="563880">
                  <a:moveTo>
                    <a:pt x="586409" y="419950"/>
                  </a:moveTo>
                  <a:lnTo>
                    <a:pt x="420814" y="419950"/>
                  </a:lnTo>
                  <a:lnTo>
                    <a:pt x="420814" y="449160"/>
                  </a:lnTo>
                  <a:lnTo>
                    <a:pt x="420814" y="478370"/>
                  </a:lnTo>
                  <a:lnTo>
                    <a:pt x="420814" y="502500"/>
                  </a:lnTo>
                  <a:lnTo>
                    <a:pt x="420814" y="532980"/>
                  </a:lnTo>
                  <a:lnTo>
                    <a:pt x="420814" y="563460"/>
                  </a:lnTo>
                  <a:lnTo>
                    <a:pt x="585597" y="563460"/>
                  </a:lnTo>
                  <a:lnTo>
                    <a:pt x="585597" y="532980"/>
                  </a:lnTo>
                  <a:lnTo>
                    <a:pt x="463042" y="532980"/>
                  </a:lnTo>
                  <a:lnTo>
                    <a:pt x="463042" y="502500"/>
                  </a:lnTo>
                  <a:lnTo>
                    <a:pt x="578548" y="502500"/>
                  </a:lnTo>
                  <a:lnTo>
                    <a:pt x="578548" y="478370"/>
                  </a:lnTo>
                  <a:lnTo>
                    <a:pt x="463042" y="478370"/>
                  </a:lnTo>
                  <a:lnTo>
                    <a:pt x="463042" y="449160"/>
                  </a:lnTo>
                  <a:lnTo>
                    <a:pt x="586409" y="449160"/>
                  </a:lnTo>
                  <a:lnTo>
                    <a:pt x="586409" y="419950"/>
                  </a:lnTo>
                  <a:close/>
                </a:path>
                <a:path w="1448435" h="563880">
                  <a:moveTo>
                    <a:pt x="763079" y="535520"/>
                  </a:moveTo>
                  <a:lnTo>
                    <a:pt x="658088" y="535520"/>
                  </a:lnTo>
                  <a:lnTo>
                    <a:pt x="658088" y="419950"/>
                  </a:lnTo>
                  <a:lnTo>
                    <a:pt x="614553" y="419950"/>
                  </a:lnTo>
                  <a:lnTo>
                    <a:pt x="614553" y="535520"/>
                  </a:lnTo>
                  <a:lnTo>
                    <a:pt x="614553" y="563460"/>
                  </a:lnTo>
                  <a:lnTo>
                    <a:pt x="763079" y="563460"/>
                  </a:lnTo>
                  <a:lnTo>
                    <a:pt x="763079" y="535520"/>
                  </a:lnTo>
                  <a:close/>
                </a:path>
                <a:path w="1448435" h="563880">
                  <a:moveTo>
                    <a:pt x="959091" y="420077"/>
                  </a:moveTo>
                  <a:lnTo>
                    <a:pt x="792200" y="420077"/>
                  </a:lnTo>
                  <a:lnTo>
                    <a:pt x="792200" y="451827"/>
                  </a:lnTo>
                  <a:lnTo>
                    <a:pt x="792200" y="478497"/>
                  </a:lnTo>
                  <a:lnTo>
                    <a:pt x="792200" y="503897"/>
                  </a:lnTo>
                  <a:lnTo>
                    <a:pt x="792200" y="533107"/>
                  </a:lnTo>
                  <a:lnTo>
                    <a:pt x="792200" y="563587"/>
                  </a:lnTo>
                  <a:lnTo>
                    <a:pt x="958227" y="563587"/>
                  </a:lnTo>
                  <a:lnTo>
                    <a:pt x="958227" y="533107"/>
                  </a:lnTo>
                  <a:lnTo>
                    <a:pt x="836168" y="533107"/>
                  </a:lnTo>
                  <a:lnTo>
                    <a:pt x="836168" y="503897"/>
                  </a:lnTo>
                  <a:lnTo>
                    <a:pt x="950366" y="503897"/>
                  </a:lnTo>
                  <a:lnTo>
                    <a:pt x="950366" y="478497"/>
                  </a:lnTo>
                  <a:lnTo>
                    <a:pt x="836168" y="478497"/>
                  </a:lnTo>
                  <a:lnTo>
                    <a:pt x="836168" y="451827"/>
                  </a:lnTo>
                  <a:lnTo>
                    <a:pt x="959091" y="451827"/>
                  </a:lnTo>
                  <a:lnTo>
                    <a:pt x="959091" y="420077"/>
                  </a:lnTo>
                  <a:close/>
                </a:path>
                <a:path w="1448435" h="563880">
                  <a:moveTo>
                    <a:pt x="1247305" y="419963"/>
                  </a:moveTo>
                  <a:lnTo>
                    <a:pt x="1203413" y="419963"/>
                  </a:lnTo>
                  <a:lnTo>
                    <a:pt x="1203413" y="562749"/>
                  </a:lnTo>
                  <a:lnTo>
                    <a:pt x="1247305" y="562749"/>
                  </a:lnTo>
                  <a:lnTo>
                    <a:pt x="1247305" y="419963"/>
                  </a:lnTo>
                  <a:close/>
                </a:path>
                <a:path w="1448435" h="563880">
                  <a:moveTo>
                    <a:pt x="1247305" y="385584"/>
                  </a:moveTo>
                  <a:lnTo>
                    <a:pt x="1203413" y="385584"/>
                  </a:lnTo>
                  <a:lnTo>
                    <a:pt x="1203413" y="404380"/>
                  </a:lnTo>
                  <a:lnTo>
                    <a:pt x="1247305" y="404380"/>
                  </a:lnTo>
                  <a:lnTo>
                    <a:pt x="1247305" y="385584"/>
                  </a:lnTo>
                  <a:close/>
                </a:path>
                <a:path w="1448435" h="563880">
                  <a:moveTo>
                    <a:pt x="1448333" y="14897"/>
                  </a:moveTo>
                  <a:lnTo>
                    <a:pt x="1367459" y="14897"/>
                  </a:lnTo>
                  <a:lnTo>
                    <a:pt x="1367459" y="44564"/>
                  </a:lnTo>
                  <a:lnTo>
                    <a:pt x="1034732" y="327393"/>
                  </a:lnTo>
                  <a:lnTo>
                    <a:pt x="910145" y="327393"/>
                  </a:lnTo>
                  <a:lnTo>
                    <a:pt x="884631" y="307174"/>
                  </a:lnTo>
                  <a:lnTo>
                    <a:pt x="858088" y="286143"/>
                  </a:lnTo>
                  <a:lnTo>
                    <a:pt x="858088" y="275564"/>
                  </a:lnTo>
                  <a:lnTo>
                    <a:pt x="910145" y="312483"/>
                  </a:lnTo>
                  <a:lnTo>
                    <a:pt x="1029233" y="312483"/>
                  </a:lnTo>
                  <a:lnTo>
                    <a:pt x="1072730" y="275564"/>
                  </a:lnTo>
                  <a:lnTo>
                    <a:pt x="1090574" y="260426"/>
                  </a:lnTo>
                  <a:lnTo>
                    <a:pt x="910145" y="260426"/>
                  </a:lnTo>
                  <a:lnTo>
                    <a:pt x="858088" y="238658"/>
                  </a:lnTo>
                  <a:lnTo>
                    <a:pt x="858088" y="228206"/>
                  </a:lnTo>
                  <a:lnTo>
                    <a:pt x="910145" y="245465"/>
                  </a:lnTo>
                  <a:lnTo>
                    <a:pt x="1108138" y="245465"/>
                  </a:lnTo>
                  <a:lnTo>
                    <a:pt x="1128445" y="228206"/>
                  </a:lnTo>
                  <a:lnTo>
                    <a:pt x="1169339" y="193459"/>
                  </a:lnTo>
                  <a:lnTo>
                    <a:pt x="910145" y="193459"/>
                  </a:lnTo>
                  <a:lnTo>
                    <a:pt x="858088" y="191287"/>
                  </a:lnTo>
                  <a:lnTo>
                    <a:pt x="858088" y="180657"/>
                  </a:lnTo>
                  <a:lnTo>
                    <a:pt x="910145" y="178485"/>
                  </a:lnTo>
                  <a:lnTo>
                    <a:pt x="1186840" y="178485"/>
                  </a:lnTo>
                  <a:lnTo>
                    <a:pt x="1227797" y="143738"/>
                  </a:lnTo>
                  <a:lnTo>
                    <a:pt x="1248130" y="126492"/>
                  </a:lnTo>
                  <a:lnTo>
                    <a:pt x="910145" y="126492"/>
                  </a:lnTo>
                  <a:lnTo>
                    <a:pt x="858088" y="143738"/>
                  </a:lnTo>
                  <a:lnTo>
                    <a:pt x="858088" y="133299"/>
                  </a:lnTo>
                  <a:lnTo>
                    <a:pt x="910145" y="111518"/>
                  </a:lnTo>
                  <a:lnTo>
                    <a:pt x="1265631" y="111518"/>
                  </a:lnTo>
                  <a:lnTo>
                    <a:pt x="1283449" y="96380"/>
                  </a:lnTo>
                  <a:lnTo>
                    <a:pt x="1326908" y="59461"/>
                  </a:lnTo>
                  <a:lnTo>
                    <a:pt x="910145" y="59461"/>
                  </a:lnTo>
                  <a:lnTo>
                    <a:pt x="858088" y="96380"/>
                  </a:lnTo>
                  <a:lnTo>
                    <a:pt x="858088" y="85801"/>
                  </a:lnTo>
                  <a:lnTo>
                    <a:pt x="884694" y="64719"/>
                  </a:lnTo>
                  <a:lnTo>
                    <a:pt x="910145" y="44564"/>
                  </a:lnTo>
                  <a:lnTo>
                    <a:pt x="1367459" y="44564"/>
                  </a:lnTo>
                  <a:lnTo>
                    <a:pt x="1367459" y="14897"/>
                  </a:lnTo>
                  <a:lnTo>
                    <a:pt x="910132" y="14897"/>
                  </a:lnTo>
                  <a:lnTo>
                    <a:pt x="858088" y="64719"/>
                  </a:lnTo>
                  <a:lnTo>
                    <a:pt x="828395" y="35026"/>
                  </a:lnTo>
                  <a:lnTo>
                    <a:pt x="828395" y="77089"/>
                  </a:lnTo>
                  <a:lnTo>
                    <a:pt x="828395" y="294855"/>
                  </a:lnTo>
                  <a:lnTo>
                    <a:pt x="780973" y="342226"/>
                  </a:lnTo>
                  <a:lnTo>
                    <a:pt x="743927" y="342226"/>
                  </a:lnTo>
                  <a:lnTo>
                    <a:pt x="724141" y="327393"/>
                  </a:lnTo>
                  <a:lnTo>
                    <a:pt x="704367" y="342226"/>
                  </a:lnTo>
                  <a:lnTo>
                    <a:pt x="667321" y="342226"/>
                  </a:lnTo>
                  <a:lnTo>
                    <a:pt x="632269" y="307174"/>
                  </a:lnTo>
                  <a:lnTo>
                    <a:pt x="619950" y="294855"/>
                  </a:lnTo>
                  <a:lnTo>
                    <a:pt x="619950" y="77089"/>
                  </a:lnTo>
                  <a:lnTo>
                    <a:pt x="632320" y="64719"/>
                  </a:lnTo>
                  <a:lnTo>
                    <a:pt x="667321" y="29718"/>
                  </a:lnTo>
                  <a:lnTo>
                    <a:pt x="780973" y="29718"/>
                  </a:lnTo>
                  <a:lnTo>
                    <a:pt x="828395" y="77089"/>
                  </a:lnTo>
                  <a:lnTo>
                    <a:pt x="828395" y="35026"/>
                  </a:lnTo>
                  <a:lnTo>
                    <a:pt x="823087" y="29718"/>
                  </a:lnTo>
                  <a:lnTo>
                    <a:pt x="793369" y="0"/>
                  </a:lnTo>
                  <a:lnTo>
                    <a:pt x="654926" y="0"/>
                  </a:lnTo>
                  <a:lnTo>
                    <a:pt x="590207" y="64719"/>
                  </a:lnTo>
                  <a:lnTo>
                    <a:pt x="590207" y="85801"/>
                  </a:lnTo>
                  <a:lnTo>
                    <a:pt x="590207" y="96380"/>
                  </a:lnTo>
                  <a:lnTo>
                    <a:pt x="538149" y="59461"/>
                  </a:lnTo>
                  <a:lnTo>
                    <a:pt x="121450" y="59461"/>
                  </a:lnTo>
                  <a:lnTo>
                    <a:pt x="182664" y="111518"/>
                  </a:lnTo>
                  <a:lnTo>
                    <a:pt x="538149" y="111518"/>
                  </a:lnTo>
                  <a:lnTo>
                    <a:pt x="590207" y="133299"/>
                  </a:lnTo>
                  <a:lnTo>
                    <a:pt x="590207" y="143738"/>
                  </a:lnTo>
                  <a:lnTo>
                    <a:pt x="538149" y="126492"/>
                  </a:lnTo>
                  <a:lnTo>
                    <a:pt x="200164" y="126492"/>
                  </a:lnTo>
                  <a:lnTo>
                    <a:pt x="261442" y="178485"/>
                  </a:lnTo>
                  <a:lnTo>
                    <a:pt x="538149" y="178485"/>
                  </a:lnTo>
                  <a:lnTo>
                    <a:pt x="590207" y="180657"/>
                  </a:lnTo>
                  <a:lnTo>
                    <a:pt x="590207" y="191287"/>
                  </a:lnTo>
                  <a:lnTo>
                    <a:pt x="538149" y="193459"/>
                  </a:lnTo>
                  <a:lnTo>
                    <a:pt x="278942" y="193459"/>
                  </a:lnTo>
                  <a:lnTo>
                    <a:pt x="340156" y="245465"/>
                  </a:lnTo>
                  <a:lnTo>
                    <a:pt x="538149" y="245465"/>
                  </a:lnTo>
                  <a:lnTo>
                    <a:pt x="590207" y="228206"/>
                  </a:lnTo>
                  <a:lnTo>
                    <a:pt x="590207" y="238658"/>
                  </a:lnTo>
                  <a:lnTo>
                    <a:pt x="538149" y="260426"/>
                  </a:lnTo>
                  <a:lnTo>
                    <a:pt x="357720" y="260426"/>
                  </a:lnTo>
                  <a:lnTo>
                    <a:pt x="419061" y="312483"/>
                  </a:lnTo>
                  <a:lnTo>
                    <a:pt x="538149" y="312483"/>
                  </a:lnTo>
                  <a:lnTo>
                    <a:pt x="590207" y="275564"/>
                  </a:lnTo>
                  <a:lnTo>
                    <a:pt x="590207" y="286143"/>
                  </a:lnTo>
                  <a:lnTo>
                    <a:pt x="538149" y="327393"/>
                  </a:lnTo>
                  <a:lnTo>
                    <a:pt x="413486" y="327393"/>
                  </a:lnTo>
                  <a:lnTo>
                    <a:pt x="80886" y="44564"/>
                  </a:lnTo>
                  <a:lnTo>
                    <a:pt x="538149" y="44564"/>
                  </a:lnTo>
                  <a:lnTo>
                    <a:pt x="590207" y="85801"/>
                  </a:lnTo>
                  <a:lnTo>
                    <a:pt x="590207" y="64719"/>
                  </a:lnTo>
                  <a:lnTo>
                    <a:pt x="569150" y="44564"/>
                  </a:lnTo>
                  <a:lnTo>
                    <a:pt x="538162" y="14897"/>
                  </a:lnTo>
                  <a:lnTo>
                    <a:pt x="0" y="14897"/>
                  </a:lnTo>
                  <a:lnTo>
                    <a:pt x="402551" y="357073"/>
                  </a:lnTo>
                  <a:lnTo>
                    <a:pt x="538149" y="357073"/>
                  </a:lnTo>
                  <a:lnTo>
                    <a:pt x="569112" y="327393"/>
                  </a:lnTo>
                  <a:lnTo>
                    <a:pt x="590207" y="307174"/>
                  </a:lnTo>
                  <a:lnTo>
                    <a:pt x="654951" y="371970"/>
                  </a:lnTo>
                  <a:lnTo>
                    <a:pt x="793343" y="371970"/>
                  </a:lnTo>
                  <a:lnTo>
                    <a:pt x="823061" y="342226"/>
                  </a:lnTo>
                  <a:lnTo>
                    <a:pt x="858088" y="307174"/>
                  </a:lnTo>
                  <a:lnTo>
                    <a:pt x="910145" y="357073"/>
                  </a:lnTo>
                  <a:lnTo>
                    <a:pt x="1045616" y="357073"/>
                  </a:lnTo>
                  <a:lnTo>
                    <a:pt x="1080541" y="327393"/>
                  </a:lnTo>
                  <a:lnTo>
                    <a:pt x="1413421" y="44564"/>
                  </a:lnTo>
                  <a:lnTo>
                    <a:pt x="1448333" y="14897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77331" y="2771849"/>
              <a:ext cx="189763" cy="143522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491799" y="2771876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42" y="158826"/>
                  </a:moveTo>
                  <a:lnTo>
                    <a:pt x="69875" y="158826"/>
                  </a:lnTo>
                  <a:lnTo>
                    <a:pt x="69875" y="177622"/>
                  </a:lnTo>
                  <a:lnTo>
                    <a:pt x="120142" y="177622"/>
                  </a:lnTo>
                  <a:lnTo>
                    <a:pt x="120142" y="158826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800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42"/>
                  </a:lnTo>
                  <a:lnTo>
                    <a:pt x="107340" y="0"/>
                  </a:lnTo>
                  <a:lnTo>
                    <a:pt x="64630" y="114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82"/>
                  </a:lnTo>
                  <a:lnTo>
                    <a:pt x="189865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79159" y="3346223"/>
              <a:ext cx="148907" cy="252996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5637301" y="3286708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397" y="419976"/>
                  </a:moveTo>
                  <a:lnTo>
                    <a:pt x="420801" y="419976"/>
                  </a:lnTo>
                  <a:lnTo>
                    <a:pt x="420801" y="449186"/>
                  </a:lnTo>
                  <a:lnTo>
                    <a:pt x="420801" y="478396"/>
                  </a:lnTo>
                  <a:lnTo>
                    <a:pt x="420801" y="502526"/>
                  </a:lnTo>
                  <a:lnTo>
                    <a:pt x="420801" y="533006"/>
                  </a:lnTo>
                  <a:lnTo>
                    <a:pt x="420801" y="563486"/>
                  </a:lnTo>
                  <a:lnTo>
                    <a:pt x="585584" y="563486"/>
                  </a:lnTo>
                  <a:lnTo>
                    <a:pt x="585584" y="533006"/>
                  </a:lnTo>
                  <a:lnTo>
                    <a:pt x="463029" y="533006"/>
                  </a:lnTo>
                  <a:lnTo>
                    <a:pt x="463029" y="502526"/>
                  </a:lnTo>
                  <a:lnTo>
                    <a:pt x="578535" y="502526"/>
                  </a:lnTo>
                  <a:lnTo>
                    <a:pt x="578535" y="478396"/>
                  </a:lnTo>
                  <a:lnTo>
                    <a:pt x="463029" y="478396"/>
                  </a:lnTo>
                  <a:lnTo>
                    <a:pt x="463029" y="449186"/>
                  </a:lnTo>
                  <a:lnTo>
                    <a:pt x="586397" y="449186"/>
                  </a:lnTo>
                  <a:lnTo>
                    <a:pt x="586397" y="419976"/>
                  </a:lnTo>
                  <a:close/>
                </a:path>
                <a:path w="1448434" h="563879">
                  <a:moveTo>
                    <a:pt x="763066" y="535546"/>
                  </a:moveTo>
                  <a:lnTo>
                    <a:pt x="658075" y="535546"/>
                  </a:lnTo>
                  <a:lnTo>
                    <a:pt x="658075" y="419976"/>
                  </a:lnTo>
                  <a:lnTo>
                    <a:pt x="614540" y="419976"/>
                  </a:lnTo>
                  <a:lnTo>
                    <a:pt x="614540" y="535546"/>
                  </a:lnTo>
                  <a:lnTo>
                    <a:pt x="614540" y="563486"/>
                  </a:lnTo>
                  <a:lnTo>
                    <a:pt x="763066" y="563486"/>
                  </a:lnTo>
                  <a:lnTo>
                    <a:pt x="763066" y="535546"/>
                  </a:lnTo>
                  <a:close/>
                </a:path>
                <a:path w="1448434" h="563879">
                  <a:moveTo>
                    <a:pt x="959065" y="420103"/>
                  </a:moveTo>
                  <a:lnTo>
                    <a:pt x="792175" y="420103"/>
                  </a:lnTo>
                  <a:lnTo>
                    <a:pt x="792175" y="451853"/>
                  </a:lnTo>
                  <a:lnTo>
                    <a:pt x="792175" y="478523"/>
                  </a:lnTo>
                  <a:lnTo>
                    <a:pt x="792175" y="503923"/>
                  </a:lnTo>
                  <a:lnTo>
                    <a:pt x="792175" y="533133"/>
                  </a:lnTo>
                  <a:lnTo>
                    <a:pt x="792175" y="563613"/>
                  </a:lnTo>
                  <a:lnTo>
                    <a:pt x="958202" y="563613"/>
                  </a:lnTo>
                  <a:lnTo>
                    <a:pt x="958202" y="533133"/>
                  </a:lnTo>
                  <a:lnTo>
                    <a:pt x="836142" y="533133"/>
                  </a:lnTo>
                  <a:lnTo>
                    <a:pt x="836142" y="503923"/>
                  </a:lnTo>
                  <a:lnTo>
                    <a:pt x="950341" y="503923"/>
                  </a:lnTo>
                  <a:lnTo>
                    <a:pt x="950341" y="478523"/>
                  </a:lnTo>
                  <a:lnTo>
                    <a:pt x="836142" y="478523"/>
                  </a:lnTo>
                  <a:lnTo>
                    <a:pt x="836142" y="451853"/>
                  </a:lnTo>
                  <a:lnTo>
                    <a:pt x="959065" y="451853"/>
                  </a:lnTo>
                  <a:lnTo>
                    <a:pt x="959065" y="420103"/>
                  </a:lnTo>
                  <a:close/>
                </a:path>
                <a:path w="1448434" h="563879">
                  <a:moveTo>
                    <a:pt x="1247279" y="420014"/>
                  </a:moveTo>
                  <a:lnTo>
                    <a:pt x="1203375" y="420014"/>
                  </a:lnTo>
                  <a:lnTo>
                    <a:pt x="1203375" y="562787"/>
                  </a:lnTo>
                  <a:lnTo>
                    <a:pt x="1247279" y="562787"/>
                  </a:lnTo>
                  <a:lnTo>
                    <a:pt x="1247279" y="420014"/>
                  </a:lnTo>
                  <a:close/>
                </a:path>
                <a:path w="1448434" h="563879">
                  <a:moveTo>
                    <a:pt x="1247279" y="385635"/>
                  </a:moveTo>
                  <a:lnTo>
                    <a:pt x="1203375" y="385635"/>
                  </a:lnTo>
                  <a:lnTo>
                    <a:pt x="1203375" y="404431"/>
                  </a:lnTo>
                  <a:lnTo>
                    <a:pt x="1247279" y="404431"/>
                  </a:lnTo>
                  <a:lnTo>
                    <a:pt x="1247279" y="385635"/>
                  </a:lnTo>
                  <a:close/>
                </a:path>
                <a:path w="1448434" h="563879">
                  <a:moveTo>
                    <a:pt x="1448295" y="14935"/>
                  </a:moveTo>
                  <a:lnTo>
                    <a:pt x="1367447" y="14935"/>
                  </a:lnTo>
                  <a:lnTo>
                    <a:pt x="1367447" y="44589"/>
                  </a:lnTo>
                  <a:lnTo>
                    <a:pt x="1034719" y="327418"/>
                  </a:lnTo>
                  <a:lnTo>
                    <a:pt x="910120" y="327418"/>
                  </a:lnTo>
                  <a:lnTo>
                    <a:pt x="884682" y="307263"/>
                  </a:lnTo>
                  <a:lnTo>
                    <a:pt x="858062" y="286169"/>
                  </a:lnTo>
                  <a:lnTo>
                    <a:pt x="858062" y="275602"/>
                  </a:lnTo>
                  <a:lnTo>
                    <a:pt x="910120" y="312521"/>
                  </a:lnTo>
                  <a:lnTo>
                    <a:pt x="1029208" y="312521"/>
                  </a:lnTo>
                  <a:lnTo>
                    <a:pt x="1072705" y="275602"/>
                  </a:lnTo>
                  <a:lnTo>
                    <a:pt x="1090549" y="260451"/>
                  </a:lnTo>
                  <a:lnTo>
                    <a:pt x="910120" y="260451"/>
                  </a:lnTo>
                  <a:lnTo>
                    <a:pt x="858062" y="238683"/>
                  </a:lnTo>
                  <a:lnTo>
                    <a:pt x="858062" y="228231"/>
                  </a:lnTo>
                  <a:lnTo>
                    <a:pt x="910120" y="245478"/>
                  </a:lnTo>
                  <a:lnTo>
                    <a:pt x="1108113" y="245478"/>
                  </a:lnTo>
                  <a:lnTo>
                    <a:pt x="1128420" y="228231"/>
                  </a:lnTo>
                  <a:lnTo>
                    <a:pt x="1169339" y="193484"/>
                  </a:lnTo>
                  <a:lnTo>
                    <a:pt x="910120" y="193484"/>
                  </a:lnTo>
                  <a:lnTo>
                    <a:pt x="858062" y="191312"/>
                  </a:lnTo>
                  <a:lnTo>
                    <a:pt x="858062" y="180682"/>
                  </a:lnTo>
                  <a:lnTo>
                    <a:pt x="910120" y="178523"/>
                  </a:lnTo>
                  <a:lnTo>
                    <a:pt x="1186827" y="178523"/>
                  </a:lnTo>
                  <a:lnTo>
                    <a:pt x="1227785" y="143764"/>
                  </a:lnTo>
                  <a:lnTo>
                    <a:pt x="1248105" y="126517"/>
                  </a:lnTo>
                  <a:lnTo>
                    <a:pt x="910120" y="126517"/>
                  </a:lnTo>
                  <a:lnTo>
                    <a:pt x="858062" y="143764"/>
                  </a:lnTo>
                  <a:lnTo>
                    <a:pt x="858062" y="133324"/>
                  </a:lnTo>
                  <a:lnTo>
                    <a:pt x="910120" y="111556"/>
                  </a:lnTo>
                  <a:lnTo>
                    <a:pt x="1265605" y="111556"/>
                  </a:lnTo>
                  <a:lnTo>
                    <a:pt x="1283436" y="96405"/>
                  </a:lnTo>
                  <a:lnTo>
                    <a:pt x="1326883" y="59499"/>
                  </a:lnTo>
                  <a:lnTo>
                    <a:pt x="910120" y="59499"/>
                  </a:lnTo>
                  <a:lnTo>
                    <a:pt x="858062" y="96405"/>
                  </a:lnTo>
                  <a:lnTo>
                    <a:pt x="858062" y="85826"/>
                  </a:lnTo>
                  <a:lnTo>
                    <a:pt x="884669" y="64757"/>
                  </a:lnTo>
                  <a:lnTo>
                    <a:pt x="910120" y="44589"/>
                  </a:lnTo>
                  <a:lnTo>
                    <a:pt x="1367447" y="44589"/>
                  </a:lnTo>
                  <a:lnTo>
                    <a:pt x="1367447" y="14935"/>
                  </a:lnTo>
                  <a:lnTo>
                    <a:pt x="910094" y="14935"/>
                  </a:lnTo>
                  <a:lnTo>
                    <a:pt x="858062" y="64757"/>
                  </a:lnTo>
                  <a:lnTo>
                    <a:pt x="828382" y="35077"/>
                  </a:lnTo>
                  <a:lnTo>
                    <a:pt x="828382" y="77114"/>
                  </a:lnTo>
                  <a:lnTo>
                    <a:pt x="828382" y="294894"/>
                  </a:lnTo>
                  <a:lnTo>
                    <a:pt x="780948" y="342265"/>
                  </a:lnTo>
                  <a:lnTo>
                    <a:pt x="743915" y="342265"/>
                  </a:lnTo>
                  <a:lnTo>
                    <a:pt x="724128" y="327418"/>
                  </a:lnTo>
                  <a:lnTo>
                    <a:pt x="704342" y="342265"/>
                  </a:lnTo>
                  <a:lnTo>
                    <a:pt x="667296" y="342265"/>
                  </a:lnTo>
                  <a:lnTo>
                    <a:pt x="632307" y="307263"/>
                  </a:lnTo>
                  <a:lnTo>
                    <a:pt x="619937" y="294894"/>
                  </a:lnTo>
                  <a:lnTo>
                    <a:pt x="619937" y="77114"/>
                  </a:lnTo>
                  <a:lnTo>
                    <a:pt x="632294" y="64757"/>
                  </a:lnTo>
                  <a:lnTo>
                    <a:pt x="667296" y="29756"/>
                  </a:lnTo>
                  <a:lnTo>
                    <a:pt x="780948" y="29756"/>
                  </a:lnTo>
                  <a:lnTo>
                    <a:pt x="828382" y="77114"/>
                  </a:lnTo>
                  <a:lnTo>
                    <a:pt x="828382" y="35077"/>
                  </a:lnTo>
                  <a:lnTo>
                    <a:pt x="823074" y="29756"/>
                  </a:lnTo>
                  <a:lnTo>
                    <a:pt x="793318" y="0"/>
                  </a:lnTo>
                  <a:lnTo>
                    <a:pt x="654939" y="0"/>
                  </a:lnTo>
                  <a:lnTo>
                    <a:pt x="590181" y="64757"/>
                  </a:lnTo>
                  <a:lnTo>
                    <a:pt x="590181" y="85826"/>
                  </a:lnTo>
                  <a:lnTo>
                    <a:pt x="590181" y="96405"/>
                  </a:lnTo>
                  <a:lnTo>
                    <a:pt x="538124" y="59499"/>
                  </a:lnTo>
                  <a:lnTo>
                    <a:pt x="121437" y="59499"/>
                  </a:lnTo>
                  <a:lnTo>
                    <a:pt x="182651" y="111556"/>
                  </a:lnTo>
                  <a:lnTo>
                    <a:pt x="538124" y="111556"/>
                  </a:lnTo>
                  <a:lnTo>
                    <a:pt x="590181" y="133324"/>
                  </a:lnTo>
                  <a:lnTo>
                    <a:pt x="590181" y="143764"/>
                  </a:lnTo>
                  <a:lnTo>
                    <a:pt x="538124" y="126517"/>
                  </a:lnTo>
                  <a:lnTo>
                    <a:pt x="200152" y="126517"/>
                  </a:lnTo>
                  <a:lnTo>
                    <a:pt x="261429" y="178523"/>
                  </a:lnTo>
                  <a:lnTo>
                    <a:pt x="538124" y="178523"/>
                  </a:lnTo>
                  <a:lnTo>
                    <a:pt x="590181" y="180682"/>
                  </a:lnTo>
                  <a:lnTo>
                    <a:pt x="590181" y="191312"/>
                  </a:lnTo>
                  <a:lnTo>
                    <a:pt x="538124" y="193484"/>
                  </a:lnTo>
                  <a:lnTo>
                    <a:pt x="278930" y="193484"/>
                  </a:lnTo>
                  <a:lnTo>
                    <a:pt x="340131" y="245478"/>
                  </a:lnTo>
                  <a:lnTo>
                    <a:pt x="538124" y="245478"/>
                  </a:lnTo>
                  <a:lnTo>
                    <a:pt x="590181" y="228231"/>
                  </a:lnTo>
                  <a:lnTo>
                    <a:pt x="590181" y="238683"/>
                  </a:lnTo>
                  <a:lnTo>
                    <a:pt x="538124" y="260451"/>
                  </a:lnTo>
                  <a:lnTo>
                    <a:pt x="357695" y="260451"/>
                  </a:lnTo>
                  <a:lnTo>
                    <a:pt x="419036" y="312521"/>
                  </a:lnTo>
                  <a:lnTo>
                    <a:pt x="538124" y="312521"/>
                  </a:lnTo>
                  <a:lnTo>
                    <a:pt x="590181" y="275602"/>
                  </a:lnTo>
                  <a:lnTo>
                    <a:pt x="590181" y="286169"/>
                  </a:lnTo>
                  <a:lnTo>
                    <a:pt x="538124" y="327418"/>
                  </a:lnTo>
                  <a:lnTo>
                    <a:pt x="413473" y="327418"/>
                  </a:lnTo>
                  <a:lnTo>
                    <a:pt x="80860" y="44589"/>
                  </a:lnTo>
                  <a:lnTo>
                    <a:pt x="538124" y="44589"/>
                  </a:lnTo>
                  <a:lnTo>
                    <a:pt x="590181" y="85826"/>
                  </a:lnTo>
                  <a:lnTo>
                    <a:pt x="590181" y="64757"/>
                  </a:lnTo>
                  <a:lnTo>
                    <a:pt x="569125" y="44589"/>
                  </a:lnTo>
                  <a:lnTo>
                    <a:pt x="538149" y="14935"/>
                  </a:lnTo>
                  <a:lnTo>
                    <a:pt x="0" y="14935"/>
                  </a:lnTo>
                  <a:lnTo>
                    <a:pt x="402526" y="357098"/>
                  </a:lnTo>
                  <a:lnTo>
                    <a:pt x="538124" y="357098"/>
                  </a:lnTo>
                  <a:lnTo>
                    <a:pt x="569125" y="327418"/>
                  </a:lnTo>
                  <a:lnTo>
                    <a:pt x="590181" y="307263"/>
                  </a:lnTo>
                  <a:lnTo>
                    <a:pt x="654900" y="371970"/>
                  </a:lnTo>
                  <a:lnTo>
                    <a:pt x="793356" y="371970"/>
                  </a:lnTo>
                  <a:lnTo>
                    <a:pt x="823061" y="342265"/>
                  </a:lnTo>
                  <a:lnTo>
                    <a:pt x="858062" y="307263"/>
                  </a:lnTo>
                  <a:lnTo>
                    <a:pt x="910120" y="357098"/>
                  </a:lnTo>
                  <a:lnTo>
                    <a:pt x="1045603" y="357098"/>
                  </a:lnTo>
                  <a:lnTo>
                    <a:pt x="1080541" y="327418"/>
                  </a:lnTo>
                  <a:lnTo>
                    <a:pt x="1413395" y="44589"/>
                  </a:lnTo>
                  <a:lnTo>
                    <a:pt x="1448295" y="14935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23832" y="3706766"/>
              <a:ext cx="189763" cy="143522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838291" y="3706786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42" y="158851"/>
                  </a:moveTo>
                  <a:lnTo>
                    <a:pt x="69875" y="158851"/>
                  </a:lnTo>
                  <a:lnTo>
                    <a:pt x="69875" y="177647"/>
                  </a:lnTo>
                  <a:lnTo>
                    <a:pt x="120142" y="177647"/>
                  </a:lnTo>
                  <a:lnTo>
                    <a:pt x="120142" y="158851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24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800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25" y="31394"/>
                  </a:lnTo>
                  <a:lnTo>
                    <a:pt x="131483" y="33362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42"/>
                  </a:lnTo>
                  <a:lnTo>
                    <a:pt x="107340" y="0"/>
                  </a:lnTo>
                  <a:lnTo>
                    <a:pt x="64643" y="127"/>
                  </a:lnTo>
                  <a:lnTo>
                    <a:pt x="16776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95" y="131940"/>
                  </a:lnTo>
                  <a:lnTo>
                    <a:pt x="56032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34" y="128295"/>
                  </a:lnTo>
                  <a:lnTo>
                    <a:pt x="189877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26572" y="2410141"/>
              <a:ext cx="148920" cy="253009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6984644" y="2350655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80">
                  <a:moveTo>
                    <a:pt x="586460" y="419976"/>
                  </a:moveTo>
                  <a:lnTo>
                    <a:pt x="420865" y="419976"/>
                  </a:lnTo>
                  <a:lnTo>
                    <a:pt x="420865" y="449186"/>
                  </a:lnTo>
                  <a:lnTo>
                    <a:pt x="420865" y="478396"/>
                  </a:lnTo>
                  <a:lnTo>
                    <a:pt x="420865" y="502526"/>
                  </a:lnTo>
                  <a:lnTo>
                    <a:pt x="420865" y="533006"/>
                  </a:lnTo>
                  <a:lnTo>
                    <a:pt x="420865" y="563486"/>
                  </a:lnTo>
                  <a:lnTo>
                    <a:pt x="585647" y="563486"/>
                  </a:lnTo>
                  <a:lnTo>
                    <a:pt x="585647" y="533006"/>
                  </a:lnTo>
                  <a:lnTo>
                    <a:pt x="463092" y="533006"/>
                  </a:lnTo>
                  <a:lnTo>
                    <a:pt x="463092" y="502526"/>
                  </a:lnTo>
                  <a:lnTo>
                    <a:pt x="578599" y="502526"/>
                  </a:lnTo>
                  <a:lnTo>
                    <a:pt x="578599" y="478396"/>
                  </a:lnTo>
                  <a:lnTo>
                    <a:pt x="463092" y="478396"/>
                  </a:lnTo>
                  <a:lnTo>
                    <a:pt x="463092" y="449186"/>
                  </a:lnTo>
                  <a:lnTo>
                    <a:pt x="586460" y="449186"/>
                  </a:lnTo>
                  <a:lnTo>
                    <a:pt x="586460" y="419976"/>
                  </a:lnTo>
                  <a:close/>
                </a:path>
                <a:path w="1448434" h="563880">
                  <a:moveTo>
                    <a:pt x="763130" y="535546"/>
                  </a:moveTo>
                  <a:lnTo>
                    <a:pt x="658139" y="535546"/>
                  </a:lnTo>
                  <a:lnTo>
                    <a:pt x="658139" y="419976"/>
                  </a:lnTo>
                  <a:lnTo>
                    <a:pt x="614603" y="419976"/>
                  </a:lnTo>
                  <a:lnTo>
                    <a:pt x="614603" y="535546"/>
                  </a:lnTo>
                  <a:lnTo>
                    <a:pt x="614603" y="563486"/>
                  </a:lnTo>
                  <a:lnTo>
                    <a:pt x="763130" y="563486"/>
                  </a:lnTo>
                  <a:lnTo>
                    <a:pt x="763130" y="535546"/>
                  </a:lnTo>
                  <a:close/>
                </a:path>
                <a:path w="1448434" h="563880">
                  <a:moveTo>
                    <a:pt x="959129" y="420103"/>
                  </a:moveTo>
                  <a:lnTo>
                    <a:pt x="792238" y="420103"/>
                  </a:lnTo>
                  <a:lnTo>
                    <a:pt x="792238" y="451853"/>
                  </a:lnTo>
                  <a:lnTo>
                    <a:pt x="792238" y="478523"/>
                  </a:lnTo>
                  <a:lnTo>
                    <a:pt x="792238" y="503923"/>
                  </a:lnTo>
                  <a:lnTo>
                    <a:pt x="792238" y="533133"/>
                  </a:lnTo>
                  <a:lnTo>
                    <a:pt x="792238" y="563613"/>
                  </a:lnTo>
                  <a:lnTo>
                    <a:pt x="958265" y="563613"/>
                  </a:lnTo>
                  <a:lnTo>
                    <a:pt x="958265" y="533133"/>
                  </a:lnTo>
                  <a:lnTo>
                    <a:pt x="836206" y="533133"/>
                  </a:lnTo>
                  <a:lnTo>
                    <a:pt x="836206" y="503923"/>
                  </a:lnTo>
                  <a:lnTo>
                    <a:pt x="950404" y="503923"/>
                  </a:lnTo>
                  <a:lnTo>
                    <a:pt x="950404" y="478523"/>
                  </a:lnTo>
                  <a:lnTo>
                    <a:pt x="836206" y="478523"/>
                  </a:lnTo>
                  <a:lnTo>
                    <a:pt x="836206" y="451853"/>
                  </a:lnTo>
                  <a:lnTo>
                    <a:pt x="959129" y="451853"/>
                  </a:lnTo>
                  <a:lnTo>
                    <a:pt x="959129" y="420103"/>
                  </a:lnTo>
                  <a:close/>
                </a:path>
                <a:path w="1448434" h="563880">
                  <a:moveTo>
                    <a:pt x="1247355" y="420027"/>
                  </a:moveTo>
                  <a:lnTo>
                    <a:pt x="1203464" y="420027"/>
                  </a:lnTo>
                  <a:lnTo>
                    <a:pt x="1203464" y="562800"/>
                  </a:lnTo>
                  <a:lnTo>
                    <a:pt x="1247355" y="562800"/>
                  </a:lnTo>
                  <a:lnTo>
                    <a:pt x="1247355" y="420027"/>
                  </a:lnTo>
                  <a:close/>
                </a:path>
                <a:path w="1448434" h="563880">
                  <a:moveTo>
                    <a:pt x="1247355" y="385648"/>
                  </a:moveTo>
                  <a:lnTo>
                    <a:pt x="1203464" y="385648"/>
                  </a:lnTo>
                  <a:lnTo>
                    <a:pt x="1203464" y="404444"/>
                  </a:lnTo>
                  <a:lnTo>
                    <a:pt x="1247355" y="404444"/>
                  </a:lnTo>
                  <a:lnTo>
                    <a:pt x="1247355" y="385648"/>
                  </a:lnTo>
                  <a:close/>
                </a:path>
                <a:path w="1448434" h="563880">
                  <a:moveTo>
                    <a:pt x="1448384" y="14909"/>
                  </a:moveTo>
                  <a:lnTo>
                    <a:pt x="1367510" y="14909"/>
                  </a:lnTo>
                  <a:lnTo>
                    <a:pt x="1367510" y="44589"/>
                  </a:lnTo>
                  <a:lnTo>
                    <a:pt x="1034783" y="327418"/>
                  </a:lnTo>
                  <a:lnTo>
                    <a:pt x="910183" y="327418"/>
                  </a:lnTo>
                  <a:lnTo>
                    <a:pt x="884656" y="307187"/>
                  </a:lnTo>
                  <a:lnTo>
                    <a:pt x="858126" y="286169"/>
                  </a:lnTo>
                  <a:lnTo>
                    <a:pt x="858126" y="275602"/>
                  </a:lnTo>
                  <a:lnTo>
                    <a:pt x="910183" y="312521"/>
                  </a:lnTo>
                  <a:lnTo>
                    <a:pt x="1029284" y="312521"/>
                  </a:lnTo>
                  <a:lnTo>
                    <a:pt x="1072769" y="275602"/>
                  </a:lnTo>
                  <a:lnTo>
                    <a:pt x="1090625" y="260451"/>
                  </a:lnTo>
                  <a:lnTo>
                    <a:pt x="910183" y="260451"/>
                  </a:lnTo>
                  <a:lnTo>
                    <a:pt x="858126" y="238683"/>
                  </a:lnTo>
                  <a:lnTo>
                    <a:pt x="858126" y="228231"/>
                  </a:lnTo>
                  <a:lnTo>
                    <a:pt x="910183" y="245478"/>
                  </a:lnTo>
                  <a:lnTo>
                    <a:pt x="1108189" y="245478"/>
                  </a:lnTo>
                  <a:lnTo>
                    <a:pt x="1128496" y="228231"/>
                  </a:lnTo>
                  <a:lnTo>
                    <a:pt x="1169403" y="193484"/>
                  </a:lnTo>
                  <a:lnTo>
                    <a:pt x="910183" y="193484"/>
                  </a:lnTo>
                  <a:lnTo>
                    <a:pt x="858126" y="191312"/>
                  </a:lnTo>
                  <a:lnTo>
                    <a:pt x="858126" y="180682"/>
                  </a:lnTo>
                  <a:lnTo>
                    <a:pt x="910183" y="178523"/>
                  </a:lnTo>
                  <a:lnTo>
                    <a:pt x="1186903" y="178523"/>
                  </a:lnTo>
                  <a:lnTo>
                    <a:pt x="1227848" y="143764"/>
                  </a:lnTo>
                  <a:lnTo>
                    <a:pt x="1248168" y="126517"/>
                  </a:lnTo>
                  <a:lnTo>
                    <a:pt x="910183" y="126517"/>
                  </a:lnTo>
                  <a:lnTo>
                    <a:pt x="858126" y="143764"/>
                  </a:lnTo>
                  <a:lnTo>
                    <a:pt x="858126" y="133324"/>
                  </a:lnTo>
                  <a:lnTo>
                    <a:pt x="910183" y="111556"/>
                  </a:lnTo>
                  <a:lnTo>
                    <a:pt x="1265669" y="111556"/>
                  </a:lnTo>
                  <a:lnTo>
                    <a:pt x="1283500" y="96405"/>
                  </a:lnTo>
                  <a:lnTo>
                    <a:pt x="1326946" y="59499"/>
                  </a:lnTo>
                  <a:lnTo>
                    <a:pt x="910183" y="59499"/>
                  </a:lnTo>
                  <a:lnTo>
                    <a:pt x="858126" y="96405"/>
                  </a:lnTo>
                  <a:lnTo>
                    <a:pt x="858126" y="85826"/>
                  </a:lnTo>
                  <a:lnTo>
                    <a:pt x="884720" y="64757"/>
                  </a:lnTo>
                  <a:lnTo>
                    <a:pt x="910183" y="44589"/>
                  </a:lnTo>
                  <a:lnTo>
                    <a:pt x="1367510" y="44589"/>
                  </a:lnTo>
                  <a:lnTo>
                    <a:pt x="1367510" y="14909"/>
                  </a:lnTo>
                  <a:lnTo>
                    <a:pt x="910183" y="14909"/>
                  </a:lnTo>
                  <a:lnTo>
                    <a:pt x="858126" y="64757"/>
                  </a:lnTo>
                  <a:lnTo>
                    <a:pt x="828459" y="35090"/>
                  </a:lnTo>
                  <a:lnTo>
                    <a:pt x="828459" y="77114"/>
                  </a:lnTo>
                  <a:lnTo>
                    <a:pt x="828459" y="294894"/>
                  </a:lnTo>
                  <a:lnTo>
                    <a:pt x="781024" y="342265"/>
                  </a:lnTo>
                  <a:lnTo>
                    <a:pt x="743991" y="342265"/>
                  </a:lnTo>
                  <a:lnTo>
                    <a:pt x="724204" y="327418"/>
                  </a:lnTo>
                  <a:lnTo>
                    <a:pt x="704418" y="342265"/>
                  </a:lnTo>
                  <a:lnTo>
                    <a:pt x="667372" y="342265"/>
                  </a:lnTo>
                  <a:lnTo>
                    <a:pt x="632294" y="307187"/>
                  </a:lnTo>
                  <a:lnTo>
                    <a:pt x="620001" y="294894"/>
                  </a:lnTo>
                  <a:lnTo>
                    <a:pt x="620001" y="77114"/>
                  </a:lnTo>
                  <a:lnTo>
                    <a:pt x="632358" y="64757"/>
                  </a:lnTo>
                  <a:lnTo>
                    <a:pt x="667372" y="29756"/>
                  </a:lnTo>
                  <a:lnTo>
                    <a:pt x="781024" y="29756"/>
                  </a:lnTo>
                  <a:lnTo>
                    <a:pt x="828459" y="77114"/>
                  </a:lnTo>
                  <a:lnTo>
                    <a:pt x="828459" y="35090"/>
                  </a:lnTo>
                  <a:lnTo>
                    <a:pt x="823125" y="29756"/>
                  </a:lnTo>
                  <a:lnTo>
                    <a:pt x="793381" y="0"/>
                  </a:lnTo>
                  <a:lnTo>
                    <a:pt x="655002" y="0"/>
                  </a:lnTo>
                  <a:lnTo>
                    <a:pt x="590257" y="64757"/>
                  </a:lnTo>
                  <a:lnTo>
                    <a:pt x="590257" y="85826"/>
                  </a:lnTo>
                  <a:lnTo>
                    <a:pt x="590257" y="96405"/>
                  </a:lnTo>
                  <a:lnTo>
                    <a:pt x="538200" y="59499"/>
                  </a:lnTo>
                  <a:lnTo>
                    <a:pt x="121500" y="59499"/>
                  </a:lnTo>
                  <a:lnTo>
                    <a:pt x="182714" y="111556"/>
                  </a:lnTo>
                  <a:lnTo>
                    <a:pt x="538200" y="111556"/>
                  </a:lnTo>
                  <a:lnTo>
                    <a:pt x="590257" y="133324"/>
                  </a:lnTo>
                  <a:lnTo>
                    <a:pt x="590257" y="143764"/>
                  </a:lnTo>
                  <a:lnTo>
                    <a:pt x="538200" y="126517"/>
                  </a:lnTo>
                  <a:lnTo>
                    <a:pt x="200215" y="126517"/>
                  </a:lnTo>
                  <a:lnTo>
                    <a:pt x="261493" y="178523"/>
                  </a:lnTo>
                  <a:lnTo>
                    <a:pt x="538200" y="178523"/>
                  </a:lnTo>
                  <a:lnTo>
                    <a:pt x="590257" y="180682"/>
                  </a:lnTo>
                  <a:lnTo>
                    <a:pt x="590257" y="191312"/>
                  </a:lnTo>
                  <a:lnTo>
                    <a:pt x="538200" y="193484"/>
                  </a:lnTo>
                  <a:lnTo>
                    <a:pt x="278993" y="193484"/>
                  </a:lnTo>
                  <a:lnTo>
                    <a:pt x="340207" y="245478"/>
                  </a:lnTo>
                  <a:lnTo>
                    <a:pt x="538200" y="245478"/>
                  </a:lnTo>
                  <a:lnTo>
                    <a:pt x="590257" y="228231"/>
                  </a:lnTo>
                  <a:lnTo>
                    <a:pt x="590257" y="238683"/>
                  </a:lnTo>
                  <a:lnTo>
                    <a:pt x="538200" y="260451"/>
                  </a:lnTo>
                  <a:lnTo>
                    <a:pt x="357771" y="260451"/>
                  </a:lnTo>
                  <a:lnTo>
                    <a:pt x="419112" y="312521"/>
                  </a:lnTo>
                  <a:lnTo>
                    <a:pt x="538200" y="312521"/>
                  </a:lnTo>
                  <a:lnTo>
                    <a:pt x="590257" y="275602"/>
                  </a:lnTo>
                  <a:lnTo>
                    <a:pt x="590257" y="286169"/>
                  </a:lnTo>
                  <a:lnTo>
                    <a:pt x="538200" y="327418"/>
                  </a:lnTo>
                  <a:lnTo>
                    <a:pt x="413550" y="327418"/>
                  </a:lnTo>
                  <a:lnTo>
                    <a:pt x="80937" y="44589"/>
                  </a:lnTo>
                  <a:lnTo>
                    <a:pt x="538200" y="44589"/>
                  </a:lnTo>
                  <a:lnTo>
                    <a:pt x="590257" y="85826"/>
                  </a:lnTo>
                  <a:lnTo>
                    <a:pt x="590257" y="64757"/>
                  </a:lnTo>
                  <a:lnTo>
                    <a:pt x="569201" y="44589"/>
                  </a:lnTo>
                  <a:lnTo>
                    <a:pt x="538200" y="14909"/>
                  </a:lnTo>
                  <a:lnTo>
                    <a:pt x="0" y="14909"/>
                  </a:lnTo>
                  <a:lnTo>
                    <a:pt x="402590" y="357098"/>
                  </a:lnTo>
                  <a:lnTo>
                    <a:pt x="538200" y="357098"/>
                  </a:lnTo>
                  <a:lnTo>
                    <a:pt x="569150" y="327418"/>
                  </a:lnTo>
                  <a:lnTo>
                    <a:pt x="590257" y="307187"/>
                  </a:lnTo>
                  <a:lnTo>
                    <a:pt x="654989" y="371995"/>
                  </a:lnTo>
                  <a:lnTo>
                    <a:pt x="793394" y="371995"/>
                  </a:lnTo>
                  <a:lnTo>
                    <a:pt x="823087" y="342265"/>
                  </a:lnTo>
                  <a:lnTo>
                    <a:pt x="858126" y="307187"/>
                  </a:lnTo>
                  <a:lnTo>
                    <a:pt x="910183" y="357098"/>
                  </a:lnTo>
                  <a:lnTo>
                    <a:pt x="1045667" y="357098"/>
                  </a:lnTo>
                  <a:lnTo>
                    <a:pt x="1080592" y="327418"/>
                  </a:lnTo>
                  <a:lnTo>
                    <a:pt x="1413459" y="44589"/>
                  </a:lnTo>
                  <a:lnTo>
                    <a:pt x="1448384" y="14909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71242" y="2770706"/>
              <a:ext cx="189763" cy="143522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7185711" y="2770733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42" y="158864"/>
                  </a:moveTo>
                  <a:lnTo>
                    <a:pt x="69875" y="158864"/>
                  </a:lnTo>
                  <a:lnTo>
                    <a:pt x="69875" y="177660"/>
                  </a:lnTo>
                  <a:lnTo>
                    <a:pt x="120142" y="177660"/>
                  </a:lnTo>
                  <a:lnTo>
                    <a:pt x="120142" y="158864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800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13" y="31394"/>
                  </a:lnTo>
                  <a:lnTo>
                    <a:pt x="131470" y="33362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42"/>
                  </a:lnTo>
                  <a:lnTo>
                    <a:pt x="107340" y="0"/>
                  </a:lnTo>
                  <a:lnTo>
                    <a:pt x="64630" y="127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95"/>
                  </a:lnTo>
                  <a:lnTo>
                    <a:pt x="189865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74597" y="3346852"/>
              <a:ext cx="148932" cy="252983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8332673" y="3287331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60" y="419963"/>
                  </a:moveTo>
                  <a:lnTo>
                    <a:pt x="420865" y="419963"/>
                  </a:lnTo>
                  <a:lnTo>
                    <a:pt x="420865" y="449173"/>
                  </a:lnTo>
                  <a:lnTo>
                    <a:pt x="420865" y="478383"/>
                  </a:lnTo>
                  <a:lnTo>
                    <a:pt x="420865" y="502513"/>
                  </a:lnTo>
                  <a:lnTo>
                    <a:pt x="420865" y="532993"/>
                  </a:lnTo>
                  <a:lnTo>
                    <a:pt x="420865" y="563473"/>
                  </a:lnTo>
                  <a:lnTo>
                    <a:pt x="585647" y="563473"/>
                  </a:lnTo>
                  <a:lnTo>
                    <a:pt x="585647" y="532993"/>
                  </a:lnTo>
                  <a:lnTo>
                    <a:pt x="463092" y="532993"/>
                  </a:lnTo>
                  <a:lnTo>
                    <a:pt x="463092" y="502513"/>
                  </a:lnTo>
                  <a:lnTo>
                    <a:pt x="578599" y="502513"/>
                  </a:lnTo>
                  <a:lnTo>
                    <a:pt x="578599" y="478383"/>
                  </a:lnTo>
                  <a:lnTo>
                    <a:pt x="463092" y="478383"/>
                  </a:lnTo>
                  <a:lnTo>
                    <a:pt x="463092" y="449173"/>
                  </a:lnTo>
                  <a:lnTo>
                    <a:pt x="586460" y="449173"/>
                  </a:lnTo>
                  <a:lnTo>
                    <a:pt x="586460" y="419963"/>
                  </a:lnTo>
                  <a:close/>
                </a:path>
                <a:path w="1448434" h="563879">
                  <a:moveTo>
                    <a:pt x="763117" y="535533"/>
                  </a:moveTo>
                  <a:lnTo>
                    <a:pt x="658126" y="535533"/>
                  </a:lnTo>
                  <a:lnTo>
                    <a:pt x="658126" y="419963"/>
                  </a:lnTo>
                  <a:lnTo>
                    <a:pt x="614591" y="419963"/>
                  </a:lnTo>
                  <a:lnTo>
                    <a:pt x="614591" y="535533"/>
                  </a:lnTo>
                  <a:lnTo>
                    <a:pt x="614591" y="563473"/>
                  </a:lnTo>
                  <a:lnTo>
                    <a:pt x="763117" y="563473"/>
                  </a:lnTo>
                  <a:lnTo>
                    <a:pt x="763117" y="535533"/>
                  </a:lnTo>
                  <a:close/>
                </a:path>
                <a:path w="1448434" h="563879">
                  <a:moveTo>
                    <a:pt x="959116" y="420090"/>
                  </a:moveTo>
                  <a:lnTo>
                    <a:pt x="792226" y="420090"/>
                  </a:lnTo>
                  <a:lnTo>
                    <a:pt x="792226" y="451840"/>
                  </a:lnTo>
                  <a:lnTo>
                    <a:pt x="792226" y="478510"/>
                  </a:lnTo>
                  <a:lnTo>
                    <a:pt x="792226" y="503910"/>
                  </a:lnTo>
                  <a:lnTo>
                    <a:pt x="792226" y="533120"/>
                  </a:lnTo>
                  <a:lnTo>
                    <a:pt x="792226" y="563600"/>
                  </a:lnTo>
                  <a:lnTo>
                    <a:pt x="958253" y="563600"/>
                  </a:lnTo>
                  <a:lnTo>
                    <a:pt x="958253" y="533120"/>
                  </a:lnTo>
                  <a:lnTo>
                    <a:pt x="836193" y="533120"/>
                  </a:lnTo>
                  <a:lnTo>
                    <a:pt x="836193" y="503910"/>
                  </a:lnTo>
                  <a:lnTo>
                    <a:pt x="950391" y="503910"/>
                  </a:lnTo>
                  <a:lnTo>
                    <a:pt x="950391" y="478510"/>
                  </a:lnTo>
                  <a:lnTo>
                    <a:pt x="836193" y="478510"/>
                  </a:lnTo>
                  <a:lnTo>
                    <a:pt x="836193" y="451840"/>
                  </a:lnTo>
                  <a:lnTo>
                    <a:pt x="959116" y="451840"/>
                  </a:lnTo>
                  <a:lnTo>
                    <a:pt x="959116" y="420090"/>
                  </a:lnTo>
                  <a:close/>
                </a:path>
                <a:path w="1448434" h="563879">
                  <a:moveTo>
                    <a:pt x="1247317" y="420014"/>
                  </a:moveTo>
                  <a:lnTo>
                    <a:pt x="1203413" y="420014"/>
                  </a:lnTo>
                  <a:lnTo>
                    <a:pt x="1203413" y="562787"/>
                  </a:lnTo>
                  <a:lnTo>
                    <a:pt x="1247317" y="562787"/>
                  </a:lnTo>
                  <a:lnTo>
                    <a:pt x="1247317" y="420014"/>
                  </a:lnTo>
                  <a:close/>
                </a:path>
                <a:path w="1448434" h="563879">
                  <a:moveTo>
                    <a:pt x="1247317" y="385622"/>
                  </a:moveTo>
                  <a:lnTo>
                    <a:pt x="1203413" y="385622"/>
                  </a:lnTo>
                  <a:lnTo>
                    <a:pt x="1203413" y="404418"/>
                  </a:lnTo>
                  <a:lnTo>
                    <a:pt x="1247317" y="404418"/>
                  </a:lnTo>
                  <a:lnTo>
                    <a:pt x="1247317" y="385622"/>
                  </a:lnTo>
                  <a:close/>
                </a:path>
                <a:path w="1448434" h="563879">
                  <a:moveTo>
                    <a:pt x="1448384" y="14897"/>
                  </a:moveTo>
                  <a:lnTo>
                    <a:pt x="1367497" y="14897"/>
                  </a:lnTo>
                  <a:lnTo>
                    <a:pt x="1367497" y="44577"/>
                  </a:lnTo>
                  <a:lnTo>
                    <a:pt x="1034770" y="327406"/>
                  </a:lnTo>
                  <a:lnTo>
                    <a:pt x="910183" y="327406"/>
                  </a:lnTo>
                  <a:lnTo>
                    <a:pt x="884745" y="307251"/>
                  </a:lnTo>
                  <a:lnTo>
                    <a:pt x="858126" y="286156"/>
                  </a:lnTo>
                  <a:lnTo>
                    <a:pt x="858126" y="275590"/>
                  </a:lnTo>
                  <a:lnTo>
                    <a:pt x="910183" y="312508"/>
                  </a:lnTo>
                  <a:lnTo>
                    <a:pt x="1029271" y="312508"/>
                  </a:lnTo>
                  <a:lnTo>
                    <a:pt x="1072769" y="275590"/>
                  </a:lnTo>
                  <a:lnTo>
                    <a:pt x="1090612" y="260438"/>
                  </a:lnTo>
                  <a:lnTo>
                    <a:pt x="910183" y="260438"/>
                  </a:lnTo>
                  <a:lnTo>
                    <a:pt x="858126" y="238671"/>
                  </a:lnTo>
                  <a:lnTo>
                    <a:pt x="858126" y="228219"/>
                  </a:lnTo>
                  <a:lnTo>
                    <a:pt x="910183" y="245465"/>
                  </a:lnTo>
                  <a:lnTo>
                    <a:pt x="1108176" y="245465"/>
                  </a:lnTo>
                  <a:lnTo>
                    <a:pt x="1128483" y="228219"/>
                  </a:lnTo>
                  <a:lnTo>
                    <a:pt x="1169390" y="193471"/>
                  </a:lnTo>
                  <a:lnTo>
                    <a:pt x="910183" y="193471"/>
                  </a:lnTo>
                  <a:lnTo>
                    <a:pt x="858126" y="191300"/>
                  </a:lnTo>
                  <a:lnTo>
                    <a:pt x="858126" y="180670"/>
                  </a:lnTo>
                  <a:lnTo>
                    <a:pt x="910183" y="178511"/>
                  </a:lnTo>
                  <a:lnTo>
                    <a:pt x="1186891" y="178511"/>
                  </a:lnTo>
                  <a:lnTo>
                    <a:pt x="1227848" y="143751"/>
                  </a:lnTo>
                  <a:lnTo>
                    <a:pt x="1248168" y="126504"/>
                  </a:lnTo>
                  <a:lnTo>
                    <a:pt x="910183" y="126504"/>
                  </a:lnTo>
                  <a:lnTo>
                    <a:pt x="858126" y="143751"/>
                  </a:lnTo>
                  <a:lnTo>
                    <a:pt x="858126" y="133311"/>
                  </a:lnTo>
                  <a:lnTo>
                    <a:pt x="910183" y="111544"/>
                  </a:lnTo>
                  <a:lnTo>
                    <a:pt x="1265656" y="111544"/>
                  </a:lnTo>
                  <a:lnTo>
                    <a:pt x="1283500" y="96393"/>
                  </a:lnTo>
                  <a:lnTo>
                    <a:pt x="1326946" y="59486"/>
                  </a:lnTo>
                  <a:lnTo>
                    <a:pt x="910183" y="59486"/>
                  </a:lnTo>
                  <a:lnTo>
                    <a:pt x="858126" y="96393"/>
                  </a:lnTo>
                  <a:lnTo>
                    <a:pt x="858126" y="85813"/>
                  </a:lnTo>
                  <a:lnTo>
                    <a:pt x="884732" y="64744"/>
                  </a:lnTo>
                  <a:lnTo>
                    <a:pt x="910183" y="44577"/>
                  </a:lnTo>
                  <a:lnTo>
                    <a:pt x="1367497" y="44577"/>
                  </a:lnTo>
                  <a:lnTo>
                    <a:pt x="1367497" y="14897"/>
                  </a:lnTo>
                  <a:lnTo>
                    <a:pt x="910183" y="14897"/>
                  </a:lnTo>
                  <a:lnTo>
                    <a:pt x="858126" y="64744"/>
                  </a:lnTo>
                  <a:lnTo>
                    <a:pt x="828446" y="35064"/>
                  </a:lnTo>
                  <a:lnTo>
                    <a:pt x="828446" y="77101"/>
                  </a:lnTo>
                  <a:lnTo>
                    <a:pt x="828446" y="294881"/>
                  </a:lnTo>
                  <a:lnTo>
                    <a:pt x="781011" y="342252"/>
                  </a:lnTo>
                  <a:lnTo>
                    <a:pt x="743978" y="342252"/>
                  </a:lnTo>
                  <a:lnTo>
                    <a:pt x="724192" y="327406"/>
                  </a:lnTo>
                  <a:lnTo>
                    <a:pt x="704405" y="342252"/>
                  </a:lnTo>
                  <a:lnTo>
                    <a:pt x="667359" y="342252"/>
                  </a:lnTo>
                  <a:lnTo>
                    <a:pt x="632358" y="307251"/>
                  </a:lnTo>
                  <a:lnTo>
                    <a:pt x="619988" y="294881"/>
                  </a:lnTo>
                  <a:lnTo>
                    <a:pt x="619988" y="77101"/>
                  </a:lnTo>
                  <a:lnTo>
                    <a:pt x="632345" y="64744"/>
                  </a:lnTo>
                  <a:lnTo>
                    <a:pt x="667359" y="29743"/>
                  </a:lnTo>
                  <a:lnTo>
                    <a:pt x="781011" y="29743"/>
                  </a:lnTo>
                  <a:lnTo>
                    <a:pt x="828446" y="77101"/>
                  </a:lnTo>
                  <a:lnTo>
                    <a:pt x="828446" y="35064"/>
                  </a:lnTo>
                  <a:lnTo>
                    <a:pt x="823125" y="29743"/>
                  </a:lnTo>
                  <a:lnTo>
                    <a:pt x="793369" y="0"/>
                  </a:lnTo>
                  <a:lnTo>
                    <a:pt x="654989" y="0"/>
                  </a:lnTo>
                  <a:lnTo>
                    <a:pt x="590245" y="64744"/>
                  </a:lnTo>
                  <a:lnTo>
                    <a:pt x="590245" y="85813"/>
                  </a:lnTo>
                  <a:lnTo>
                    <a:pt x="590245" y="96393"/>
                  </a:lnTo>
                  <a:lnTo>
                    <a:pt x="538187" y="59486"/>
                  </a:lnTo>
                  <a:lnTo>
                    <a:pt x="121488" y="59486"/>
                  </a:lnTo>
                  <a:lnTo>
                    <a:pt x="182702" y="111544"/>
                  </a:lnTo>
                  <a:lnTo>
                    <a:pt x="538187" y="111544"/>
                  </a:lnTo>
                  <a:lnTo>
                    <a:pt x="590245" y="133311"/>
                  </a:lnTo>
                  <a:lnTo>
                    <a:pt x="590245" y="143751"/>
                  </a:lnTo>
                  <a:lnTo>
                    <a:pt x="538187" y="126504"/>
                  </a:lnTo>
                  <a:lnTo>
                    <a:pt x="200202" y="126504"/>
                  </a:lnTo>
                  <a:lnTo>
                    <a:pt x="261480" y="178511"/>
                  </a:lnTo>
                  <a:lnTo>
                    <a:pt x="538187" y="178511"/>
                  </a:lnTo>
                  <a:lnTo>
                    <a:pt x="590245" y="180670"/>
                  </a:lnTo>
                  <a:lnTo>
                    <a:pt x="590245" y="191300"/>
                  </a:lnTo>
                  <a:lnTo>
                    <a:pt x="538187" y="193471"/>
                  </a:lnTo>
                  <a:lnTo>
                    <a:pt x="278980" y="193471"/>
                  </a:lnTo>
                  <a:lnTo>
                    <a:pt x="340194" y="245465"/>
                  </a:lnTo>
                  <a:lnTo>
                    <a:pt x="538187" y="245465"/>
                  </a:lnTo>
                  <a:lnTo>
                    <a:pt x="590245" y="228219"/>
                  </a:lnTo>
                  <a:lnTo>
                    <a:pt x="590245" y="238671"/>
                  </a:lnTo>
                  <a:lnTo>
                    <a:pt x="538187" y="260438"/>
                  </a:lnTo>
                  <a:lnTo>
                    <a:pt x="357759" y="260438"/>
                  </a:lnTo>
                  <a:lnTo>
                    <a:pt x="419100" y="312508"/>
                  </a:lnTo>
                  <a:lnTo>
                    <a:pt x="538187" y="312508"/>
                  </a:lnTo>
                  <a:lnTo>
                    <a:pt x="590245" y="275590"/>
                  </a:lnTo>
                  <a:lnTo>
                    <a:pt x="590245" y="286156"/>
                  </a:lnTo>
                  <a:lnTo>
                    <a:pt x="538187" y="327406"/>
                  </a:lnTo>
                  <a:lnTo>
                    <a:pt x="413524" y="327406"/>
                  </a:lnTo>
                  <a:lnTo>
                    <a:pt x="80924" y="44577"/>
                  </a:lnTo>
                  <a:lnTo>
                    <a:pt x="538187" y="44577"/>
                  </a:lnTo>
                  <a:lnTo>
                    <a:pt x="590245" y="85813"/>
                  </a:lnTo>
                  <a:lnTo>
                    <a:pt x="590245" y="64744"/>
                  </a:lnTo>
                  <a:lnTo>
                    <a:pt x="569188" y="44577"/>
                  </a:lnTo>
                  <a:lnTo>
                    <a:pt x="538187" y="14897"/>
                  </a:lnTo>
                  <a:lnTo>
                    <a:pt x="0" y="14897"/>
                  </a:lnTo>
                  <a:lnTo>
                    <a:pt x="402590" y="357085"/>
                  </a:lnTo>
                  <a:lnTo>
                    <a:pt x="538187" y="357085"/>
                  </a:lnTo>
                  <a:lnTo>
                    <a:pt x="569188" y="327406"/>
                  </a:lnTo>
                  <a:lnTo>
                    <a:pt x="590245" y="307251"/>
                  </a:lnTo>
                  <a:lnTo>
                    <a:pt x="654964" y="371970"/>
                  </a:lnTo>
                  <a:lnTo>
                    <a:pt x="793394" y="371970"/>
                  </a:lnTo>
                  <a:lnTo>
                    <a:pt x="823125" y="342252"/>
                  </a:lnTo>
                  <a:lnTo>
                    <a:pt x="858126" y="307251"/>
                  </a:lnTo>
                  <a:lnTo>
                    <a:pt x="910183" y="357085"/>
                  </a:lnTo>
                  <a:lnTo>
                    <a:pt x="1045654" y="357085"/>
                  </a:lnTo>
                  <a:lnTo>
                    <a:pt x="1080592" y="327406"/>
                  </a:lnTo>
                  <a:lnTo>
                    <a:pt x="1413459" y="44577"/>
                  </a:lnTo>
                  <a:lnTo>
                    <a:pt x="1448384" y="14897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319264" y="3707378"/>
              <a:ext cx="189763" cy="143522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8533727" y="3707408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67" y="158838"/>
                  </a:moveTo>
                  <a:lnTo>
                    <a:pt x="69900" y="158838"/>
                  </a:lnTo>
                  <a:lnTo>
                    <a:pt x="69900" y="177634"/>
                  </a:lnTo>
                  <a:lnTo>
                    <a:pt x="120167" y="177634"/>
                  </a:lnTo>
                  <a:lnTo>
                    <a:pt x="120167" y="158838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800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18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25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29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64" y="11696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27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497"/>
                  </a:lnTo>
                  <a:lnTo>
                    <a:pt x="183921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331012" y="2406792"/>
              <a:ext cx="148907" cy="253009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9689134" y="2347302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80">
                  <a:moveTo>
                    <a:pt x="586422" y="419976"/>
                  </a:moveTo>
                  <a:lnTo>
                    <a:pt x="420827" y="419976"/>
                  </a:lnTo>
                  <a:lnTo>
                    <a:pt x="420827" y="449186"/>
                  </a:lnTo>
                  <a:lnTo>
                    <a:pt x="420827" y="478396"/>
                  </a:lnTo>
                  <a:lnTo>
                    <a:pt x="420827" y="502526"/>
                  </a:lnTo>
                  <a:lnTo>
                    <a:pt x="420827" y="533006"/>
                  </a:lnTo>
                  <a:lnTo>
                    <a:pt x="420827" y="563486"/>
                  </a:lnTo>
                  <a:lnTo>
                    <a:pt x="585609" y="563486"/>
                  </a:lnTo>
                  <a:lnTo>
                    <a:pt x="585609" y="533006"/>
                  </a:lnTo>
                  <a:lnTo>
                    <a:pt x="463054" y="533006"/>
                  </a:lnTo>
                  <a:lnTo>
                    <a:pt x="463054" y="502526"/>
                  </a:lnTo>
                  <a:lnTo>
                    <a:pt x="578561" y="502526"/>
                  </a:lnTo>
                  <a:lnTo>
                    <a:pt x="578561" y="478396"/>
                  </a:lnTo>
                  <a:lnTo>
                    <a:pt x="463054" y="478396"/>
                  </a:lnTo>
                  <a:lnTo>
                    <a:pt x="463054" y="449186"/>
                  </a:lnTo>
                  <a:lnTo>
                    <a:pt x="586422" y="449186"/>
                  </a:lnTo>
                  <a:lnTo>
                    <a:pt x="586422" y="419976"/>
                  </a:lnTo>
                  <a:close/>
                </a:path>
                <a:path w="1448434" h="563880">
                  <a:moveTo>
                    <a:pt x="763079" y="535546"/>
                  </a:moveTo>
                  <a:lnTo>
                    <a:pt x="658088" y="535546"/>
                  </a:lnTo>
                  <a:lnTo>
                    <a:pt x="658088" y="419976"/>
                  </a:lnTo>
                  <a:lnTo>
                    <a:pt x="614553" y="419976"/>
                  </a:lnTo>
                  <a:lnTo>
                    <a:pt x="614553" y="535546"/>
                  </a:lnTo>
                  <a:lnTo>
                    <a:pt x="614553" y="563486"/>
                  </a:lnTo>
                  <a:lnTo>
                    <a:pt x="763079" y="563486"/>
                  </a:lnTo>
                  <a:lnTo>
                    <a:pt x="763079" y="535546"/>
                  </a:lnTo>
                  <a:close/>
                </a:path>
                <a:path w="1448434" h="563880">
                  <a:moveTo>
                    <a:pt x="959091" y="420103"/>
                  </a:moveTo>
                  <a:lnTo>
                    <a:pt x="792200" y="420103"/>
                  </a:lnTo>
                  <a:lnTo>
                    <a:pt x="792200" y="451853"/>
                  </a:lnTo>
                  <a:lnTo>
                    <a:pt x="792200" y="478523"/>
                  </a:lnTo>
                  <a:lnTo>
                    <a:pt x="792200" y="503923"/>
                  </a:lnTo>
                  <a:lnTo>
                    <a:pt x="792200" y="533133"/>
                  </a:lnTo>
                  <a:lnTo>
                    <a:pt x="792200" y="563613"/>
                  </a:lnTo>
                  <a:lnTo>
                    <a:pt x="958227" y="563613"/>
                  </a:lnTo>
                  <a:lnTo>
                    <a:pt x="958227" y="533133"/>
                  </a:lnTo>
                  <a:lnTo>
                    <a:pt x="836168" y="533133"/>
                  </a:lnTo>
                  <a:lnTo>
                    <a:pt x="836168" y="503923"/>
                  </a:lnTo>
                  <a:lnTo>
                    <a:pt x="950366" y="503923"/>
                  </a:lnTo>
                  <a:lnTo>
                    <a:pt x="950366" y="478523"/>
                  </a:lnTo>
                  <a:lnTo>
                    <a:pt x="836168" y="478523"/>
                  </a:lnTo>
                  <a:lnTo>
                    <a:pt x="836168" y="451853"/>
                  </a:lnTo>
                  <a:lnTo>
                    <a:pt x="959091" y="451853"/>
                  </a:lnTo>
                  <a:lnTo>
                    <a:pt x="959091" y="420103"/>
                  </a:lnTo>
                  <a:close/>
                </a:path>
                <a:path w="1448434" h="563880">
                  <a:moveTo>
                    <a:pt x="1247305" y="420052"/>
                  </a:moveTo>
                  <a:lnTo>
                    <a:pt x="1203401" y="420052"/>
                  </a:lnTo>
                  <a:lnTo>
                    <a:pt x="1203401" y="562813"/>
                  </a:lnTo>
                  <a:lnTo>
                    <a:pt x="1247305" y="562813"/>
                  </a:lnTo>
                  <a:lnTo>
                    <a:pt x="1247305" y="420052"/>
                  </a:lnTo>
                  <a:close/>
                </a:path>
                <a:path w="1448434" h="563880">
                  <a:moveTo>
                    <a:pt x="1247305" y="385597"/>
                  </a:moveTo>
                  <a:lnTo>
                    <a:pt x="1203401" y="385597"/>
                  </a:lnTo>
                  <a:lnTo>
                    <a:pt x="1203401" y="404393"/>
                  </a:lnTo>
                  <a:lnTo>
                    <a:pt x="1247305" y="404393"/>
                  </a:lnTo>
                  <a:lnTo>
                    <a:pt x="1247305" y="385597"/>
                  </a:lnTo>
                  <a:close/>
                </a:path>
                <a:path w="1448434" h="563880">
                  <a:moveTo>
                    <a:pt x="1448320" y="14922"/>
                  </a:moveTo>
                  <a:lnTo>
                    <a:pt x="1367459" y="14922"/>
                  </a:lnTo>
                  <a:lnTo>
                    <a:pt x="1367459" y="44589"/>
                  </a:lnTo>
                  <a:lnTo>
                    <a:pt x="1034732" y="327418"/>
                  </a:lnTo>
                  <a:lnTo>
                    <a:pt x="910132" y="327418"/>
                  </a:lnTo>
                  <a:lnTo>
                    <a:pt x="884605" y="307187"/>
                  </a:lnTo>
                  <a:lnTo>
                    <a:pt x="858075" y="286169"/>
                  </a:lnTo>
                  <a:lnTo>
                    <a:pt x="858075" y="275602"/>
                  </a:lnTo>
                  <a:lnTo>
                    <a:pt x="910132" y="312508"/>
                  </a:lnTo>
                  <a:lnTo>
                    <a:pt x="1029233" y="312508"/>
                  </a:lnTo>
                  <a:lnTo>
                    <a:pt x="1072705" y="275602"/>
                  </a:lnTo>
                  <a:lnTo>
                    <a:pt x="1090574" y="260438"/>
                  </a:lnTo>
                  <a:lnTo>
                    <a:pt x="910132" y="260438"/>
                  </a:lnTo>
                  <a:lnTo>
                    <a:pt x="858075" y="238683"/>
                  </a:lnTo>
                  <a:lnTo>
                    <a:pt x="858075" y="228231"/>
                  </a:lnTo>
                  <a:lnTo>
                    <a:pt x="910132" y="245478"/>
                  </a:lnTo>
                  <a:lnTo>
                    <a:pt x="1108138" y="245478"/>
                  </a:lnTo>
                  <a:lnTo>
                    <a:pt x="1128445" y="228231"/>
                  </a:lnTo>
                  <a:lnTo>
                    <a:pt x="1169352" y="193484"/>
                  </a:lnTo>
                  <a:lnTo>
                    <a:pt x="910132" y="193484"/>
                  </a:lnTo>
                  <a:lnTo>
                    <a:pt x="858075" y="191312"/>
                  </a:lnTo>
                  <a:lnTo>
                    <a:pt x="858075" y="180682"/>
                  </a:lnTo>
                  <a:lnTo>
                    <a:pt x="910132" y="178511"/>
                  </a:lnTo>
                  <a:lnTo>
                    <a:pt x="1186853" y="178511"/>
                  </a:lnTo>
                  <a:lnTo>
                    <a:pt x="1227797" y="143764"/>
                  </a:lnTo>
                  <a:lnTo>
                    <a:pt x="1248117" y="126517"/>
                  </a:lnTo>
                  <a:lnTo>
                    <a:pt x="910132" y="126517"/>
                  </a:lnTo>
                  <a:lnTo>
                    <a:pt x="858075" y="143764"/>
                  </a:lnTo>
                  <a:lnTo>
                    <a:pt x="858075" y="133324"/>
                  </a:lnTo>
                  <a:lnTo>
                    <a:pt x="910132" y="111556"/>
                  </a:lnTo>
                  <a:lnTo>
                    <a:pt x="1265618" y="111556"/>
                  </a:lnTo>
                  <a:lnTo>
                    <a:pt x="1283449" y="96405"/>
                  </a:lnTo>
                  <a:lnTo>
                    <a:pt x="1326896" y="59499"/>
                  </a:lnTo>
                  <a:lnTo>
                    <a:pt x="910132" y="59499"/>
                  </a:lnTo>
                  <a:lnTo>
                    <a:pt x="858075" y="96405"/>
                  </a:lnTo>
                  <a:lnTo>
                    <a:pt x="858075" y="85826"/>
                  </a:lnTo>
                  <a:lnTo>
                    <a:pt x="884694" y="64744"/>
                  </a:lnTo>
                  <a:lnTo>
                    <a:pt x="910132" y="44589"/>
                  </a:lnTo>
                  <a:lnTo>
                    <a:pt x="1367459" y="44589"/>
                  </a:lnTo>
                  <a:lnTo>
                    <a:pt x="1367459" y="14922"/>
                  </a:lnTo>
                  <a:lnTo>
                    <a:pt x="910120" y="14922"/>
                  </a:lnTo>
                  <a:lnTo>
                    <a:pt x="858075" y="64744"/>
                  </a:lnTo>
                  <a:lnTo>
                    <a:pt x="828408" y="35077"/>
                  </a:lnTo>
                  <a:lnTo>
                    <a:pt x="828408" y="77101"/>
                  </a:lnTo>
                  <a:lnTo>
                    <a:pt x="828408" y="294894"/>
                  </a:lnTo>
                  <a:lnTo>
                    <a:pt x="780961" y="342252"/>
                  </a:lnTo>
                  <a:lnTo>
                    <a:pt x="743940" y="342252"/>
                  </a:lnTo>
                  <a:lnTo>
                    <a:pt x="724154" y="327418"/>
                  </a:lnTo>
                  <a:lnTo>
                    <a:pt x="704367" y="342252"/>
                  </a:lnTo>
                  <a:lnTo>
                    <a:pt x="667321" y="342252"/>
                  </a:lnTo>
                  <a:lnTo>
                    <a:pt x="632244" y="307187"/>
                  </a:lnTo>
                  <a:lnTo>
                    <a:pt x="619950" y="294894"/>
                  </a:lnTo>
                  <a:lnTo>
                    <a:pt x="619950" y="275602"/>
                  </a:lnTo>
                  <a:lnTo>
                    <a:pt x="619950" y="228231"/>
                  </a:lnTo>
                  <a:lnTo>
                    <a:pt x="619950" y="143764"/>
                  </a:lnTo>
                  <a:lnTo>
                    <a:pt x="619950" y="96405"/>
                  </a:lnTo>
                  <a:lnTo>
                    <a:pt x="619950" y="77101"/>
                  </a:lnTo>
                  <a:lnTo>
                    <a:pt x="632307" y="64744"/>
                  </a:lnTo>
                  <a:lnTo>
                    <a:pt x="667321" y="29743"/>
                  </a:lnTo>
                  <a:lnTo>
                    <a:pt x="780961" y="29743"/>
                  </a:lnTo>
                  <a:lnTo>
                    <a:pt x="828408" y="77101"/>
                  </a:lnTo>
                  <a:lnTo>
                    <a:pt x="828408" y="35077"/>
                  </a:lnTo>
                  <a:lnTo>
                    <a:pt x="823074" y="29743"/>
                  </a:lnTo>
                  <a:lnTo>
                    <a:pt x="793330" y="0"/>
                  </a:lnTo>
                  <a:lnTo>
                    <a:pt x="654951" y="0"/>
                  </a:lnTo>
                  <a:lnTo>
                    <a:pt x="590207" y="64744"/>
                  </a:lnTo>
                  <a:lnTo>
                    <a:pt x="590207" y="85826"/>
                  </a:lnTo>
                  <a:lnTo>
                    <a:pt x="590207" y="96405"/>
                  </a:lnTo>
                  <a:lnTo>
                    <a:pt x="538149" y="59499"/>
                  </a:lnTo>
                  <a:lnTo>
                    <a:pt x="121450" y="59499"/>
                  </a:lnTo>
                  <a:lnTo>
                    <a:pt x="182664" y="111556"/>
                  </a:lnTo>
                  <a:lnTo>
                    <a:pt x="538149" y="111556"/>
                  </a:lnTo>
                  <a:lnTo>
                    <a:pt x="590207" y="133324"/>
                  </a:lnTo>
                  <a:lnTo>
                    <a:pt x="590207" y="143764"/>
                  </a:lnTo>
                  <a:lnTo>
                    <a:pt x="538149" y="126517"/>
                  </a:lnTo>
                  <a:lnTo>
                    <a:pt x="200164" y="126517"/>
                  </a:lnTo>
                  <a:lnTo>
                    <a:pt x="261442" y="178511"/>
                  </a:lnTo>
                  <a:lnTo>
                    <a:pt x="538149" y="178511"/>
                  </a:lnTo>
                  <a:lnTo>
                    <a:pt x="590207" y="180682"/>
                  </a:lnTo>
                  <a:lnTo>
                    <a:pt x="590207" y="191312"/>
                  </a:lnTo>
                  <a:lnTo>
                    <a:pt x="538149" y="193484"/>
                  </a:lnTo>
                  <a:lnTo>
                    <a:pt x="278942" y="193484"/>
                  </a:lnTo>
                  <a:lnTo>
                    <a:pt x="340156" y="245478"/>
                  </a:lnTo>
                  <a:lnTo>
                    <a:pt x="538149" y="245478"/>
                  </a:lnTo>
                  <a:lnTo>
                    <a:pt x="590207" y="228231"/>
                  </a:lnTo>
                  <a:lnTo>
                    <a:pt x="590207" y="238683"/>
                  </a:lnTo>
                  <a:lnTo>
                    <a:pt x="538149" y="260438"/>
                  </a:lnTo>
                  <a:lnTo>
                    <a:pt x="357720" y="260438"/>
                  </a:lnTo>
                  <a:lnTo>
                    <a:pt x="419061" y="312508"/>
                  </a:lnTo>
                  <a:lnTo>
                    <a:pt x="538149" y="312508"/>
                  </a:lnTo>
                  <a:lnTo>
                    <a:pt x="590207" y="275602"/>
                  </a:lnTo>
                  <a:lnTo>
                    <a:pt x="590207" y="286169"/>
                  </a:lnTo>
                  <a:lnTo>
                    <a:pt x="538149" y="327418"/>
                  </a:lnTo>
                  <a:lnTo>
                    <a:pt x="413486" y="327418"/>
                  </a:lnTo>
                  <a:lnTo>
                    <a:pt x="80886" y="44589"/>
                  </a:lnTo>
                  <a:lnTo>
                    <a:pt x="538149" y="44589"/>
                  </a:lnTo>
                  <a:lnTo>
                    <a:pt x="590207" y="85826"/>
                  </a:lnTo>
                  <a:lnTo>
                    <a:pt x="590207" y="64744"/>
                  </a:lnTo>
                  <a:lnTo>
                    <a:pt x="569150" y="44589"/>
                  </a:lnTo>
                  <a:lnTo>
                    <a:pt x="538162" y="14922"/>
                  </a:lnTo>
                  <a:lnTo>
                    <a:pt x="0" y="14922"/>
                  </a:lnTo>
                  <a:lnTo>
                    <a:pt x="402551" y="357098"/>
                  </a:lnTo>
                  <a:lnTo>
                    <a:pt x="538149" y="357098"/>
                  </a:lnTo>
                  <a:lnTo>
                    <a:pt x="569099" y="327418"/>
                  </a:lnTo>
                  <a:lnTo>
                    <a:pt x="590207" y="307187"/>
                  </a:lnTo>
                  <a:lnTo>
                    <a:pt x="654951" y="371995"/>
                  </a:lnTo>
                  <a:lnTo>
                    <a:pt x="793330" y="371995"/>
                  </a:lnTo>
                  <a:lnTo>
                    <a:pt x="823048" y="342252"/>
                  </a:lnTo>
                  <a:lnTo>
                    <a:pt x="858075" y="307187"/>
                  </a:lnTo>
                  <a:lnTo>
                    <a:pt x="910132" y="357098"/>
                  </a:lnTo>
                  <a:lnTo>
                    <a:pt x="1045616" y="357098"/>
                  </a:lnTo>
                  <a:lnTo>
                    <a:pt x="1080541" y="327418"/>
                  </a:lnTo>
                  <a:lnTo>
                    <a:pt x="1413408" y="44589"/>
                  </a:lnTo>
                  <a:lnTo>
                    <a:pt x="1448320" y="14922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675684" y="2767355"/>
              <a:ext cx="189763" cy="143522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9890150" y="2767380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42" y="158813"/>
                  </a:moveTo>
                  <a:lnTo>
                    <a:pt x="69875" y="158813"/>
                  </a:lnTo>
                  <a:lnTo>
                    <a:pt x="69875" y="177609"/>
                  </a:lnTo>
                  <a:lnTo>
                    <a:pt x="120142" y="177609"/>
                  </a:lnTo>
                  <a:lnTo>
                    <a:pt x="120142" y="158813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800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42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0D79BF">
                <a:alpha val="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3527069" y="2058111"/>
              <a:ext cx="8315325" cy="2150745"/>
            </a:xfrm>
            <a:custGeom>
              <a:avLst/>
              <a:gdLst/>
              <a:ahLst/>
              <a:cxnLst/>
              <a:rect l="l" t="t" r="r" b="b"/>
              <a:pathLst>
                <a:path w="8315325" h="2150745">
                  <a:moveTo>
                    <a:pt x="8315109" y="2150516"/>
                  </a:moveTo>
                  <a:lnTo>
                    <a:pt x="0" y="2150516"/>
                  </a:lnTo>
                  <a:lnTo>
                    <a:pt x="0" y="0"/>
                  </a:lnTo>
                  <a:lnTo>
                    <a:pt x="8315109" y="0"/>
                  </a:lnTo>
                  <a:lnTo>
                    <a:pt x="8315109" y="2150516"/>
                  </a:lnTo>
                  <a:close/>
                </a:path>
              </a:pathLst>
            </a:custGeom>
            <a:ln w="20574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 descr=""/>
          <p:cNvGrpSpPr/>
          <p:nvPr/>
        </p:nvGrpSpPr>
        <p:grpSpPr>
          <a:xfrm>
            <a:off x="3516782" y="4589005"/>
            <a:ext cx="8336280" cy="2171700"/>
            <a:chOff x="3516782" y="4589005"/>
            <a:chExt cx="8336280" cy="2171700"/>
          </a:xfrm>
        </p:grpSpPr>
        <p:pic>
          <p:nvPicPr>
            <p:cNvPr id="27" name="object 2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932656" y="4998075"/>
              <a:ext cx="148920" cy="253009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4290771" y="4938584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5" h="563879">
                  <a:moveTo>
                    <a:pt x="586422" y="419989"/>
                  </a:moveTo>
                  <a:lnTo>
                    <a:pt x="420827" y="419989"/>
                  </a:lnTo>
                  <a:lnTo>
                    <a:pt x="420827" y="449199"/>
                  </a:lnTo>
                  <a:lnTo>
                    <a:pt x="420827" y="478409"/>
                  </a:lnTo>
                  <a:lnTo>
                    <a:pt x="420827" y="502539"/>
                  </a:lnTo>
                  <a:lnTo>
                    <a:pt x="420827" y="533019"/>
                  </a:lnTo>
                  <a:lnTo>
                    <a:pt x="420827" y="563499"/>
                  </a:lnTo>
                  <a:lnTo>
                    <a:pt x="585609" y="563499"/>
                  </a:lnTo>
                  <a:lnTo>
                    <a:pt x="585609" y="533019"/>
                  </a:lnTo>
                  <a:lnTo>
                    <a:pt x="463054" y="533019"/>
                  </a:lnTo>
                  <a:lnTo>
                    <a:pt x="463054" y="502539"/>
                  </a:lnTo>
                  <a:lnTo>
                    <a:pt x="578561" y="502539"/>
                  </a:lnTo>
                  <a:lnTo>
                    <a:pt x="578561" y="478409"/>
                  </a:lnTo>
                  <a:lnTo>
                    <a:pt x="463054" y="478409"/>
                  </a:lnTo>
                  <a:lnTo>
                    <a:pt x="463054" y="449199"/>
                  </a:lnTo>
                  <a:lnTo>
                    <a:pt x="586422" y="449199"/>
                  </a:lnTo>
                  <a:lnTo>
                    <a:pt x="586422" y="419989"/>
                  </a:lnTo>
                  <a:close/>
                </a:path>
                <a:path w="1448435" h="563879">
                  <a:moveTo>
                    <a:pt x="763092" y="535559"/>
                  </a:moveTo>
                  <a:lnTo>
                    <a:pt x="658101" y="535559"/>
                  </a:lnTo>
                  <a:lnTo>
                    <a:pt x="658101" y="419989"/>
                  </a:lnTo>
                  <a:lnTo>
                    <a:pt x="614565" y="419989"/>
                  </a:lnTo>
                  <a:lnTo>
                    <a:pt x="614565" y="535559"/>
                  </a:lnTo>
                  <a:lnTo>
                    <a:pt x="614565" y="563499"/>
                  </a:lnTo>
                  <a:lnTo>
                    <a:pt x="763092" y="563499"/>
                  </a:lnTo>
                  <a:lnTo>
                    <a:pt x="763092" y="535559"/>
                  </a:lnTo>
                  <a:close/>
                </a:path>
                <a:path w="1448435" h="563879">
                  <a:moveTo>
                    <a:pt x="959104" y="420103"/>
                  </a:moveTo>
                  <a:lnTo>
                    <a:pt x="792213" y="420103"/>
                  </a:lnTo>
                  <a:lnTo>
                    <a:pt x="792213" y="451853"/>
                  </a:lnTo>
                  <a:lnTo>
                    <a:pt x="792213" y="478523"/>
                  </a:lnTo>
                  <a:lnTo>
                    <a:pt x="792213" y="503923"/>
                  </a:lnTo>
                  <a:lnTo>
                    <a:pt x="792213" y="533133"/>
                  </a:lnTo>
                  <a:lnTo>
                    <a:pt x="792213" y="563613"/>
                  </a:lnTo>
                  <a:lnTo>
                    <a:pt x="958240" y="563613"/>
                  </a:lnTo>
                  <a:lnTo>
                    <a:pt x="958240" y="533133"/>
                  </a:lnTo>
                  <a:lnTo>
                    <a:pt x="836180" y="533133"/>
                  </a:lnTo>
                  <a:lnTo>
                    <a:pt x="836180" y="503923"/>
                  </a:lnTo>
                  <a:lnTo>
                    <a:pt x="950379" y="503923"/>
                  </a:lnTo>
                  <a:lnTo>
                    <a:pt x="950379" y="478523"/>
                  </a:lnTo>
                  <a:lnTo>
                    <a:pt x="836180" y="478523"/>
                  </a:lnTo>
                  <a:lnTo>
                    <a:pt x="836180" y="451853"/>
                  </a:lnTo>
                  <a:lnTo>
                    <a:pt x="959104" y="451853"/>
                  </a:lnTo>
                  <a:lnTo>
                    <a:pt x="959104" y="420103"/>
                  </a:lnTo>
                  <a:close/>
                </a:path>
                <a:path w="1448435" h="563879">
                  <a:moveTo>
                    <a:pt x="1247317" y="420077"/>
                  </a:moveTo>
                  <a:lnTo>
                    <a:pt x="1203426" y="420077"/>
                  </a:lnTo>
                  <a:lnTo>
                    <a:pt x="1203426" y="562864"/>
                  </a:lnTo>
                  <a:lnTo>
                    <a:pt x="1247317" y="562864"/>
                  </a:lnTo>
                  <a:lnTo>
                    <a:pt x="1247317" y="420077"/>
                  </a:lnTo>
                  <a:close/>
                </a:path>
                <a:path w="1448435" h="563879">
                  <a:moveTo>
                    <a:pt x="1247317" y="385648"/>
                  </a:moveTo>
                  <a:lnTo>
                    <a:pt x="1203426" y="385648"/>
                  </a:lnTo>
                  <a:lnTo>
                    <a:pt x="1203426" y="404380"/>
                  </a:lnTo>
                  <a:lnTo>
                    <a:pt x="1247317" y="404380"/>
                  </a:lnTo>
                  <a:lnTo>
                    <a:pt x="1247317" y="385648"/>
                  </a:lnTo>
                  <a:close/>
                </a:path>
                <a:path w="1448435" h="563879">
                  <a:moveTo>
                    <a:pt x="1448346" y="14909"/>
                  </a:moveTo>
                  <a:lnTo>
                    <a:pt x="1367472" y="14909"/>
                  </a:lnTo>
                  <a:lnTo>
                    <a:pt x="1367472" y="44589"/>
                  </a:lnTo>
                  <a:lnTo>
                    <a:pt x="1034745" y="327418"/>
                  </a:lnTo>
                  <a:lnTo>
                    <a:pt x="910158" y="327418"/>
                  </a:lnTo>
                  <a:lnTo>
                    <a:pt x="884618" y="307187"/>
                  </a:lnTo>
                  <a:lnTo>
                    <a:pt x="858100" y="286169"/>
                  </a:lnTo>
                  <a:lnTo>
                    <a:pt x="858100" y="275602"/>
                  </a:lnTo>
                  <a:lnTo>
                    <a:pt x="910158" y="312508"/>
                  </a:lnTo>
                  <a:lnTo>
                    <a:pt x="1029246" y="312508"/>
                  </a:lnTo>
                  <a:lnTo>
                    <a:pt x="1072718" y="275602"/>
                  </a:lnTo>
                  <a:lnTo>
                    <a:pt x="1090587" y="260438"/>
                  </a:lnTo>
                  <a:lnTo>
                    <a:pt x="910158" y="260438"/>
                  </a:lnTo>
                  <a:lnTo>
                    <a:pt x="858100" y="238683"/>
                  </a:lnTo>
                  <a:lnTo>
                    <a:pt x="858100" y="228231"/>
                  </a:lnTo>
                  <a:lnTo>
                    <a:pt x="910158" y="245478"/>
                  </a:lnTo>
                  <a:lnTo>
                    <a:pt x="1108151" y="245478"/>
                  </a:lnTo>
                  <a:lnTo>
                    <a:pt x="1128458" y="228231"/>
                  </a:lnTo>
                  <a:lnTo>
                    <a:pt x="1169365" y="193484"/>
                  </a:lnTo>
                  <a:lnTo>
                    <a:pt x="910158" y="193484"/>
                  </a:lnTo>
                  <a:lnTo>
                    <a:pt x="858100" y="191312"/>
                  </a:lnTo>
                  <a:lnTo>
                    <a:pt x="858100" y="180682"/>
                  </a:lnTo>
                  <a:lnTo>
                    <a:pt x="910158" y="178523"/>
                  </a:lnTo>
                  <a:lnTo>
                    <a:pt x="1186865" y="178523"/>
                  </a:lnTo>
                  <a:lnTo>
                    <a:pt x="1227823" y="143764"/>
                  </a:lnTo>
                  <a:lnTo>
                    <a:pt x="1248143" y="126517"/>
                  </a:lnTo>
                  <a:lnTo>
                    <a:pt x="910158" y="126517"/>
                  </a:lnTo>
                  <a:lnTo>
                    <a:pt x="858100" y="143764"/>
                  </a:lnTo>
                  <a:lnTo>
                    <a:pt x="858100" y="133324"/>
                  </a:lnTo>
                  <a:lnTo>
                    <a:pt x="910158" y="111556"/>
                  </a:lnTo>
                  <a:lnTo>
                    <a:pt x="1265643" y="111556"/>
                  </a:lnTo>
                  <a:lnTo>
                    <a:pt x="1283474" y="96405"/>
                  </a:lnTo>
                  <a:lnTo>
                    <a:pt x="1326921" y="59499"/>
                  </a:lnTo>
                  <a:lnTo>
                    <a:pt x="910158" y="59499"/>
                  </a:lnTo>
                  <a:lnTo>
                    <a:pt x="858100" y="96405"/>
                  </a:lnTo>
                  <a:lnTo>
                    <a:pt x="858100" y="85826"/>
                  </a:lnTo>
                  <a:lnTo>
                    <a:pt x="884707" y="64744"/>
                  </a:lnTo>
                  <a:lnTo>
                    <a:pt x="910158" y="44589"/>
                  </a:lnTo>
                  <a:lnTo>
                    <a:pt x="1367472" y="44589"/>
                  </a:lnTo>
                  <a:lnTo>
                    <a:pt x="1367472" y="14909"/>
                  </a:lnTo>
                  <a:lnTo>
                    <a:pt x="910158" y="14909"/>
                  </a:lnTo>
                  <a:lnTo>
                    <a:pt x="858100" y="64744"/>
                  </a:lnTo>
                  <a:lnTo>
                    <a:pt x="828421" y="35064"/>
                  </a:lnTo>
                  <a:lnTo>
                    <a:pt x="828421" y="77101"/>
                  </a:lnTo>
                  <a:lnTo>
                    <a:pt x="828421" y="294894"/>
                  </a:lnTo>
                  <a:lnTo>
                    <a:pt x="780986" y="342265"/>
                  </a:lnTo>
                  <a:lnTo>
                    <a:pt x="743953" y="342265"/>
                  </a:lnTo>
                  <a:lnTo>
                    <a:pt x="724166" y="327418"/>
                  </a:lnTo>
                  <a:lnTo>
                    <a:pt x="704380" y="342265"/>
                  </a:lnTo>
                  <a:lnTo>
                    <a:pt x="667334" y="342265"/>
                  </a:lnTo>
                  <a:lnTo>
                    <a:pt x="632256" y="307187"/>
                  </a:lnTo>
                  <a:lnTo>
                    <a:pt x="619963" y="294894"/>
                  </a:lnTo>
                  <a:lnTo>
                    <a:pt x="619963" y="77101"/>
                  </a:lnTo>
                  <a:lnTo>
                    <a:pt x="632320" y="64744"/>
                  </a:lnTo>
                  <a:lnTo>
                    <a:pt x="667334" y="29743"/>
                  </a:lnTo>
                  <a:lnTo>
                    <a:pt x="780986" y="29743"/>
                  </a:lnTo>
                  <a:lnTo>
                    <a:pt x="828421" y="77101"/>
                  </a:lnTo>
                  <a:lnTo>
                    <a:pt x="828421" y="35064"/>
                  </a:lnTo>
                  <a:lnTo>
                    <a:pt x="823099" y="29743"/>
                  </a:lnTo>
                  <a:lnTo>
                    <a:pt x="793356" y="0"/>
                  </a:lnTo>
                  <a:lnTo>
                    <a:pt x="654964" y="0"/>
                  </a:lnTo>
                  <a:lnTo>
                    <a:pt x="590219" y="64744"/>
                  </a:lnTo>
                  <a:lnTo>
                    <a:pt x="590219" y="85826"/>
                  </a:lnTo>
                  <a:lnTo>
                    <a:pt x="590219" y="96405"/>
                  </a:lnTo>
                  <a:lnTo>
                    <a:pt x="538162" y="59499"/>
                  </a:lnTo>
                  <a:lnTo>
                    <a:pt x="121462" y="59499"/>
                  </a:lnTo>
                  <a:lnTo>
                    <a:pt x="182676" y="111556"/>
                  </a:lnTo>
                  <a:lnTo>
                    <a:pt x="538162" y="111556"/>
                  </a:lnTo>
                  <a:lnTo>
                    <a:pt x="590219" y="133324"/>
                  </a:lnTo>
                  <a:lnTo>
                    <a:pt x="590219" y="143764"/>
                  </a:lnTo>
                  <a:lnTo>
                    <a:pt x="538162" y="126517"/>
                  </a:lnTo>
                  <a:lnTo>
                    <a:pt x="200177" y="126517"/>
                  </a:lnTo>
                  <a:lnTo>
                    <a:pt x="261454" y="178523"/>
                  </a:lnTo>
                  <a:lnTo>
                    <a:pt x="538162" y="178523"/>
                  </a:lnTo>
                  <a:lnTo>
                    <a:pt x="590219" y="180682"/>
                  </a:lnTo>
                  <a:lnTo>
                    <a:pt x="590219" y="191312"/>
                  </a:lnTo>
                  <a:lnTo>
                    <a:pt x="538162" y="193484"/>
                  </a:lnTo>
                  <a:lnTo>
                    <a:pt x="278955" y="193484"/>
                  </a:lnTo>
                  <a:lnTo>
                    <a:pt x="340169" y="245478"/>
                  </a:lnTo>
                  <a:lnTo>
                    <a:pt x="538162" y="245478"/>
                  </a:lnTo>
                  <a:lnTo>
                    <a:pt x="590219" y="228231"/>
                  </a:lnTo>
                  <a:lnTo>
                    <a:pt x="590219" y="238683"/>
                  </a:lnTo>
                  <a:lnTo>
                    <a:pt x="538162" y="260438"/>
                  </a:lnTo>
                  <a:lnTo>
                    <a:pt x="357733" y="260438"/>
                  </a:lnTo>
                  <a:lnTo>
                    <a:pt x="419074" y="312508"/>
                  </a:lnTo>
                  <a:lnTo>
                    <a:pt x="538162" y="312508"/>
                  </a:lnTo>
                  <a:lnTo>
                    <a:pt x="590219" y="275602"/>
                  </a:lnTo>
                  <a:lnTo>
                    <a:pt x="590219" y="286169"/>
                  </a:lnTo>
                  <a:lnTo>
                    <a:pt x="538162" y="327418"/>
                  </a:lnTo>
                  <a:lnTo>
                    <a:pt x="413499" y="327418"/>
                  </a:lnTo>
                  <a:lnTo>
                    <a:pt x="80899" y="44589"/>
                  </a:lnTo>
                  <a:lnTo>
                    <a:pt x="538162" y="44589"/>
                  </a:lnTo>
                  <a:lnTo>
                    <a:pt x="590219" y="85826"/>
                  </a:lnTo>
                  <a:lnTo>
                    <a:pt x="590219" y="64744"/>
                  </a:lnTo>
                  <a:lnTo>
                    <a:pt x="569163" y="44589"/>
                  </a:lnTo>
                  <a:lnTo>
                    <a:pt x="538162" y="14909"/>
                  </a:lnTo>
                  <a:lnTo>
                    <a:pt x="0" y="14909"/>
                  </a:lnTo>
                  <a:lnTo>
                    <a:pt x="402564" y="357098"/>
                  </a:lnTo>
                  <a:lnTo>
                    <a:pt x="538162" y="357098"/>
                  </a:lnTo>
                  <a:lnTo>
                    <a:pt x="569112" y="327418"/>
                  </a:lnTo>
                  <a:lnTo>
                    <a:pt x="590219" y="307187"/>
                  </a:lnTo>
                  <a:lnTo>
                    <a:pt x="654951" y="371995"/>
                  </a:lnTo>
                  <a:lnTo>
                    <a:pt x="793369" y="371995"/>
                  </a:lnTo>
                  <a:lnTo>
                    <a:pt x="823061" y="342265"/>
                  </a:lnTo>
                  <a:lnTo>
                    <a:pt x="858100" y="307187"/>
                  </a:lnTo>
                  <a:lnTo>
                    <a:pt x="910158" y="357098"/>
                  </a:lnTo>
                  <a:lnTo>
                    <a:pt x="1045629" y="357098"/>
                  </a:lnTo>
                  <a:lnTo>
                    <a:pt x="1080554" y="327418"/>
                  </a:lnTo>
                  <a:lnTo>
                    <a:pt x="1413408" y="44589"/>
                  </a:lnTo>
                  <a:lnTo>
                    <a:pt x="1448346" y="14909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277331" y="5358640"/>
              <a:ext cx="189763" cy="143522"/>
            </a:xfrm>
            <a:prstGeom prst="rect">
              <a:avLst/>
            </a:prstGeom>
          </p:spPr>
        </p:pic>
        <p:sp>
          <p:nvSpPr>
            <p:cNvPr id="30" name="object 30" descr=""/>
            <p:cNvSpPr/>
            <p:nvPr/>
          </p:nvSpPr>
          <p:spPr>
            <a:xfrm>
              <a:off x="4491799" y="535866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42" y="158864"/>
                  </a:moveTo>
                  <a:lnTo>
                    <a:pt x="69875" y="158864"/>
                  </a:lnTo>
                  <a:lnTo>
                    <a:pt x="69875" y="177660"/>
                  </a:lnTo>
                  <a:lnTo>
                    <a:pt x="120142" y="177660"/>
                  </a:lnTo>
                  <a:lnTo>
                    <a:pt x="120142" y="158864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800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42"/>
                  </a:lnTo>
                  <a:lnTo>
                    <a:pt x="107340" y="0"/>
                  </a:lnTo>
                  <a:lnTo>
                    <a:pt x="64630" y="127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95"/>
                  </a:lnTo>
                  <a:lnTo>
                    <a:pt x="189865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33577" y="4998075"/>
              <a:ext cx="148907" cy="253009"/>
            </a:xfrm>
            <a:prstGeom prst="rect">
              <a:avLst/>
            </a:prstGeom>
          </p:spPr>
        </p:pic>
        <p:sp>
          <p:nvSpPr>
            <p:cNvPr id="32" name="object 32" descr=""/>
            <p:cNvSpPr/>
            <p:nvPr/>
          </p:nvSpPr>
          <p:spPr>
            <a:xfrm>
              <a:off x="6991718" y="4938584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09" y="419989"/>
                  </a:moveTo>
                  <a:lnTo>
                    <a:pt x="420814" y="419989"/>
                  </a:lnTo>
                  <a:lnTo>
                    <a:pt x="420814" y="449199"/>
                  </a:lnTo>
                  <a:lnTo>
                    <a:pt x="420814" y="478409"/>
                  </a:lnTo>
                  <a:lnTo>
                    <a:pt x="420814" y="502539"/>
                  </a:lnTo>
                  <a:lnTo>
                    <a:pt x="420814" y="533019"/>
                  </a:lnTo>
                  <a:lnTo>
                    <a:pt x="420814" y="563499"/>
                  </a:lnTo>
                  <a:lnTo>
                    <a:pt x="585597" y="563499"/>
                  </a:lnTo>
                  <a:lnTo>
                    <a:pt x="585597" y="533019"/>
                  </a:lnTo>
                  <a:lnTo>
                    <a:pt x="463042" y="533019"/>
                  </a:lnTo>
                  <a:lnTo>
                    <a:pt x="463042" y="502539"/>
                  </a:lnTo>
                  <a:lnTo>
                    <a:pt x="578548" y="502539"/>
                  </a:lnTo>
                  <a:lnTo>
                    <a:pt x="578548" y="478409"/>
                  </a:lnTo>
                  <a:lnTo>
                    <a:pt x="463042" y="478409"/>
                  </a:lnTo>
                  <a:lnTo>
                    <a:pt x="463042" y="449199"/>
                  </a:lnTo>
                  <a:lnTo>
                    <a:pt x="586409" y="449199"/>
                  </a:lnTo>
                  <a:lnTo>
                    <a:pt x="586409" y="419989"/>
                  </a:lnTo>
                  <a:close/>
                </a:path>
                <a:path w="1448434" h="563879">
                  <a:moveTo>
                    <a:pt x="763066" y="535559"/>
                  </a:moveTo>
                  <a:lnTo>
                    <a:pt x="658075" y="535559"/>
                  </a:lnTo>
                  <a:lnTo>
                    <a:pt x="658075" y="419989"/>
                  </a:lnTo>
                  <a:lnTo>
                    <a:pt x="614540" y="419989"/>
                  </a:lnTo>
                  <a:lnTo>
                    <a:pt x="614540" y="535559"/>
                  </a:lnTo>
                  <a:lnTo>
                    <a:pt x="614540" y="563499"/>
                  </a:lnTo>
                  <a:lnTo>
                    <a:pt x="763066" y="563499"/>
                  </a:lnTo>
                  <a:lnTo>
                    <a:pt x="763066" y="535559"/>
                  </a:lnTo>
                  <a:close/>
                </a:path>
                <a:path w="1448434" h="563879">
                  <a:moveTo>
                    <a:pt x="959065" y="420103"/>
                  </a:moveTo>
                  <a:lnTo>
                    <a:pt x="792175" y="420103"/>
                  </a:lnTo>
                  <a:lnTo>
                    <a:pt x="792175" y="451853"/>
                  </a:lnTo>
                  <a:lnTo>
                    <a:pt x="792175" y="478523"/>
                  </a:lnTo>
                  <a:lnTo>
                    <a:pt x="792175" y="503923"/>
                  </a:lnTo>
                  <a:lnTo>
                    <a:pt x="792175" y="533133"/>
                  </a:lnTo>
                  <a:lnTo>
                    <a:pt x="792175" y="563613"/>
                  </a:lnTo>
                  <a:lnTo>
                    <a:pt x="958202" y="563613"/>
                  </a:lnTo>
                  <a:lnTo>
                    <a:pt x="958202" y="533133"/>
                  </a:lnTo>
                  <a:lnTo>
                    <a:pt x="836142" y="533133"/>
                  </a:lnTo>
                  <a:lnTo>
                    <a:pt x="836142" y="503923"/>
                  </a:lnTo>
                  <a:lnTo>
                    <a:pt x="950341" y="503923"/>
                  </a:lnTo>
                  <a:lnTo>
                    <a:pt x="950341" y="478523"/>
                  </a:lnTo>
                  <a:lnTo>
                    <a:pt x="836142" y="478523"/>
                  </a:lnTo>
                  <a:lnTo>
                    <a:pt x="836142" y="451853"/>
                  </a:lnTo>
                  <a:lnTo>
                    <a:pt x="959065" y="451853"/>
                  </a:lnTo>
                  <a:lnTo>
                    <a:pt x="959065" y="420103"/>
                  </a:lnTo>
                  <a:close/>
                </a:path>
                <a:path w="1448434" h="563879">
                  <a:moveTo>
                    <a:pt x="1247279" y="420077"/>
                  </a:moveTo>
                  <a:lnTo>
                    <a:pt x="1203375" y="420077"/>
                  </a:lnTo>
                  <a:lnTo>
                    <a:pt x="1203375" y="562864"/>
                  </a:lnTo>
                  <a:lnTo>
                    <a:pt x="1247279" y="562864"/>
                  </a:lnTo>
                  <a:lnTo>
                    <a:pt x="1247279" y="420077"/>
                  </a:lnTo>
                  <a:close/>
                </a:path>
                <a:path w="1448434" h="563879">
                  <a:moveTo>
                    <a:pt x="1247279" y="385648"/>
                  </a:moveTo>
                  <a:lnTo>
                    <a:pt x="1203375" y="385648"/>
                  </a:lnTo>
                  <a:lnTo>
                    <a:pt x="1203375" y="404380"/>
                  </a:lnTo>
                  <a:lnTo>
                    <a:pt x="1247279" y="404380"/>
                  </a:lnTo>
                  <a:lnTo>
                    <a:pt x="1247279" y="385648"/>
                  </a:lnTo>
                  <a:close/>
                </a:path>
                <a:path w="1448434" h="563879">
                  <a:moveTo>
                    <a:pt x="1448295" y="14947"/>
                  </a:moveTo>
                  <a:lnTo>
                    <a:pt x="1367459" y="14947"/>
                  </a:lnTo>
                  <a:lnTo>
                    <a:pt x="1367459" y="44589"/>
                  </a:lnTo>
                  <a:lnTo>
                    <a:pt x="1034732" y="327418"/>
                  </a:lnTo>
                  <a:lnTo>
                    <a:pt x="910132" y="327418"/>
                  </a:lnTo>
                  <a:lnTo>
                    <a:pt x="884593" y="307187"/>
                  </a:lnTo>
                  <a:lnTo>
                    <a:pt x="858075" y="286169"/>
                  </a:lnTo>
                  <a:lnTo>
                    <a:pt x="858075" y="275602"/>
                  </a:lnTo>
                  <a:lnTo>
                    <a:pt x="910132" y="312508"/>
                  </a:lnTo>
                  <a:lnTo>
                    <a:pt x="1029233" y="312508"/>
                  </a:lnTo>
                  <a:lnTo>
                    <a:pt x="1072705" y="275602"/>
                  </a:lnTo>
                  <a:lnTo>
                    <a:pt x="1090574" y="260438"/>
                  </a:lnTo>
                  <a:lnTo>
                    <a:pt x="910132" y="260438"/>
                  </a:lnTo>
                  <a:lnTo>
                    <a:pt x="858075" y="238683"/>
                  </a:lnTo>
                  <a:lnTo>
                    <a:pt x="858075" y="228231"/>
                  </a:lnTo>
                  <a:lnTo>
                    <a:pt x="910132" y="245478"/>
                  </a:lnTo>
                  <a:lnTo>
                    <a:pt x="1108138" y="245478"/>
                  </a:lnTo>
                  <a:lnTo>
                    <a:pt x="1128433" y="228231"/>
                  </a:lnTo>
                  <a:lnTo>
                    <a:pt x="1169352" y="193484"/>
                  </a:lnTo>
                  <a:lnTo>
                    <a:pt x="910132" y="193484"/>
                  </a:lnTo>
                  <a:lnTo>
                    <a:pt x="858075" y="191312"/>
                  </a:lnTo>
                  <a:lnTo>
                    <a:pt x="858075" y="180682"/>
                  </a:lnTo>
                  <a:lnTo>
                    <a:pt x="910132" y="178523"/>
                  </a:lnTo>
                  <a:lnTo>
                    <a:pt x="1186853" y="178523"/>
                  </a:lnTo>
                  <a:lnTo>
                    <a:pt x="1227797" y="143764"/>
                  </a:lnTo>
                  <a:lnTo>
                    <a:pt x="1248117" y="126517"/>
                  </a:lnTo>
                  <a:lnTo>
                    <a:pt x="910132" y="126517"/>
                  </a:lnTo>
                  <a:lnTo>
                    <a:pt x="858075" y="143764"/>
                  </a:lnTo>
                  <a:lnTo>
                    <a:pt x="858075" y="133324"/>
                  </a:lnTo>
                  <a:lnTo>
                    <a:pt x="910132" y="111556"/>
                  </a:lnTo>
                  <a:lnTo>
                    <a:pt x="1265618" y="111556"/>
                  </a:lnTo>
                  <a:lnTo>
                    <a:pt x="1283449" y="96405"/>
                  </a:lnTo>
                  <a:lnTo>
                    <a:pt x="1326896" y="59499"/>
                  </a:lnTo>
                  <a:lnTo>
                    <a:pt x="910132" y="59499"/>
                  </a:lnTo>
                  <a:lnTo>
                    <a:pt x="858075" y="96405"/>
                  </a:lnTo>
                  <a:lnTo>
                    <a:pt x="858075" y="85826"/>
                  </a:lnTo>
                  <a:lnTo>
                    <a:pt x="884682" y="64744"/>
                  </a:lnTo>
                  <a:lnTo>
                    <a:pt x="910132" y="44589"/>
                  </a:lnTo>
                  <a:lnTo>
                    <a:pt x="1367459" y="44589"/>
                  </a:lnTo>
                  <a:lnTo>
                    <a:pt x="1367459" y="14947"/>
                  </a:lnTo>
                  <a:lnTo>
                    <a:pt x="910082" y="14947"/>
                  </a:lnTo>
                  <a:lnTo>
                    <a:pt x="858075" y="64744"/>
                  </a:lnTo>
                  <a:lnTo>
                    <a:pt x="828332" y="35001"/>
                  </a:lnTo>
                  <a:lnTo>
                    <a:pt x="828332" y="77101"/>
                  </a:lnTo>
                  <a:lnTo>
                    <a:pt x="828332" y="294894"/>
                  </a:lnTo>
                  <a:lnTo>
                    <a:pt x="780961" y="342265"/>
                  </a:lnTo>
                  <a:lnTo>
                    <a:pt x="743940" y="342265"/>
                  </a:lnTo>
                  <a:lnTo>
                    <a:pt x="724154" y="327418"/>
                  </a:lnTo>
                  <a:lnTo>
                    <a:pt x="704367" y="342265"/>
                  </a:lnTo>
                  <a:lnTo>
                    <a:pt x="667321" y="342265"/>
                  </a:lnTo>
                  <a:lnTo>
                    <a:pt x="632244" y="307187"/>
                  </a:lnTo>
                  <a:lnTo>
                    <a:pt x="619950" y="294894"/>
                  </a:lnTo>
                  <a:lnTo>
                    <a:pt x="619950" y="77101"/>
                  </a:lnTo>
                  <a:lnTo>
                    <a:pt x="632307" y="64744"/>
                  </a:lnTo>
                  <a:lnTo>
                    <a:pt x="667321" y="29743"/>
                  </a:lnTo>
                  <a:lnTo>
                    <a:pt x="780961" y="29743"/>
                  </a:lnTo>
                  <a:lnTo>
                    <a:pt x="828332" y="77101"/>
                  </a:lnTo>
                  <a:lnTo>
                    <a:pt x="828332" y="35001"/>
                  </a:lnTo>
                  <a:lnTo>
                    <a:pt x="823074" y="29743"/>
                  </a:lnTo>
                  <a:lnTo>
                    <a:pt x="793330" y="0"/>
                  </a:lnTo>
                  <a:lnTo>
                    <a:pt x="654951" y="0"/>
                  </a:lnTo>
                  <a:lnTo>
                    <a:pt x="590156" y="64744"/>
                  </a:lnTo>
                  <a:lnTo>
                    <a:pt x="590156" y="85826"/>
                  </a:lnTo>
                  <a:lnTo>
                    <a:pt x="590156" y="96405"/>
                  </a:lnTo>
                  <a:lnTo>
                    <a:pt x="538149" y="59499"/>
                  </a:lnTo>
                  <a:lnTo>
                    <a:pt x="121450" y="59499"/>
                  </a:lnTo>
                  <a:lnTo>
                    <a:pt x="182664" y="111556"/>
                  </a:lnTo>
                  <a:lnTo>
                    <a:pt x="538149" y="111556"/>
                  </a:lnTo>
                  <a:lnTo>
                    <a:pt x="590156" y="133324"/>
                  </a:lnTo>
                  <a:lnTo>
                    <a:pt x="590156" y="143764"/>
                  </a:lnTo>
                  <a:lnTo>
                    <a:pt x="538149" y="126517"/>
                  </a:lnTo>
                  <a:lnTo>
                    <a:pt x="200164" y="126517"/>
                  </a:lnTo>
                  <a:lnTo>
                    <a:pt x="261378" y="178523"/>
                  </a:lnTo>
                  <a:lnTo>
                    <a:pt x="538149" y="178523"/>
                  </a:lnTo>
                  <a:lnTo>
                    <a:pt x="590156" y="180682"/>
                  </a:lnTo>
                  <a:lnTo>
                    <a:pt x="590156" y="191312"/>
                  </a:lnTo>
                  <a:lnTo>
                    <a:pt x="538149" y="193484"/>
                  </a:lnTo>
                  <a:lnTo>
                    <a:pt x="278942" y="193484"/>
                  </a:lnTo>
                  <a:lnTo>
                    <a:pt x="340156" y="245478"/>
                  </a:lnTo>
                  <a:lnTo>
                    <a:pt x="538149" y="245478"/>
                  </a:lnTo>
                  <a:lnTo>
                    <a:pt x="590156" y="228231"/>
                  </a:lnTo>
                  <a:lnTo>
                    <a:pt x="590156" y="238683"/>
                  </a:lnTo>
                  <a:lnTo>
                    <a:pt x="538149" y="260438"/>
                  </a:lnTo>
                  <a:lnTo>
                    <a:pt x="357720" y="260438"/>
                  </a:lnTo>
                  <a:lnTo>
                    <a:pt x="419061" y="312508"/>
                  </a:lnTo>
                  <a:lnTo>
                    <a:pt x="538149" y="312508"/>
                  </a:lnTo>
                  <a:lnTo>
                    <a:pt x="590156" y="275602"/>
                  </a:lnTo>
                  <a:lnTo>
                    <a:pt x="590156" y="286169"/>
                  </a:lnTo>
                  <a:lnTo>
                    <a:pt x="538149" y="327418"/>
                  </a:lnTo>
                  <a:lnTo>
                    <a:pt x="413486" y="327418"/>
                  </a:lnTo>
                  <a:lnTo>
                    <a:pt x="80886" y="44589"/>
                  </a:lnTo>
                  <a:lnTo>
                    <a:pt x="538149" y="44589"/>
                  </a:lnTo>
                  <a:lnTo>
                    <a:pt x="590156" y="85826"/>
                  </a:lnTo>
                  <a:lnTo>
                    <a:pt x="590156" y="64744"/>
                  </a:lnTo>
                  <a:lnTo>
                    <a:pt x="569112" y="44589"/>
                  </a:lnTo>
                  <a:lnTo>
                    <a:pt x="538187" y="14947"/>
                  </a:lnTo>
                  <a:lnTo>
                    <a:pt x="0" y="14947"/>
                  </a:lnTo>
                  <a:lnTo>
                    <a:pt x="402539" y="357098"/>
                  </a:lnTo>
                  <a:lnTo>
                    <a:pt x="538149" y="357098"/>
                  </a:lnTo>
                  <a:lnTo>
                    <a:pt x="569074" y="327418"/>
                  </a:lnTo>
                  <a:lnTo>
                    <a:pt x="590156" y="307187"/>
                  </a:lnTo>
                  <a:lnTo>
                    <a:pt x="654939" y="371995"/>
                  </a:lnTo>
                  <a:lnTo>
                    <a:pt x="793343" y="371995"/>
                  </a:lnTo>
                  <a:lnTo>
                    <a:pt x="823036" y="342265"/>
                  </a:lnTo>
                  <a:lnTo>
                    <a:pt x="858075" y="307187"/>
                  </a:lnTo>
                  <a:lnTo>
                    <a:pt x="910132" y="357098"/>
                  </a:lnTo>
                  <a:lnTo>
                    <a:pt x="1045616" y="357098"/>
                  </a:lnTo>
                  <a:lnTo>
                    <a:pt x="1080541" y="327418"/>
                  </a:lnTo>
                  <a:lnTo>
                    <a:pt x="1413408" y="44589"/>
                  </a:lnTo>
                  <a:lnTo>
                    <a:pt x="1448295" y="14947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3" name="object 3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978247" y="5358640"/>
              <a:ext cx="189763" cy="143522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7192721" y="535866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16" y="158864"/>
                  </a:moveTo>
                  <a:lnTo>
                    <a:pt x="69862" y="158864"/>
                  </a:lnTo>
                  <a:lnTo>
                    <a:pt x="69862" y="177660"/>
                  </a:lnTo>
                  <a:lnTo>
                    <a:pt x="120116" y="177660"/>
                  </a:lnTo>
                  <a:lnTo>
                    <a:pt x="120116" y="158864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800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42"/>
                  </a:lnTo>
                  <a:lnTo>
                    <a:pt x="107340" y="0"/>
                  </a:lnTo>
                  <a:lnTo>
                    <a:pt x="64643" y="127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95"/>
                  </a:lnTo>
                  <a:lnTo>
                    <a:pt x="189877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0334496" y="4998075"/>
              <a:ext cx="148907" cy="253009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9692589" y="4938584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47" y="419989"/>
                  </a:moveTo>
                  <a:lnTo>
                    <a:pt x="420852" y="419989"/>
                  </a:lnTo>
                  <a:lnTo>
                    <a:pt x="420852" y="449199"/>
                  </a:lnTo>
                  <a:lnTo>
                    <a:pt x="420852" y="478409"/>
                  </a:lnTo>
                  <a:lnTo>
                    <a:pt x="420852" y="502539"/>
                  </a:lnTo>
                  <a:lnTo>
                    <a:pt x="420852" y="533019"/>
                  </a:lnTo>
                  <a:lnTo>
                    <a:pt x="420852" y="563499"/>
                  </a:lnTo>
                  <a:lnTo>
                    <a:pt x="585635" y="563499"/>
                  </a:lnTo>
                  <a:lnTo>
                    <a:pt x="585635" y="533019"/>
                  </a:lnTo>
                  <a:lnTo>
                    <a:pt x="463080" y="533019"/>
                  </a:lnTo>
                  <a:lnTo>
                    <a:pt x="463080" y="502539"/>
                  </a:lnTo>
                  <a:lnTo>
                    <a:pt x="578586" y="502539"/>
                  </a:lnTo>
                  <a:lnTo>
                    <a:pt x="578586" y="478409"/>
                  </a:lnTo>
                  <a:lnTo>
                    <a:pt x="463080" y="478409"/>
                  </a:lnTo>
                  <a:lnTo>
                    <a:pt x="463080" y="449199"/>
                  </a:lnTo>
                  <a:lnTo>
                    <a:pt x="586447" y="449199"/>
                  </a:lnTo>
                  <a:lnTo>
                    <a:pt x="586447" y="419989"/>
                  </a:lnTo>
                  <a:close/>
                </a:path>
                <a:path w="1448434" h="563879">
                  <a:moveTo>
                    <a:pt x="763117" y="535559"/>
                  </a:moveTo>
                  <a:lnTo>
                    <a:pt x="658126" y="535559"/>
                  </a:lnTo>
                  <a:lnTo>
                    <a:pt x="658126" y="419989"/>
                  </a:lnTo>
                  <a:lnTo>
                    <a:pt x="614591" y="419989"/>
                  </a:lnTo>
                  <a:lnTo>
                    <a:pt x="614591" y="535559"/>
                  </a:lnTo>
                  <a:lnTo>
                    <a:pt x="614591" y="563499"/>
                  </a:lnTo>
                  <a:lnTo>
                    <a:pt x="763117" y="563499"/>
                  </a:lnTo>
                  <a:lnTo>
                    <a:pt x="763117" y="535559"/>
                  </a:lnTo>
                  <a:close/>
                </a:path>
                <a:path w="1448434" h="563879">
                  <a:moveTo>
                    <a:pt x="959116" y="420103"/>
                  </a:moveTo>
                  <a:lnTo>
                    <a:pt x="792226" y="420103"/>
                  </a:lnTo>
                  <a:lnTo>
                    <a:pt x="792226" y="451853"/>
                  </a:lnTo>
                  <a:lnTo>
                    <a:pt x="792226" y="478523"/>
                  </a:lnTo>
                  <a:lnTo>
                    <a:pt x="792226" y="503923"/>
                  </a:lnTo>
                  <a:lnTo>
                    <a:pt x="792226" y="533133"/>
                  </a:lnTo>
                  <a:lnTo>
                    <a:pt x="792226" y="563613"/>
                  </a:lnTo>
                  <a:lnTo>
                    <a:pt x="958253" y="563613"/>
                  </a:lnTo>
                  <a:lnTo>
                    <a:pt x="958253" y="533133"/>
                  </a:lnTo>
                  <a:lnTo>
                    <a:pt x="836193" y="533133"/>
                  </a:lnTo>
                  <a:lnTo>
                    <a:pt x="836193" y="503923"/>
                  </a:lnTo>
                  <a:lnTo>
                    <a:pt x="950391" y="503923"/>
                  </a:lnTo>
                  <a:lnTo>
                    <a:pt x="950391" y="478523"/>
                  </a:lnTo>
                  <a:lnTo>
                    <a:pt x="836193" y="478523"/>
                  </a:lnTo>
                  <a:lnTo>
                    <a:pt x="836193" y="451853"/>
                  </a:lnTo>
                  <a:lnTo>
                    <a:pt x="959116" y="451853"/>
                  </a:lnTo>
                  <a:lnTo>
                    <a:pt x="959116" y="420103"/>
                  </a:lnTo>
                  <a:close/>
                </a:path>
                <a:path w="1448434" h="563879">
                  <a:moveTo>
                    <a:pt x="1247317" y="420077"/>
                  </a:moveTo>
                  <a:lnTo>
                    <a:pt x="1203413" y="420077"/>
                  </a:lnTo>
                  <a:lnTo>
                    <a:pt x="1203413" y="562864"/>
                  </a:lnTo>
                  <a:lnTo>
                    <a:pt x="1247317" y="562864"/>
                  </a:lnTo>
                  <a:lnTo>
                    <a:pt x="1247317" y="420077"/>
                  </a:lnTo>
                  <a:close/>
                </a:path>
                <a:path w="1448434" h="563879">
                  <a:moveTo>
                    <a:pt x="1247317" y="385648"/>
                  </a:moveTo>
                  <a:lnTo>
                    <a:pt x="1203413" y="385648"/>
                  </a:lnTo>
                  <a:lnTo>
                    <a:pt x="1203413" y="404380"/>
                  </a:lnTo>
                  <a:lnTo>
                    <a:pt x="1247317" y="404380"/>
                  </a:lnTo>
                  <a:lnTo>
                    <a:pt x="1247317" y="385648"/>
                  </a:lnTo>
                  <a:close/>
                </a:path>
                <a:path w="1448434" h="563879">
                  <a:moveTo>
                    <a:pt x="1448320" y="14909"/>
                  </a:moveTo>
                  <a:lnTo>
                    <a:pt x="1367447" y="14909"/>
                  </a:lnTo>
                  <a:lnTo>
                    <a:pt x="1367447" y="44589"/>
                  </a:lnTo>
                  <a:lnTo>
                    <a:pt x="1034770" y="327418"/>
                  </a:lnTo>
                  <a:lnTo>
                    <a:pt x="910183" y="327418"/>
                  </a:lnTo>
                  <a:lnTo>
                    <a:pt x="884656" y="307187"/>
                  </a:lnTo>
                  <a:lnTo>
                    <a:pt x="858126" y="286169"/>
                  </a:lnTo>
                  <a:lnTo>
                    <a:pt x="858126" y="275602"/>
                  </a:lnTo>
                  <a:lnTo>
                    <a:pt x="910183" y="312508"/>
                  </a:lnTo>
                  <a:lnTo>
                    <a:pt x="1029271" y="312508"/>
                  </a:lnTo>
                  <a:lnTo>
                    <a:pt x="1072756" y="275602"/>
                  </a:lnTo>
                  <a:lnTo>
                    <a:pt x="1090612" y="260438"/>
                  </a:lnTo>
                  <a:lnTo>
                    <a:pt x="910183" y="260438"/>
                  </a:lnTo>
                  <a:lnTo>
                    <a:pt x="858126" y="238683"/>
                  </a:lnTo>
                  <a:lnTo>
                    <a:pt x="858126" y="228231"/>
                  </a:lnTo>
                  <a:lnTo>
                    <a:pt x="910183" y="245478"/>
                  </a:lnTo>
                  <a:lnTo>
                    <a:pt x="1108113" y="245478"/>
                  </a:lnTo>
                  <a:lnTo>
                    <a:pt x="1128445" y="228231"/>
                  </a:lnTo>
                  <a:lnTo>
                    <a:pt x="1169403" y="193484"/>
                  </a:lnTo>
                  <a:lnTo>
                    <a:pt x="910183" y="193484"/>
                  </a:lnTo>
                  <a:lnTo>
                    <a:pt x="858126" y="191312"/>
                  </a:lnTo>
                  <a:lnTo>
                    <a:pt x="858126" y="180682"/>
                  </a:lnTo>
                  <a:lnTo>
                    <a:pt x="910183" y="178523"/>
                  </a:lnTo>
                  <a:lnTo>
                    <a:pt x="1186891" y="178523"/>
                  </a:lnTo>
                  <a:lnTo>
                    <a:pt x="1227848" y="143764"/>
                  </a:lnTo>
                  <a:lnTo>
                    <a:pt x="1248168" y="126517"/>
                  </a:lnTo>
                  <a:lnTo>
                    <a:pt x="910183" y="126517"/>
                  </a:lnTo>
                  <a:lnTo>
                    <a:pt x="858126" y="143764"/>
                  </a:lnTo>
                  <a:lnTo>
                    <a:pt x="858126" y="133324"/>
                  </a:lnTo>
                  <a:lnTo>
                    <a:pt x="910183" y="111556"/>
                  </a:lnTo>
                  <a:lnTo>
                    <a:pt x="1265669" y="111556"/>
                  </a:lnTo>
                  <a:lnTo>
                    <a:pt x="1283512" y="96405"/>
                  </a:lnTo>
                  <a:lnTo>
                    <a:pt x="1326946" y="59499"/>
                  </a:lnTo>
                  <a:lnTo>
                    <a:pt x="910183" y="59499"/>
                  </a:lnTo>
                  <a:lnTo>
                    <a:pt x="858126" y="96405"/>
                  </a:lnTo>
                  <a:lnTo>
                    <a:pt x="858126" y="85826"/>
                  </a:lnTo>
                  <a:lnTo>
                    <a:pt x="884745" y="64744"/>
                  </a:lnTo>
                  <a:lnTo>
                    <a:pt x="910183" y="44589"/>
                  </a:lnTo>
                  <a:lnTo>
                    <a:pt x="1367447" y="44589"/>
                  </a:lnTo>
                  <a:lnTo>
                    <a:pt x="1367447" y="14909"/>
                  </a:lnTo>
                  <a:lnTo>
                    <a:pt x="910183" y="14909"/>
                  </a:lnTo>
                  <a:lnTo>
                    <a:pt x="858126" y="64744"/>
                  </a:lnTo>
                  <a:lnTo>
                    <a:pt x="828370" y="34988"/>
                  </a:lnTo>
                  <a:lnTo>
                    <a:pt x="828370" y="77101"/>
                  </a:lnTo>
                  <a:lnTo>
                    <a:pt x="828370" y="294894"/>
                  </a:lnTo>
                  <a:lnTo>
                    <a:pt x="781011" y="342265"/>
                  </a:lnTo>
                  <a:lnTo>
                    <a:pt x="743978" y="342265"/>
                  </a:lnTo>
                  <a:lnTo>
                    <a:pt x="724192" y="327418"/>
                  </a:lnTo>
                  <a:lnTo>
                    <a:pt x="704405" y="342265"/>
                  </a:lnTo>
                  <a:lnTo>
                    <a:pt x="667359" y="342265"/>
                  </a:lnTo>
                  <a:lnTo>
                    <a:pt x="632282" y="307187"/>
                  </a:lnTo>
                  <a:lnTo>
                    <a:pt x="619988" y="294894"/>
                  </a:lnTo>
                  <a:lnTo>
                    <a:pt x="619988" y="77101"/>
                  </a:lnTo>
                  <a:lnTo>
                    <a:pt x="632358" y="64744"/>
                  </a:lnTo>
                  <a:lnTo>
                    <a:pt x="667359" y="29743"/>
                  </a:lnTo>
                  <a:lnTo>
                    <a:pt x="781011" y="29743"/>
                  </a:lnTo>
                  <a:lnTo>
                    <a:pt x="828370" y="77101"/>
                  </a:lnTo>
                  <a:lnTo>
                    <a:pt x="828370" y="34988"/>
                  </a:lnTo>
                  <a:lnTo>
                    <a:pt x="823125" y="29743"/>
                  </a:lnTo>
                  <a:lnTo>
                    <a:pt x="793381" y="0"/>
                  </a:lnTo>
                  <a:lnTo>
                    <a:pt x="654989" y="0"/>
                  </a:lnTo>
                  <a:lnTo>
                    <a:pt x="590194" y="64744"/>
                  </a:lnTo>
                  <a:lnTo>
                    <a:pt x="590194" y="85826"/>
                  </a:lnTo>
                  <a:lnTo>
                    <a:pt x="590194" y="96405"/>
                  </a:lnTo>
                  <a:lnTo>
                    <a:pt x="538187" y="59499"/>
                  </a:lnTo>
                  <a:lnTo>
                    <a:pt x="121488" y="59499"/>
                  </a:lnTo>
                  <a:lnTo>
                    <a:pt x="182714" y="111556"/>
                  </a:lnTo>
                  <a:lnTo>
                    <a:pt x="538187" y="111556"/>
                  </a:lnTo>
                  <a:lnTo>
                    <a:pt x="590194" y="133324"/>
                  </a:lnTo>
                  <a:lnTo>
                    <a:pt x="590194" y="143764"/>
                  </a:lnTo>
                  <a:lnTo>
                    <a:pt x="538187" y="126517"/>
                  </a:lnTo>
                  <a:lnTo>
                    <a:pt x="200202" y="126517"/>
                  </a:lnTo>
                  <a:lnTo>
                    <a:pt x="261416" y="178523"/>
                  </a:lnTo>
                  <a:lnTo>
                    <a:pt x="538187" y="178523"/>
                  </a:lnTo>
                  <a:lnTo>
                    <a:pt x="590194" y="180682"/>
                  </a:lnTo>
                  <a:lnTo>
                    <a:pt x="590194" y="191312"/>
                  </a:lnTo>
                  <a:lnTo>
                    <a:pt x="538187" y="193484"/>
                  </a:lnTo>
                  <a:lnTo>
                    <a:pt x="278980" y="193484"/>
                  </a:lnTo>
                  <a:lnTo>
                    <a:pt x="340194" y="245478"/>
                  </a:lnTo>
                  <a:lnTo>
                    <a:pt x="538187" y="245478"/>
                  </a:lnTo>
                  <a:lnTo>
                    <a:pt x="590194" y="228231"/>
                  </a:lnTo>
                  <a:lnTo>
                    <a:pt x="590194" y="238683"/>
                  </a:lnTo>
                  <a:lnTo>
                    <a:pt x="538187" y="260438"/>
                  </a:lnTo>
                  <a:lnTo>
                    <a:pt x="357759" y="260438"/>
                  </a:lnTo>
                  <a:lnTo>
                    <a:pt x="419100" y="312508"/>
                  </a:lnTo>
                  <a:lnTo>
                    <a:pt x="538187" y="312508"/>
                  </a:lnTo>
                  <a:lnTo>
                    <a:pt x="590194" y="275602"/>
                  </a:lnTo>
                  <a:lnTo>
                    <a:pt x="590194" y="286169"/>
                  </a:lnTo>
                  <a:lnTo>
                    <a:pt x="538187" y="327418"/>
                  </a:lnTo>
                  <a:lnTo>
                    <a:pt x="413524" y="327418"/>
                  </a:lnTo>
                  <a:lnTo>
                    <a:pt x="80873" y="44589"/>
                  </a:lnTo>
                  <a:lnTo>
                    <a:pt x="538187" y="44589"/>
                  </a:lnTo>
                  <a:lnTo>
                    <a:pt x="590194" y="85826"/>
                  </a:lnTo>
                  <a:lnTo>
                    <a:pt x="590194" y="64744"/>
                  </a:lnTo>
                  <a:lnTo>
                    <a:pt x="569163" y="44589"/>
                  </a:lnTo>
                  <a:lnTo>
                    <a:pt x="538187" y="14909"/>
                  </a:lnTo>
                  <a:lnTo>
                    <a:pt x="0" y="14909"/>
                  </a:lnTo>
                  <a:lnTo>
                    <a:pt x="402590" y="357098"/>
                  </a:lnTo>
                  <a:lnTo>
                    <a:pt x="538187" y="357098"/>
                  </a:lnTo>
                  <a:lnTo>
                    <a:pt x="569125" y="327418"/>
                  </a:lnTo>
                  <a:lnTo>
                    <a:pt x="590194" y="307187"/>
                  </a:lnTo>
                  <a:lnTo>
                    <a:pt x="654977" y="371995"/>
                  </a:lnTo>
                  <a:lnTo>
                    <a:pt x="793394" y="371995"/>
                  </a:lnTo>
                  <a:lnTo>
                    <a:pt x="823099" y="342265"/>
                  </a:lnTo>
                  <a:lnTo>
                    <a:pt x="858126" y="307187"/>
                  </a:lnTo>
                  <a:lnTo>
                    <a:pt x="910183" y="357098"/>
                  </a:lnTo>
                  <a:lnTo>
                    <a:pt x="1045603" y="357098"/>
                  </a:lnTo>
                  <a:lnTo>
                    <a:pt x="1080541" y="327418"/>
                  </a:lnTo>
                  <a:lnTo>
                    <a:pt x="1413395" y="44589"/>
                  </a:lnTo>
                  <a:lnTo>
                    <a:pt x="1448320" y="14909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679172" y="5358640"/>
              <a:ext cx="189763" cy="143522"/>
            </a:xfrm>
            <a:prstGeom prst="rect">
              <a:avLst/>
            </a:prstGeom>
          </p:spPr>
        </p:pic>
        <p:sp>
          <p:nvSpPr>
            <p:cNvPr id="38" name="object 38" descr=""/>
            <p:cNvSpPr/>
            <p:nvPr/>
          </p:nvSpPr>
          <p:spPr>
            <a:xfrm>
              <a:off x="9893630" y="535866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67" y="158864"/>
                  </a:moveTo>
                  <a:lnTo>
                    <a:pt x="69913" y="158864"/>
                  </a:lnTo>
                  <a:lnTo>
                    <a:pt x="69913" y="177660"/>
                  </a:lnTo>
                  <a:lnTo>
                    <a:pt x="120167" y="177660"/>
                  </a:lnTo>
                  <a:lnTo>
                    <a:pt x="120167" y="158864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24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774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25" y="31381"/>
                  </a:lnTo>
                  <a:lnTo>
                    <a:pt x="131483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42"/>
                  </a:lnTo>
                  <a:lnTo>
                    <a:pt x="107340" y="0"/>
                  </a:lnTo>
                  <a:lnTo>
                    <a:pt x="64643" y="127"/>
                  </a:lnTo>
                  <a:lnTo>
                    <a:pt x="16776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95" y="131940"/>
                  </a:lnTo>
                  <a:lnTo>
                    <a:pt x="56032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34" y="128295"/>
                  </a:lnTo>
                  <a:lnTo>
                    <a:pt x="189877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278072" y="5933552"/>
              <a:ext cx="148894" cy="253009"/>
            </a:xfrm>
            <a:prstGeom prst="rect">
              <a:avLst/>
            </a:prstGeom>
          </p:spPr>
        </p:pic>
        <p:sp>
          <p:nvSpPr>
            <p:cNvPr id="40" name="object 40" descr=""/>
            <p:cNvSpPr/>
            <p:nvPr/>
          </p:nvSpPr>
          <p:spPr>
            <a:xfrm>
              <a:off x="5636158" y="5874067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47" y="419976"/>
                  </a:moveTo>
                  <a:lnTo>
                    <a:pt x="420852" y="419976"/>
                  </a:lnTo>
                  <a:lnTo>
                    <a:pt x="420852" y="449186"/>
                  </a:lnTo>
                  <a:lnTo>
                    <a:pt x="420852" y="478396"/>
                  </a:lnTo>
                  <a:lnTo>
                    <a:pt x="420852" y="502526"/>
                  </a:lnTo>
                  <a:lnTo>
                    <a:pt x="420852" y="533006"/>
                  </a:lnTo>
                  <a:lnTo>
                    <a:pt x="420852" y="563486"/>
                  </a:lnTo>
                  <a:lnTo>
                    <a:pt x="585635" y="563486"/>
                  </a:lnTo>
                  <a:lnTo>
                    <a:pt x="585635" y="533006"/>
                  </a:lnTo>
                  <a:lnTo>
                    <a:pt x="463080" y="533006"/>
                  </a:lnTo>
                  <a:lnTo>
                    <a:pt x="463080" y="502526"/>
                  </a:lnTo>
                  <a:lnTo>
                    <a:pt x="578586" y="502526"/>
                  </a:lnTo>
                  <a:lnTo>
                    <a:pt x="578586" y="478396"/>
                  </a:lnTo>
                  <a:lnTo>
                    <a:pt x="463080" y="478396"/>
                  </a:lnTo>
                  <a:lnTo>
                    <a:pt x="463080" y="449186"/>
                  </a:lnTo>
                  <a:lnTo>
                    <a:pt x="586447" y="449186"/>
                  </a:lnTo>
                  <a:lnTo>
                    <a:pt x="586447" y="419976"/>
                  </a:lnTo>
                  <a:close/>
                </a:path>
                <a:path w="1448434" h="563879">
                  <a:moveTo>
                    <a:pt x="763104" y="535546"/>
                  </a:moveTo>
                  <a:lnTo>
                    <a:pt x="658114" y="535546"/>
                  </a:lnTo>
                  <a:lnTo>
                    <a:pt x="658114" y="419976"/>
                  </a:lnTo>
                  <a:lnTo>
                    <a:pt x="614578" y="419976"/>
                  </a:lnTo>
                  <a:lnTo>
                    <a:pt x="614578" y="535546"/>
                  </a:lnTo>
                  <a:lnTo>
                    <a:pt x="614578" y="563486"/>
                  </a:lnTo>
                  <a:lnTo>
                    <a:pt x="763104" y="563486"/>
                  </a:lnTo>
                  <a:lnTo>
                    <a:pt x="763104" y="535546"/>
                  </a:lnTo>
                  <a:close/>
                </a:path>
                <a:path w="1448434" h="563879">
                  <a:moveTo>
                    <a:pt x="959116" y="420103"/>
                  </a:moveTo>
                  <a:lnTo>
                    <a:pt x="792226" y="420103"/>
                  </a:lnTo>
                  <a:lnTo>
                    <a:pt x="792226" y="451853"/>
                  </a:lnTo>
                  <a:lnTo>
                    <a:pt x="792226" y="478523"/>
                  </a:lnTo>
                  <a:lnTo>
                    <a:pt x="792226" y="503923"/>
                  </a:lnTo>
                  <a:lnTo>
                    <a:pt x="792226" y="533133"/>
                  </a:lnTo>
                  <a:lnTo>
                    <a:pt x="792226" y="563613"/>
                  </a:lnTo>
                  <a:lnTo>
                    <a:pt x="958253" y="563613"/>
                  </a:lnTo>
                  <a:lnTo>
                    <a:pt x="958253" y="533133"/>
                  </a:lnTo>
                  <a:lnTo>
                    <a:pt x="836193" y="533133"/>
                  </a:lnTo>
                  <a:lnTo>
                    <a:pt x="836193" y="503923"/>
                  </a:lnTo>
                  <a:lnTo>
                    <a:pt x="950391" y="503923"/>
                  </a:lnTo>
                  <a:lnTo>
                    <a:pt x="950391" y="478523"/>
                  </a:lnTo>
                  <a:lnTo>
                    <a:pt x="836193" y="478523"/>
                  </a:lnTo>
                  <a:lnTo>
                    <a:pt x="836193" y="451853"/>
                  </a:lnTo>
                  <a:lnTo>
                    <a:pt x="959116" y="451853"/>
                  </a:lnTo>
                  <a:lnTo>
                    <a:pt x="959116" y="420103"/>
                  </a:lnTo>
                  <a:close/>
                </a:path>
                <a:path w="1448434" h="563879">
                  <a:moveTo>
                    <a:pt x="1247317" y="420039"/>
                  </a:moveTo>
                  <a:lnTo>
                    <a:pt x="1203413" y="420039"/>
                  </a:lnTo>
                  <a:lnTo>
                    <a:pt x="1203413" y="562800"/>
                  </a:lnTo>
                  <a:lnTo>
                    <a:pt x="1247317" y="562800"/>
                  </a:lnTo>
                  <a:lnTo>
                    <a:pt x="1247317" y="420039"/>
                  </a:lnTo>
                  <a:close/>
                </a:path>
                <a:path w="1448434" h="563879">
                  <a:moveTo>
                    <a:pt x="1247317" y="385584"/>
                  </a:moveTo>
                  <a:lnTo>
                    <a:pt x="1203413" y="385584"/>
                  </a:lnTo>
                  <a:lnTo>
                    <a:pt x="1203413" y="404380"/>
                  </a:lnTo>
                  <a:lnTo>
                    <a:pt x="1247317" y="404380"/>
                  </a:lnTo>
                  <a:lnTo>
                    <a:pt x="1247317" y="385584"/>
                  </a:lnTo>
                  <a:close/>
                </a:path>
                <a:path w="1448434" h="563879">
                  <a:moveTo>
                    <a:pt x="1448384" y="14897"/>
                  </a:moveTo>
                  <a:lnTo>
                    <a:pt x="1367497" y="14897"/>
                  </a:lnTo>
                  <a:lnTo>
                    <a:pt x="1367497" y="44564"/>
                  </a:lnTo>
                  <a:lnTo>
                    <a:pt x="1034770" y="327406"/>
                  </a:lnTo>
                  <a:lnTo>
                    <a:pt x="910183" y="327406"/>
                  </a:lnTo>
                  <a:lnTo>
                    <a:pt x="884732" y="307238"/>
                  </a:lnTo>
                  <a:lnTo>
                    <a:pt x="858126" y="286143"/>
                  </a:lnTo>
                  <a:lnTo>
                    <a:pt x="858126" y="275577"/>
                  </a:lnTo>
                  <a:lnTo>
                    <a:pt x="910183" y="312496"/>
                  </a:lnTo>
                  <a:lnTo>
                    <a:pt x="1029271" y="312496"/>
                  </a:lnTo>
                  <a:lnTo>
                    <a:pt x="1072819" y="275577"/>
                  </a:lnTo>
                  <a:lnTo>
                    <a:pt x="1090612" y="260489"/>
                  </a:lnTo>
                  <a:lnTo>
                    <a:pt x="910183" y="260489"/>
                  </a:lnTo>
                  <a:lnTo>
                    <a:pt x="858126" y="238671"/>
                  </a:lnTo>
                  <a:lnTo>
                    <a:pt x="858126" y="228206"/>
                  </a:lnTo>
                  <a:lnTo>
                    <a:pt x="910183" y="245529"/>
                  </a:lnTo>
                  <a:lnTo>
                    <a:pt x="1108113" y="245529"/>
                  </a:lnTo>
                  <a:lnTo>
                    <a:pt x="1128496" y="228206"/>
                  </a:lnTo>
                  <a:lnTo>
                    <a:pt x="1169377" y="193459"/>
                  </a:lnTo>
                  <a:lnTo>
                    <a:pt x="910183" y="193459"/>
                  </a:lnTo>
                  <a:lnTo>
                    <a:pt x="858126" y="191300"/>
                  </a:lnTo>
                  <a:lnTo>
                    <a:pt x="858126" y="180733"/>
                  </a:lnTo>
                  <a:lnTo>
                    <a:pt x="910183" y="178562"/>
                  </a:lnTo>
                  <a:lnTo>
                    <a:pt x="1186878" y="178562"/>
                  </a:lnTo>
                  <a:lnTo>
                    <a:pt x="1227848" y="143751"/>
                  </a:lnTo>
                  <a:lnTo>
                    <a:pt x="1248156" y="126492"/>
                  </a:lnTo>
                  <a:lnTo>
                    <a:pt x="910183" y="126492"/>
                  </a:lnTo>
                  <a:lnTo>
                    <a:pt x="858126" y="143751"/>
                  </a:lnTo>
                  <a:lnTo>
                    <a:pt x="858126" y="133299"/>
                  </a:lnTo>
                  <a:lnTo>
                    <a:pt x="910183" y="111531"/>
                  </a:lnTo>
                  <a:lnTo>
                    <a:pt x="1265656" y="111531"/>
                  </a:lnTo>
                  <a:lnTo>
                    <a:pt x="1283474" y="96393"/>
                  </a:lnTo>
                  <a:lnTo>
                    <a:pt x="1326946" y="59474"/>
                  </a:lnTo>
                  <a:lnTo>
                    <a:pt x="910183" y="59474"/>
                  </a:lnTo>
                  <a:lnTo>
                    <a:pt x="858126" y="96393"/>
                  </a:lnTo>
                  <a:lnTo>
                    <a:pt x="858126" y="85813"/>
                  </a:lnTo>
                  <a:lnTo>
                    <a:pt x="884732" y="64731"/>
                  </a:lnTo>
                  <a:lnTo>
                    <a:pt x="910183" y="44564"/>
                  </a:lnTo>
                  <a:lnTo>
                    <a:pt x="1367497" y="44564"/>
                  </a:lnTo>
                  <a:lnTo>
                    <a:pt x="1367497" y="14897"/>
                  </a:lnTo>
                  <a:lnTo>
                    <a:pt x="910183" y="14897"/>
                  </a:lnTo>
                  <a:lnTo>
                    <a:pt x="858126" y="64731"/>
                  </a:lnTo>
                  <a:lnTo>
                    <a:pt x="828370" y="34988"/>
                  </a:lnTo>
                  <a:lnTo>
                    <a:pt x="828370" y="77089"/>
                  </a:lnTo>
                  <a:lnTo>
                    <a:pt x="828370" y="294868"/>
                  </a:lnTo>
                  <a:lnTo>
                    <a:pt x="781011" y="342303"/>
                  </a:lnTo>
                  <a:lnTo>
                    <a:pt x="743966" y="342303"/>
                  </a:lnTo>
                  <a:lnTo>
                    <a:pt x="724192" y="327406"/>
                  </a:lnTo>
                  <a:lnTo>
                    <a:pt x="704405" y="342303"/>
                  </a:lnTo>
                  <a:lnTo>
                    <a:pt x="667359" y="342303"/>
                  </a:lnTo>
                  <a:lnTo>
                    <a:pt x="632345" y="307238"/>
                  </a:lnTo>
                  <a:lnTo>
                    <a:pt x="619988" y="294868"/>
                  </a:lnTo>
                  <a:lnTo>
                    <a:pt x="619988" y="77089"/>
                  </a:lnTo>
                  <a:lnTo>
                    <a:pt x="632345" y="64731"/>
                  </a:lnTo>
                  <a:lnTo>
                    <a:pt x="667359" y="29730"/>
                  </a:lnTo>
                  <a:lnTo>
                    <a:pt x="781011" y="29730"/>
                  </a:lnTo>
                  <a:lnTo>
                    <a:pt x="828370" y="77089"/>
                  </a:lnTo>
                  <a:lnTo>
                    <a:pt x="828370" y="34988"/>
                  </a:lnTo>
                  <a:lnTo>
                    <a:pt x="823112" y="29730"/>
                  </a:lnTo>
                  <a:lnTo>
                    <a:pt x="793381" y="0"/>
                  </a:lnTo>
                  <a:lnTo>
                    <a:pt x="654977" y="0"/>
                  </a:lnTo>
                  <a:lnTo>
                    <a:pt x="590194" y="64731"/>
                  </a:lnTo>
                  <a:lnTo>
                    <a:pt x="590194" y="85813"/>
                  </a:lnTo>
                  <a:lnTo>
                    <a:pt x="590194" y="96393"/>
                  </a:lnTo>
                  <a:lnTo>
                    <a:pt x="538187" y="59474"/>
                  </a:lnTo>
                  <a:lnTo>
                    <a:pt x="121488" y="59474"/>
                  </a:lnTo>
                  <a:lnTo>
                    <a:pt x="182702" y="111531"/>
                  </a:lnTo>
                  <a:lnTo>
                    <a:pt x="538187" y="111531"/>
                  </a:lnTo>
                  <a:lnTo>
                    <a:pt x="590194" y="133299"/>
                  </a:lnTo>
                  <a:lnTo>
                    <a:pt x="590194" y="143751"/>
                  </a:lnTo>
                  <a:lnTo>
                    <a:pt x="538187" y="126492"/>
                  </a:lnTo>
                  <a:lnTo>
                    <a:pt x="200202" y="126492"/>
                  </a:lnTo>
                  <a:lnTo>
                    <a:pt x="261416" y="178562"/>
                  </a:lnTo>
                  <a:lnTo>
                    <a:pt x="538187" y="178562"/>
                  </a:lnTo>
                  <a:lnTo>
                    <a:pt x="590194" y="180733"/>
                  </a:lnTo>
                  <a:lnTo>
                    <a:pt x="590194" y="191300"/>
                  </a:lnTo>
                  <a:lnTo>
                    <a:pt x="538187" y="193459"/>
                  </a:lnTo>
                  <a:lnTo>
                    <a:pt x="278980" y="193459"/>
                  </a:lnTo>
                  <a:lnTo>
                    <a:pt x="340194" y="245529"/>
                  </a:lnTo>
                  <a:lnTo>
                    <a:pt x="538187" y="245529"/>
                  </a:lnTo>
                  <a:lnTo>
                    <a:pt x="590194" y="228206"/>
                  </a:lnTo>
                  <a:lnTo>
                    <a:pt x="590194" y="238671"/>
                  </a:lnTo>
                  <a:lnTo>
                    <a:pt x="538187" y="260489"/>
                  </a:lnTo>
                  <a:lnTo>
                    <a:pt x="357746" y="260489"/>
                  </a:lnTo>
                  <a:lnTo>
                    <a:pt x="419100" y="312496"/>
                  </a:lnTo>
                  <a:lnTo>
                    <a:pt x="538187" y="312496"/>
                  </a:lnTo>
                  <a:lnTo>
                    <a:pt x="590194" y="275577"/>
                  </a:lnTo>
                  <a:lnTo>
                    <a:pt x="590194" y="286143"/>
                  </a:lnTo>
                  <a:lnTo>
                    <a:pt x="538187" y="327406"/>
                  </a:lnTo>
                  <a:lnTo>
                    <a:pt x="413524" y="327406"/>
                  </a:lnTo>
                  <a:lnTo>
                    <a:pt x="80860" y="44564"/>
                  </a:lnTo>
                  <a:lnTo>
                    <a:pt x="538187" y="44564"/>
                  </a:lnTo>
                  <a:lnTo>
                    <a:pt x="590194" y="85813"/>
                  </a:lnTo>
                  <a:lnTo>
                    <a:pt x="590194" y="64731"/>
                  </a:lnTo>
                  <a:lnTo>
                    <a:pt x="569150" y="44564"/>
                  </a:lnTo>
                  <a:lnTo>
                    <a:pt x="538187" y="14897"/>
                  </a:lnTo>
                  <a:lnTo>
                    <a:pt x="0" y="14897"/>
                  </a:lnTo>
                  <a:lnTo>
                    <a:pt x="402590" y="357073"/>
                  </a:lnTo>
                  <a:lnTo>
                    <a:pt x="538187" y="357073"/>
                  </a:lnTo>
                  <a:lnTo>
                    <a:pt x="569150" y="327406"/>
                  </a:lnTo>
                  <a:lnTo>
                    <a:pt x="590194" y="307238"/>
                  </a:lnTo>
                  <a:lnTo>
                    <a:pt x="654989" y="371983"/>
                  </a:lnTo>
                  <a:lnTo>
                    <a:pt x="793369" y="371983"/>
                  </a:lnTo>
                  <a:lnTo>
                    <a:pt x="823048" y="342303"/>
                  </a:lnTo>
                  <a:lnTo>
                    <a:pt x="858126" y="307238"/>
                  </a:lnTo>
                  <a:lnTo>
                    <a:pt x="910183" y="357073"/>
                  </a:lnTo>
                  <a:lnTo>
                    <a:pt x="1045591" y="357073"/>
                  </a:lnTo>
                  <a:lnTo>
                    <a:pt x="1080516" y="327406"/>
                  </a:lnTo>
                  <a:lnTo>
                    <a:pt x="1413459" y="44564"/>
                  </a:lnTo>
                  <a:lnTo>
                    <a:pt x="1448384" y="14897"/>
                  </a:lnTo>
                  <a:close/>
                </a:path>
              </a:pathLst>
            </a:custGeom>
            <a:solidFill>
              <a:srgbClr val="73C3D4">
                <a:alpha val="25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22738" y="6294112"/>
              <a:ext cx="189763" cy="143522"/>
            </a:xfrm>
            <a:prstGeom prst="rect">
              <a:avLst/>
            </a:prstGeom>
          </p:spPr>
        </p:pic>
        <p:sp>
          <p:nvSpPr>
            <p:cNvPr id="42" name="object 42" descr=""/>
            <p:cNvSpPr/>
            <p:nvPr/>
          </p:nvSpPr>
          <p:spPr>
            <a:xfrm>
              <a:off x="5837199" y="629413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80" y="158813"/>
                  </a:moveTo>
                  <a:lnTo>
                    <a:pt x="69913" y="158813"/>
                  </a:lnTo>
                  <a:lnTo>
                    <a:pt x="69913" y="177609"/>
                  </a:lnTo>
                  <a:lnTo>
                    <a:pt x="120180" y="177609"/>
                  </a:lnTo>
                  <a:lnTo>
                    <a:pt x="120180" y="158813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800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25" y="31394"/>
                  </a:lnTo>
                  <a:lnTo>
                    <a:pt x="131470" y="33362"/>
                  </a:lnTo>
                  <a:lnTo>
                    <a:pt x="142633" y="38011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42"/>
                  </a:lnTo>
                  <a:lnTo>
                    <a:pt x="107340" y="0"/>
                  </a:lnTo>
                  <a:lnTo>
                    <a:pt x="64643" y="127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95"/>
                  </a:lnTo>
                  <a:lnTo>
                    <a:pt x="189877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73C3D4">
                <a:alpha val="25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978979" y="5933552"/>
              <a:ext cx="148932" cy="253009"/>
            </a:xfrm>
            <a:prstGeom prst="rect">
              <a:avLst/>
            </a:prstGeom>
          </p:spPr>
        </p:pic>
        <p:sp>
          <p:nvSpPr>
            <p:cNvPr id="44" name="object 44" descr=""/>
            <p:cNvSpPr/>
            <p:nvPr/>
          </p:nvSpPr>
          <p:spPr>
            <a:xfrm>
              <a:off x="8337055" y="5874067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73" y="419976"/>
                  </a:moveTo>
                  <a:lnTo>
                    <a:pt x="420878" y="419976"/>
                  </a:lnTo>
                  <a:lnTo>
                    <a:pt x="420878" y="449186"/>
                  </a:lnTo>
                  <a:lnTo>
                    <a:pt x="420878" y="478396"/>
                  </a:lnTo>
                  <a:lnTo>
                    <a:pt x="420878" y="502526"/>
                  </a:lnTo>
                  <a:lnTo>
                    <a:pt x="420878" y="533006"/>
                  </a:lnTo>
                  <a:lnTo>
                    <a:pt x="420878" y="563486"/>
                  </a:lnTo>
                  <a:lnTo>
                    <a:pt x="585660" y="563486"/>
                  </a:lnTo>
                  <a:lnTo>
                    <a:pt x="585660" y="533006"/>
                  </a:lnTo>
                  <a:lnTo>
                    <a:pt x="463105" y="533006"/>
                  </a:lnTo>
                  <a:lnTo>
                    <a:pt x="463105" y="502526"/>
                  </a:lnTo>
                  <a:lnTo>
                    <a:pt x="578612" y="502526"/>
                  </a:lnTo>
                  <a:lnTo>
                    <a:pt x="578612" y="478396"/>
                  </a:lnTo>
                  <a:lnTo>
                    <a:pt x="463105" y="478396"/>
                  </a:lnTo>
                  <a:lnTo>
                    <a:pt x="463105" y="449186"/>
                  </a:lnTo>
                  <a:lnTo>
                    <a:pt x="586473" y="449186"/>
                  </a:lnTo>
                  <a:lnTo>
                    <a:pt x="586473" y="419976"/>
                  </a:lnTo>
                  <a:close/>
                </a:path>
                <a:path w="1448434" h="563879">
                  <a:moveTo>
                    <a:pt x="763130" y="535546"/>
                  </a:moveTo>
                  <a:lnTo>
                    <a:pt x="658139" y="535546"/>
                  </a:lnTo>
                  <a:lnTo>
                    <a:pt x="658139" y="419976"/>
                  </a:lnTo>
                  <a:lnTo>
                    <a:pt x="614603" y="419976"/>
                  </a:lnTo>
                  <a:lnTo>
                    <a:pt x="614603" y="535546"/>
                  </a:lnTo>
                  <a:lnTo>
                    <a:pt x="614603" y="563486"/>
                  </a:lnTo>
                  <a:lnTo>
                    <a:pt x="763130" y="563486"/>
                  </a:lnTo>
                  <a:lnTo>
                    <a:pt x="763130" y="535546"/>
                  </a:lnTo>
                  <a:close/>
                </a:path>
                <a:path w="1448434" h="563879">
                  <a:moveTo>
                    <a:pt x="959142" y="420103"/>
                  </a:moveTo>
                  <a:lnTo>
                    <a:pt x="792251" y="420103"/>
                  </a:lnTo>
                  <a:lnTo>
                    <a:pt x="792251" y="451853"/>
                  </a:lnTo>
                  <a:lnTo>
                    <a:pt x="792251" y="478523"/>
                  </a:lnTo>
                  <a:lnTo>
                    <a:pt x="792251" y="503923"/>
                  </a:lnTo>
                  <a:lnTo>
                    <a:pt x="792251" y="533133"/>
                  </a:lnTo>
                  <a:lnTo>
                    <a:pt x="792251" y="563613"/>
                  </a:lnTo>
                  <a:lnTo>
                    <a:pt x="958278" y="563613"/>
                  </a:lnTo>
                  <a:lnTo>
                    <a:pt x="958278" y="533133"/>
                  </a:lnTo>
                  <a:lnTo>
                    <a:pt x="836218" y="533133"/>
                  </a:lnTo>
                  <a:lnTo>
                    <a:pt x="836218" y="503923"/>
                  </a:lnTo>
                  <a:lnTo>
                    <a:pt x="950417" y="503923"/>
                  </a:lnTo>
                  <a:lnTo>
                    <a:pt x="950417" y="478523"/>
                  </a:lnTo>
                  <a:lnTo>
                    <a:pt x="836218" y="478523"/>
                  </a:lnTo>
                  <a:lnTo>
                    <a:pt x="836218" y="451853"/>
                  </a:lnTo>
                  <a:lnTo>
                    <a:pt x="959142" y="451853"/>
                  </a:lnTo>
                  <a:lnTo>
                    <a:pt x="959142" y="420103"/>
                  </a:lnTo>
                  <a:close/>
                </a:path>
                <a:path w="1448434" h="563879">
                  <a:moveTo>
                    <a:pt x="1247317" y="420039"/>
                  </a:moveTo>
                  <a:lnTo>
                    <a:pt x="1203413" y="420039"/>
                  </a:lnTo>
                  <a:lnTo>
                    <a:pt x="1203413" y="562800"/>
                  </a:lnTo>
                  <a:lnTo>
                    <a:pt x="1247317" y="562800"/>
                  </a:lnTo>
                  <a:lnTo>
                    <a:pt x="1247317" y="420039"/>
                  </a:lnTo>
                  <a:close/>
                </a:path>
                <a:path w="1448434" h="563879">
                  <a:moveTo>
                    <a:pt x="1247317" y="385584"/>
                  </a:moveTo>
                  <a:lnTo>
                    <a:pt x="1203413" y="385584"/>
                  </a:lnTo>
                  <a:lnTo>
                    <a:pt x="1203413" y="404380"/>
                  </a:lnTo>
                  <a:lnTo>
                    <a:pt x="1247317" y="404380"/>
                  </a:lnTo>
                  <a:lnTo>
                    <a:pt x="1247317" y="385584"/>
                  </a:lnTo>
                  <a:close/>
                </a:path>
                <a:path w="1448434" h="563879">
                  <a:moveTo>
                    <a:pt x="1448409" y="14897"/>
                  </a:moveTo>
                  <a:lnTo>
                    <a:pt x="1367523" y="14897"/>
                  </a:lnTo>
                  <a:lnTo>
                    <a:pt x="1367523" y="44564"/>
                  </a:lnTo>
                  <a:lnTo>
                    <a:pt x="1034783" y="327406"/>
                  </a:lnTo>
                  <a:lnTo>
                    <a:pt x="910196" y="327406"/>
                  </a:lnTo>
                  <a:lnTo>
                    <a:pt x="884745" y="307238"/>
                  </a:lnTo>
                  <a:lnTo>
                    <a:pt x="858139" y="286143"/>
                  </a:lnTo>
                  <a:lnTo>
                    <a:pt x="858139" y="275577"/>
                  </a:lnTo>
                  <a:lnTo>
                    <a:pt x="910196" y="312496"/>
                  </a:lnTo>
                  <a:lnTo>
                    <a:pt x="1029284" y="312496"/>
                  </a:lnTo>
                  <a:lnTo>
                    <a:pt x="1072832" y="275577"/>
                  </a:lnTo>
                  <a:lnTo>
                    <a:pt x="1090637" y="260489"/>
                  </a:lnTo>
                  <a:lnTo>
                    <a:pt x="910196" y="260489"/>
                  </a:lnTo>
                  <a:lnTo>
                    <a:pt x="858139" y="238671"/>
                  </a:lnTo>
                  <a:lnTo>
                    <a:pt x="858139" y="228206"/>
                  </a:lnTo>
                  <a:lnTo>
                    <a:pt x="910196" y="245529"/>
                  </a:lnTo>
                  <a:lnTo>
                    <a:pt x="1108189" y="245529"/>
                  </a:lnTo>
                  <a:lnTo>
                    <a:pt x="1128547" y="228206"/>
                  </a:lnTo>
                  <a:lnTo>
                    <a:pt x="1169403" y="193459"/>
                  </a:lnTo>
                  <a:lnTo>
                    <a:pt x="910196" y="193459"/>
                  </a:lnTo>
                  <a:lnTo>
                    <a:pt x="858139" y="191300"/>
                  </a:lnTo>
                  <a:lnTo>
                    <a:pt x="858139" y="180733"/>
                  </a:lnTo>
                  <a:lnTo>
                    <a:pt x="910196" y="178562"/>
                  </a:lnTo>
                  <a:lnTo>
                    <a:pt x="1186903" y="178562"/>
                  </a:lnTo>
                  <a:lnTo>
                    <a:pt x="1227861" y="143751"/>
                  </a:lnTo>
                  <a:lnTo>
                    <a:pt x="1248181" y="126492"/>
                  </a:lnTo>
                  <a:lnTo>
                    <a:pt x="910196" y="126492"/>
                  </a:lnTo>
                  <a:lnTo>
                    <a:pt x="858139" y="143751"/>
                  </a:lnTo>
                  <a:lnTo>
                    <a:pt x="858139" y="133299"/>
                  </a:lnTo>
                  <a:lnTo>
                    <a:pt x="910196" y="111531"/>
                  </a:lnTo>
                  <a:lnTo>
                    <a:pt x="1265682" y="111531"/>
                  </a:lnTo>
                  <a:lnTo>
                    <a:pt x="1283500" y="96393"/>
                  </a:lnTo>
                  <a:lnTo>
                    <a:pt x="1326959" y="59474"/>
                  </a:lnTo>
                  <a:lnTo>
                    <a:pt x="910196" y="59474"/>
                  </a:lnTo>
                  <a:lnTo>
                    <a:pt x="858139" y="96393"/>
                  </a:lnTo>
                  <a:lnTo>
                    <a:pt x="858139" y="85813"/>
                  </a:lnTo>
                  <a:lnTo>
                    <a:pt x="884745" y="64731"/>
                  </a:lnTo>
                  <a:lnTo>
                    <a:pt x="910196" y="44564"/>
                  </a:lnTo>
                  <a:lnTo>
                    <a:pt x="1367523" y="44564"/>
                  </a:lnTo>
                  <a:lnTo>
                    <a:pt x="1367523" y="14897"/>
                  </a:lnTo>
                  <a:lnTo>
                    <a:pt x="910196" y="14897"/>
                  </a:lnTo>
                  <a:lnTo>
                    <a:pt x="858139" y="64731"/>
                  </a:lnTo>
                  <a:lnTo>
                    <a:pt x="828446" y="35039"/>
                  </a:lnTo>
                  <a:lnTo>
                    <a:pt x="828446" y="77089"/>
                  </a:lnTo>
                  <a:lnTo>
                    <a:pt x="828446" y="294868"/>
                  </a:lnTo>
                  <a:lnTo>
                    <a:pt x="781024" y="342303"/>
                  </a:lnTo>
                  <a:lnTo>
                    <a:pt x="743978" y="342303"/>
                  </a:lnTo>
                  <a:lnTo>
                    <a:pt x="724204" y="327406"/>
                  </a:lnTo>
                  <a:lnTo>
                    <a:pt x="704418" y="342303"/>
                  </a:lnTo>
                  <a:lnTo>
                    <a:pt x="667372" y="342303"/>
                  </a:lnTo>
                  <a:lnTo>
                    <a:pt x="632358" y="307238"/>
                  </a:lnTo>
                  <a:lnTo>
                    <a:pt x="620014" y="294868"/>
                  </a:lnTo>
                  <a:lnTo>
                    <a:pt x="620014" y="275577"/>
                  </a:lnTo>
                  <a:lnTo>
                    <a:pt x="620014" y="228206"/>
                  </a:lnTo>
                  <a:lnTo>
                    <a:pt x="620014" y="143751"/>
                  </a:lnTo>
                  <a:lnTo>
                    <a:pt x="620014" y="96393"/>
                  </a:lnTo>
                  <a:lnTo>
                    <a:pt x="620014" y="77089"/>
                  </a:lnTo>
                  <a:lnTo>
                    <a:pt x="632371" y="64731"/>
                  </a:lnTo>
                  <a:lnTo>
                    <a:pt x="667372" y="29730"/>
                  </a:lnTo>
                  <a:lnTo>
                    <a:pt x="781024" y="29730"/>
                  </a:lnTo>
                  <a:lnTo>
                    <a:pt x="828446" y="77089"/>
                  </a:lnTo>
                  <a:lnTo>
                    <a:pt x="828446" y="35039"/>
                  </a:lnTo>
                  <a:lnTo>
                    <a:pt x="823137" y="29730"/>
                  </a:lnTo>
                  <a:lnTo>
                    <a:pt x="793407" y="0"/>
                  </a:lnTo>
                  <a:lnTo>
                    <a:pt x="655002" y="0"/>
                  </a:lnTo>
                  <a:lnTo>
                    <a:pt x="590257" y="64731"/>
                  </a:lnTo>
                  <a:lnTo>
                    <a:pt x="590257" y="85813"/>
                  </a:lnTo>
                  <a:lnTo>
                    <a:pt x="590257" y="96393"/>
                  </a:lnTo>
                  <a:lnTo>
                    <a:pt x="538200" y="59474"/>
                  </a:lnTo>
                  <a:lnTo>
                    <a:pt x="121500" y="59474"/>
                  </a:lnTo>
                  <a:lnTo>
                    <a:pt x="182727" y="111531"/>
                  </a:lnTo>
                  <a:lnTo>
                    <a:pt x="538200" y="111531"/>
                  </a:lnTo>
                  <a:lnTo>
                    <a:pt x="590257" y="133299"/>
                  </a:lnTo>
                  <a:lnTo>
                    <a:pt x="590257" y="143751"/>
                  </a:lnTo>
                  <a:lnTo>
                    <a:pt x="538200" y="126492"/>
                  </a:lnTo>
                  <a:lnTo>
                    <a:pt x="200215" y="126492"/>
                  </a:lnTo>
                  <a:lnTo>
                    <a:pt x="261505" y="178562"/>
                  </a:lnTo>
                  <a:lnTo>
                    <a:pt x="538200" y="178562"/>
                  </a:lnTo>
                  <a:lnTo>
                    <a:pt x="590257" y="180733"/>
                  </a:lnTo>
                  <a:lnTo>
                    <a:pt x="590257" y="191300"/>
                  </a:lnTo>
                  <a:lnTo>
                    <a:pt x="538200" y="193459"/>
                  </a:lnTo>
                  <a:lnTo>
                    <a:pt x="279006" y="193459"/>
                  </a:lnTo>
                  <a:lnTo>
                    <a:pt x="340207" y="245529"/>
                  </a:lnTo>
                  <a:lnTo>
                    <a:pt x="538200" y="245529"/>
                  </a:lnTo>
                  <a:lnTo>
                    <a:pt x="590257" y="228206"/>
                  </a:lnTo>
                  <a:lnTo>
                    <a:pt x="590257" y="238671"/>
                  </a:lnTo>
                  <a:lnTo>
                    <a:pt x="538200" y="260489"/>
                  </a:lnTo>
                  <a:lnTo>
                    <a:pt x="357771" y="260489"/>
                  </a:lnTo>
                  <a:lnTo>
                    <a:pt x="419112" y="312496"/>
                  </a:lnTo>
                  <a:lnTo>
                    <a:pt x="538200" y="312496"/>
                  </a:lnTo>
                  <a:lnTo>
                    <a:pt x="590257" y="275577"/>
                  </a:lnTo>
                  <a:lnTo>
                    <a:pt x="590257" y="286143"/>
                  </a:lnTo>
                  <a:lnTo>
                    <a:pt x="538200" y="327406"/>
                  </a:lnTo>
                  <a:lnTo>
                    <a:pt x="413537" y="327406"/>
                  </a:lnTo>
                  <a:lnTo>
                    <a:pt x="80937" y="44564"/>
                  </a:lnTo>
                  <a:lnTo>
                    <a:pt x="538200" y="44564"/>
                  </a:lnTo>
                  <a:lnTo>
                    <a:pt x="590257" y="85813"/>
                  </a:lnTo>
                  <a:lnTo>
                    <a:pt x="590257" y="64731"/>
                  </a:lnTo>
                  <a:lnTo>
                    <a:pt x="569188" y="44564"/>
                  </a:lnTo>
                  <a:lnTo>
                    <a:pt x="538200" y="14897"/>
                  </a:lnTo>
                  <a:lnTo>
                    <a:pt x="0" y="14897"/>
                  </a:lnTo>
                  <a:lnTo>
                    <a:pt x="402602" y="357073"/>
                  </a:lnTo>
                  <a:lnTo>
                    <a:pt x="538200" y="357073"/>
                  </a:lnTo>
                  <a:lnTo>
                    <a:pt x="569188" y="327406"/>
                  </a:lnTo>
                  <a:lnTo>
                    <a:pt x="590257" y="307238"/>
                  </a:lnTo>
                  <a:lnTo>
                    <a:pt x="655015" y="371983"/>
                  </a:lnTo>
                  <a:lnTo>
                    <a:pt x="793394" y="371983"/>
                  </a:lnTo>
                  <a:lnTo>
                    <a:pt x="823074" y="342303"/>
                  </a:lnTo>
                  <a:lnTo>
                    <a:pt x="858139" y="307238"/>
                  </a:lnTo>
                  <a:lnTo>
                    <a:pt x="910196" y="357073"/>
                  </a:lnTo>
                  <a:lnTo>
                    <a:pt x="1045679" y="357073"/>
                  </a:lnTo>
                  <a:lnTo>
                    <a:pt x="1080592" y="327406"/>
                  </a:lnTo>
                  <a:lnTo>
                    <a:pt x="1413484" y="44564"/>
                  </a:lnTo>
                  <a:lnTo>
                    <a:pt x="1448409" y="14897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23655" y="6294112"/>
              <a:ext cx="189763" cy="143522"/>
            </a:xfrm>
            <a:prstGeom prst="rect">
              <a:avLst/>
            </a:prstGeom>
          </p:spPr>
        </p:pic>
        <p:sp>
          <p:nvSpPr>
            <p:cNvPr id="46" name="object 46" descr=""/>
            <p:cNvSpPr/>
            <p:nvPr/>
          </p:nvSpPr>
          <p:spPr>
            <a:xfrm>
              <a:off x="8538121" y="629413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67" y="158813"/>
                  </a:moveTo>
                  <a:lnTo>
                    <a:pt x="69900" y="158813"/>
                  </a:lnTo>
                  <a:lnTo>
                    <a:pt x="69900" y="177609"/>
                  </a:lnTo>
                  <a:lnTo>
                    <a:pt x="120167" y="177609"/>
                  </a:lnTo>
                  <a:lnTo>
                    <a:pt x="120167" y="158813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62"/>
                  </a:lnTo>
                  <a:lnTo>
                    <a:pt x="135915" y="109105"/>
                  </a:lnTo>
                  <a:lnTo>
                    <a:pt x="120878" y="111493"/>
                  </a:lnTo>
                  <a:lnTo>
                    <a:pt x="100482" y="111925"/>
                  </a:lnTo>
                  <a:lnTo>
                    <a:pt x="77774" y="111810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69"/>
                  </a:lnTo>
                  <a:lnTo>
                    <a:pt x="53124" y="35331"/>
                  </a:lnTo>
                  <a:lnTo>
                    <a:pt x="67398" y="31673"/>
                  </a:lnTo>
                  <a:lnTo>
                    <a:pt x="86004" y="30924"/>
                  </a:lnTo>
                  <a:lnTo>
                    <a:pt x="116713" y="31394"/>
                  </a:lnTo>
                  <a:lnTo>
                    <a:pt x="131470" y="33362"/>
                  </a:lnTo>
                  <a:lnTo>
                    <a:pt x="142633" y="38011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42"/>
                  </a:lnTo>
                  <a:lnTo>
                    <a:pt x="107340" y="0"/>
                  </a:lnTo>
                  <a:lnTo>
                    <a:pt x="64643" y="127"/>
                  </a:lnTo>
                  <a:lnTo>
                    <a:pt x="16764" y="11709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40"/>
                  </a:lnTo>
                  <a:lnTo>
                    <a:pt x="56019" y="142938"/>
                  </a:lnTo>
                  <a:lnTo>
                    <a:pt x="129971" y="143827"/>
                  </a:lnTo>
                  <a:lnTo>
                    <a:pt x="142494" y="143510"/>
                  </a:lnTo>
                  <a:lnTo>
                    <a:pt x="183921" y="128295"/>
                  </a:lnTo>
                  <a:lnTo>
                    <a:pt x="189877" y="107645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73C3D4">
                <a:alpha val="25000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3527069" y="4599292"/>
              <a:ext cx="8315325" cy="2150745"/>
            </a:xfrm>
            <a:custGeom>
              <a:avLst/>
              <a:gdLst/>
              <a:ahLst/>
              <a:cxnLst/>
              <a:rect l="l" t="t" r="r" b="b"/>
              <a:pathLst>
                <a:path w="8315325" h="2150745">
                  <a:moveTo>
                    <a:pt x="8315109" y="2150516"/>
                  </a:moveTo>
                  <a:lnTo>
                    <a:pt x="0" y="2150516"/>
                  </a:lnTo>
                  <a:lnTo>
                    <a:pt x="0" y="0"/>
                  </a:lnTo>
                  <a:lnTo>
                    <a:pt x="8315109" y="0"/>
                  </a:lnTo>
                  <a:lnTo>
                    <a:pt x="8315109" y="2150516"/>
                  </a:lnTo>
                  <a:close/>
                </a:path>
              </a:pathLst>
            </a:custGeom>
            <a:ln w="20574">
              <a:solidFill>
                <a:srgbClr val="0D79B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/>
          <p:nvPr/>
        </p:nvSpPr>
        <p:spPr>
          <a:xfrm>
            <a:off x="3530714" y="7104862"/>
            <a:ext cx="8315325" cy="2150745"/>
          </a:xfrm>
          <a:custGeom>
            <a:avLst/>
            <a:gdLst/>
            <a:ahLst/>
            <a:cxnLst/>
            <a:rect l="l" t="t" r="r" b="b"/>
            <a:pathLst>
              <a:path w="8315325" h="2150745">
                <a:moveTo>
                  <a:pt x="8315109" y="0"/>
                </a:moveTo>
                <a:lnTo>
                  <a:pt x="0" y="0"/>
                </a:lnTo>
                <a:lnTo>
                  <a:pt x="0" y="2150579"/>
                </a:lnTo>
                <a:lnTo>
                  <a:pt x="8315109" y="2150579"/>
                </a:lnTo>
                <a:lnTo>
                  <a:pt x="8315109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9" name="object 49" descr=""/>
          <p:cNvGrpSpPr/>
          <p:nvPr/>
        </p:nvGrpSpPr>
        <p:grpSpPr>
          <a:xfrm>
            <a:off x="3527069" y="9636785"/>
            <a:ext cx="8315325" cy="2150745"/>
            <a:chOff x="3527069" y="9636785"/>
            <a:chExt cx="8315325" cy="2150745"/>
          </a:xfrm>
        </p:grpSpPr>
        <p:sp>
          <p:nvSpPr>
            <p:cNvPr id="50" name="object 50" descr=""/>
            <p:cNvSpPr/>
            <p:nvPr/>
          </p:nvSpPr>
          <p:spPr>
            <a:xfrm>
              <a:off x="3527069" y="9636785"/>
              <a:ext cx="8315325" cy="2150745"/>
            </a:xfrm>
            <a:custGeom>
              <a:avLst/>
              <a:gdLst/>
              <a:ahLst/>
              <a:cxnLst/>
              <a:rect l="l" t="t" r="r" b="b"/>
              <a:pathLst>
                <a:path w="8315325" h="2150745">
                  <a:moveTo>
                    <a:pt x="8315121" y="0"/>
                  </a:moveTo>
                  <a:lnTo>
                    <a:pt x="0" y="0"/>
                  </a:lnTo>
                  <a:lnTo>
                    <a:pt x="0" y="2150579"/>
                  </a:lnTo>
                  <a:lnTo>
                    <a:pt x="8315121" y="2150579"/>
                  </a:lnTo>
                  <a:lnTo>
                    <a:pt x="8315121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810118" y="10073214"/>
              <a:ext cx="148958" cy="253022"/>
            </a:xfrm>
            <a:prstGeom prst="rect">
              <a:avLst/>
            </a:prstGeom>
          </p:spPr>
        </p:pic>
        <p:sp>
          <p:nvSpPr>
            <p:cNvPr id="52" name="object 52" descr=""/>
            <p:cNvSpPr/>
            <p:nvPr/>
          </p:nvSpPr>
          <p:spPr>
            <a:xfrm>
              <a:off x="4168165" y="10013695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5" h="563879">
                  <a:moveTo>
                    <a:pt x="586460" y="420001"/>
                  </a:moveTo>
                  <a:lnTo>
                    <a:pt x="420865" y="420001"/>
                  </a:lnTo>
                  <a:lnTo>
                    <a:pt x="420865" y="449211"/>
                  </a:lnTo>
                  <a:lnTo>
                    <a:pt x="420865" y="478421"/>
                  </a:lnTo>
                  <a:lnTo>
                    <a:pt x="420865" y="502551"/>
                  </a:lnTo>
                  <a:lnTo>
                    <a:pt x="420865" y="533031"/>
                  </a:lnTo>
                  <a:lnTo>
                    <a:pt x="420865" y="563511"/>
                  </a:lnTo>
                  <a:lnTo>
                    <a:pt x="585647" y="563511"/>
                  </a:lnTo>
                  <a:lnTo>
                    <a:pt x="585647" y="533031"/>
                  </a:lnTo>
                  <a:lnTo>
                    <a:pt x="463092" y="533031"/>
                  </a:lnTo>
                  <a:lnTo>
                    <a:pt x="463092" y="502551"/>
                  </a:lnTo>
                  <a:lnTo>
                    <a:pt x="578599" y="502551"/>
                  </a:lnTo>
                  <a:lnTo>
                    <a:pt x="578599" y="478421"/>
                  </a:lnTo>
                  <a:lnTo>
                    <a:pt x="463092" y="478421"/>
                  </a:lnTo>
                  <a:lnTo>
                    <a:pt x="463092" y="449211"/>
                  </a:lnTo>
                  <a:lnTo>
                    <a:pt x="586460" y="449211"/>
                  </a:lnTo>
                  <a:lnTo>
                    <a:pt x="586460" y="420001"/>
                  </a:lnTo>
                  <a:close/>
                </a:path>
                <a:path w="1448435" h="563879">
                  <a:moveTo>
                    <a:pt x="763130" y="535571"/>
                  </a:moveTo>
                  <a:lnTo>
                    <a:pt x="658139" y="535571"/>
                  </a:lnTo>
                  <a:lnTo>
                    <a:pt x="658139" y="420001"/>
                  </a:lnTo>
                  <a:lnTo>
                    <a:pt x="614603" y="420001"/>
                  </a:lnTo>
                  <a:lnTo>
                    <a:pt x="614603" y="535571"/>
                  </a:lnTo>
                  <a:lnTo>
                    <a:pt x="614603" y="563511"/>
                  </a:lnTo>
                  <a:lnTo>
                    <a:pt x="763130" y="563511"/>
                  </a:lnTo>
                  <a:lnTo>
                    <a:pt x="763130" y="535571"/>
                  </a:lnTo>
                  <a:close/>
                </a:path>
                <a:path w="1448435" h="563879">
                  <a:moveTo>
                    <a:pt x="959142" y="420128"/>
                  </a:moveTo>
                  <a:lnTo>
                    <a:pt x="792251" y="420128"/>
                  </a:lnTo>
                  <a:lnTo>
                    <a:pt x="792251" y="451878"/>
                  </a:lnTo>
                  <a:lnTo>
                    <a:pt x="792251" y="478548"/>
                  </a:lnTo>
                  <a:lnTo>
                    <a:pt x="792251" y="503948"/>
                  </a:lnTo>
                  <a:lnTo>
                    <a:pt x="792251" y="533158"/>
                  </a:lnTo>
                  <a:lnTo>
                    <a:pt x="792251" y="563638"/>
                  </a:lnTo>
                  <a:lnTo>
                    <a:pt x="958278" y="563638"/>
                  </a:lnTo>
                  <a:lnTo>
                    <a:pt x="958278" y="533158"/>
                  </a:lnTo>
                  <a:lnTo>
                    <a:pt x="836218" y="533158"/>
                  </a:lnTo>
                  <a:lnTo>
                    <a:pt x="836218" y="503948"/>
                  </a:lnTo>
                  <a:lnTo>
                    <a:pt x="950417" y="503948"/>
                  </a:lnTo>
                  <a:lnTo>
                    <a:pt x="950417" y="478548"/>
                  </a:lnTo>
                  <a:lnTo>
                    <a:pt x="836218" y="478548"/>
                  </a:lnTo>
                  <a:lnTo>
                    <a:pt x="836218" y="451878"/>
                  </a:lnTo>
                  <a:lnTo>
                    <a:pt x="959142" y="451878"/>
                  </a:lnTo>
                  <a:lnTo>
                    <a:pt x="959142" y="420128"/>
                  </a:lnTo>
                  <a:close/>
                </a:path>
                <a:path w="1448435" h="563879">
                  <a:moveTo>
                    <a:pt x="1247381" y="420052"/>
                  </a:moveTo>
                  <a:lnTo>
                    <a:pt x="1203477" y="420052"/>
                  </a:lnTo>
                  <a:lnTo>
                    <a:pt x="1203477" y="562825"/>
                  </a:lnTo>
                  <a:lnTo>
                    <a:pt x="1247381" y="562825"/>
                  </a:lnTo>
                  <a:lnTo>
                    <a:pt x="1247381" y="420052"/>
                  </a:lnTo>
                  <a:close/>
                </a:path>
                <a:path w="1448435" h="563879">
                  <a:moveTo>
                    <a:pt x="1247381" y="385673"/>
                  </a:moveTo>
                  <a:lnTo>
                    <a:pt x="1203477" y="385673"/>
                  </a:lnTo>
                  <a:lnTo>
                    <a:pt x="1203477" y="404469"/>
                  </a:lnTo>
                  <a:lnTo>
                    <a:pt x="1247381" y="404469"/>
                  </a:lnTo>
                  <a:lnTo>
                    <a:pt x="1247381" y="385673"/>
                  </a:lnTo>
                  <a:close/>
                </a:path>
                <a:path w="1448435" h="563879">
                  <a:moveTo>
                    <a:pt x="1448396" y="14897"/>
                  </a:moveTo>
                  <a:lnTo>
                    <a:pt x="1367459" y="14897"/>
                  </a:lnTo>
                  <a:lnTo>
                    <a:pt x="1367459" y="44640"/>
                  </a:lnTo>
                  <a:lnTo>
                    <a:pt x="1034796" y="327406"/>
                  </a:lnTo>
                  <a:lnTo>
                    <a:pt x="910196" y="327406"/>
                  </a:lnTo>
                  <a:lnTo>
                    <a:pt x="884758" y="307251"/>
                  </a:lnTo>
                  <a:lnTo>
                    <a:pt x="858126" y="286156"/>
                  </a:lnTo>
                  <a:lnTo>
                    <a:pt x="858126" y="275590"/>
                  </a:lnTo>
                  <a:lnTo>
                    <a:pt x="910196" y="312559"/>
                  </a:lnTo>
                  <a:lnTo>
                    <a:pt x="1029284" y="312559"/>
                  </a:lnTo>
                  <a:lnTo>
                    <a:pt x="1072845" y="275590"/>
                  </a:lnTo>
                  <a:lnTo>
                    <a:pt x="1090625" y="260502"/>
                  </a:lnTo>
                  <a:lnTo>
                    <a:pt x="910196" y="260502"/>
                  </a:lnTo>
                  <a:lnTo>
                    <a:pt x="858126" y="238671"/>
                  </a:lnTo>
                  <a:lnTo>
                    <a:pt x="858126" y="228219"/>
                  </a:lnTo>
                  <a:lnTo>
                    <a:pt x="910196" y="245541"/>
                  </a:lnTo>
                  <a:lnTo>
                    <a:pt x="1108189" y="245541"/>
                  </a:lnTo>
                  <a:lnTo>
                    <a:pt x="1128560" y="228219"/>
                  </a:lnTo>
                  <a:lnTo>
                    <a:pt x="1169403" y="193471"/>
                  </a:lnTo>
                  <a:lnTo>
                    <a:pt x="910196" y="193471"/>
                  </a:lnTo>
                  <a:lnTo>
                    <a:pt x="858126" y="191312"/>
                  </a:lnTo>
                  <a:lnTo>
                    <a:pt x="858126" y="180733"/>
                  </a:lnTo>
                  <a:lnTo>
                    <a:pt x="910196" y="178574"/>
                  </a:lnTo>
                  <a:lnTo>
                    <a:pt x="1186903" y="178574"/>
                  </a:lnTo>
                  <a:lnTo>
                    <a:pt x="1227861" y="143814"/>
                  </a:lnTo>
                  <a:lnTo>
                    <a:pt x="1248181" y="126568"/>
                  </a:lnTo>
                  <a:lnTo>
                    <a:pt x="910196" y="126568"/>
                  </a:lnTo>
                  <a:lnTo>
                    <a:pt x="858126" y="143814"/>
                  </a:lnTo>
                  <a:lnTo>
                    <a:pt x="858126" y="133375"/>
                  </a:lnTo>
                  <a:lnTo>
                    <a:pt x="910196" y="111544"/>
                  </a:lnTo>
                  <a:lnTo>
                    <a:pt x="1265682" y="111544"/>
                  </a:lnTo>
                  <a:lnTo>
                    <a:pt x="1283538" y="96393"/>
                  </a:lnTo>
                  <a:lnTo>
                    <a:pt x="1326959" y="59537"/>
                  </a:lnTo>
                  <a:lnTo>
                    <a:pt x="910196" y="59537"/>
                  </a:lnTo>
                  <a:lnTo>
                    <a:pt x="858126" y="96393"/>
                  </a:lnTo>
                  <a:lnTo>
                    <a:pt x="858126" y="85826"/>
                  </a:lnTo>
                  <a:lnTo>
                    <a:pt x="884720" y="64795"/>
                  </a:lnTo>
                  <a:lnTo>
                    <a:pt x="910196" y="44640"/>
                  </a:lnTo>
                  <a:lnTo>
                    <a:pt x="1367459" y="44640"/>
                  </a:lnTo>
                  <a:lnTo>
                    <a:pt x="1367459" y="14897"/>
                  </a:lnTo>
                  <a:lnTo>
                    <a:pt x="910196" y="14897"/>
                  </a:lnTo>
                  <a:lnTo>
                    <a:pt x="858126" y="64795"/>
                  </a:lnTo>
                  <a:lnTo>
                    <a:pt x="828395" y="35039"/>
                  </a:lnTo>
                  <a:lnTo>
                    <a:pt x="828395" y="77165"/>
                  </a:lnTo>
                  <a:lnTo>
                    <a:pt x="828395" y="294881"/>
                  </a:lnTo>
                  <a:lnTo>
                    <a:pt x="781024" y="342303"/>
                  </a:lnTo>
                  <a:lnTo>
                    <a:pt x="743991" y="342303"/>
                  </a:lnTo>
                  <a:lnTo>
                    <a:pt x="724204" y="327406"/>
                  </a:lnTo>
                  <a:lnTo>
                    <a:pt x="704418" y="342303"/>
                  </a:lnTo>
                  <a:lnTo>
                    <a:pt x="667372" y="342303"/>
                  </a:lnTo>
                  <a:lnTo>
                    <a:pt x="632371" y="307251"/>
                  </a:lnTo>
                  <a:lnTo>
                    <a:pt x="620014" y="294881"/>
                  </a:lnTo>
                  <a:lnTo>
                    <a:pt x="620014" y="77165"/>
                  </a:lnTo>
                  <a:lnTo>
                    <a:pt x="632383" y="64795"/>
                  </a:lnTo>
                  <a:lnTo>
                    <a:pt x="667372" y="29794"/>
                  </a:lnTo>
                  <a:lnTo>
                    <a:pt x="781024" y="29794"/>
                  </a:lnTo>
                  <a:lnTo>
                    <a:pt x="828395" y="77165"/>
                  </a:lnTo>
                  <a:lnTo>
                    <a:pt x="828395" y="35039"/>
                  </a:lnTo>
                  <a:lnTo>
                    <a:pt x="823163" y="29794"/>
                  </a:lnTo>
                  <a:lnTo>
                    <a:pt x="793394" y="0"/>
                  </a:lnTo>
                  <a:lnTo>
                    <a:pt x="655002" y="0"/>
                  </a:lnTo>
                  <a:lnTo>
                    <a:pt x="590270" y="64795"/>
                  </a:lnTo>
                  <a:lnTo>
                    <a:pt x="590270" y="85826"/>
                  </a:lnTo>
                  <a:lnTo>
                    <a:pt x="590270" y="96393"/>
                  </a:lnTo>
                  <a:lnTo>
                    <a:pt x="538200" y="59537"/>
                  </a:lnTo>
                  <a:lnTo>
                    <a:pt x="121500" y="59537"/>
                  </a:lnTo>
                  <a:lnTo>
                    <a:pt x="182714" y="111544"/>
                  </a:lnTo>
                  <a:lnTo>
                    <a:pt x="538200" y="111544"/>
                  </a:lnTo>
                  <a:lnTo>
                    <a:pt x="590270" y="133375"/>
                  </a:lnTo>
                  <a:lnTo>
                    <a:pt x="590270" y="143814"/>
                  </a:lnTo>
                  <a:lnTo>
                    <a:pt x="538200" y="126568"/>
                  </a:lnTo>
                  <a:lnTo>
                    <a:pt x="200215" y="126568"/>
                  </a:lnTo>
                  <a:lnTo>
                    <a:pt x="261493" y="178574"/>
                  </a:lnTo>
                  <a:lnTo>
                    <a:pt x="538200" y="178574"/>
                  </a:lnTo>
                  <a:lnTo>
                    <a:pt x="590270" y="180733"/>
                  </a:lnTo>
                  <a:lnTo>
                    <a:pt x="590270" y="191312"/>
                  </a:lnTo>
                  <a:lnTo>
                    <a:pt x="538200" y="193471"/>
                  </a:lnTo>
                  <a:lnTo>
                    <a:pt x="278993" y="193471"/>
                  </a:lnTo>
                  <a:lnTo>
                    <a:pt x="340271" y="245541"/>
                  </a:lnTo>
                  <a:lnTo>
                    <a:pt x="538200" y="245541"/>
                  </a:lnTo>
                  <a:lnTo>
                    <a:pt x="590270" y="228219"/>
                  </a:lnTo>
                  <a:lnTo>
                    <a:pt x="590270" y="238671"/>
                  </a:lnTo>
                  <a:lnTo>
                    <a:pt x="538200" y="260502"/>
                  </a:lnTo>
                  <a:lnTo>
                    <a:pt x="357771" y="260502"/>
                  </a:lnTo>
                  <a:lnTo>
                    <a:pt x="419112" y="312559"/>
                  </a:lnTo>
                  <a:lnTo>
                    <a:pt x="538200" y="312559"/>
                  </a:lnTo>
                  <a:lnTo>
                    <a:pt x="590270" y="275590"/>
                  </a:lnTo>
                  <a:lnTo>
                    <a:pt x="590270" y="286156"/>
                  </a:lnTo>
                  <a:lnTo>
                    <a:pt x="538200" y="327406"/>
                  </a:lnTo>
                  <a:lnTo>
                    <a:pt x="413550" y="327406"/>
                  </a:lnTo>
                  <a:lnTo>
                    <a:pt x="80873" y="44640"/>
                  </a:lnTo>
                  <a:lnTo>
                    <a:pt x="538200" y="44640"/>
                  </a:lnTo>
                  <a:lnTo>
                    <a:pt x="590270" y="85826"/>
                  </a:lnTo>
                  <a:lnTo>
                    <a:pt x="590270" y="64795"/>
                  </a:lnTo>
                  <a:lnTo>
                    <a:pt x="569239" y="44640"/>
                  </a:lnTo>
                  <a:lnTo>
                    <a:pt x="538200" y="14897"/>
                  </a:lnTo>
                  <a:lnTo>
                    <a:pt x="0" y="14897"/>
                  </a:lnTo>
                  <a:lnTo>
                    <a:pt x="402602" y="357149"/>
                  </a:lnTo>
                  <a:lnTo>
                    <a:pt x="538200" y="357149"/>
                  </a:lnTo>
                  <a:lnTo>
                    <a:pt x="569239" y="327406"/>
                  </a:lnTo>
                  <a:lnTo>
                    <a:pt x="590270" y="307251"/>
                  </a:lnTo>
                  <a:lnTo>
                    <a:pt x="655002" y="371983"/>
                  </a:lnTo>
                  <a:lnTo>
                    <a:pt x="793394" y="371983"/>
                  </a:lnTo>
                  <a:lnTo>
                    <a:pt x="823074" y="342303"/>
                  </a:lnTo>
                  <a:lnTo>
                    <a:pt x="858126" y="307251"/>
                  </a:lnTo>
                  <a:lnTo>
                    <a:pt x="910196" y="357149"/>
                  </a:lnTo>
                  <a:lnTo>
                    <a:pt x="1045679" y="357149"/>
                  </a:lnTo>
                  <a:lnTo>
                    <a:pt x="1080681" y="327406"/>
                  </a:lnTo>
                  <a:lnTo>
                    <a:pt x="1413395" y="44640"/>
                  </a:lnTo>
                  <a:lnTo>
                    <a:pt x="1448396" y="14897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3" name="object 5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154769" y="10433775"/>
              <a:ext cx="189763" cy="143522"/>
            </a:xfrm>
            <a:prstGeom prst="rect">
              <a:avLst/>
            </a:prstGeom>
          </p:spPr>
        </p:pic>
        <p:sp>
          <p:nvSpPr>
            <p:cNvPr id="54" name="object 54" descr=""/>
            <p:cNvSpPr/>
            <p:nvPr/>
          </p:nvSpPr>
          <p:spPr>
            <a:xfrm>
              <a:off x="4369231" y="10433811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54" y="158851"/>
                  </a:moveTo>
                  <a:lnTo>
                    <a:pt x="69888" y="158851"/>
                  </a:lnTo>
                  <a:lnTo>
                    <a:pt x="69888" y="177647"/>
                  </a:lnTo>
                  <a:lnTo>
                    <a:pt x="120154" y="177647"/>
                  </a:lnTo>
                  <a:lnTo>
                    <a:pt x="120154" y="158851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49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800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56"/>
                  </a:lnTo>
                  <a:lnTo>
                    <a:pt x="53124" y="35318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25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29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64" y="11696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27"/>
                  </a:lnTo>
                  <a:lnTo>
                    <a:pt x="56019" y="142925"/>
                  </a:lnTo>
                  <a:lnTo>
                    <a:pt x="129971" y="143827"/>
                  </a:lnTo>
                  <a:lnTo>
                    <a:pt x="142494" y="143497"/>
                  </a:lnTo>
                  <a:lnTo>
                    <a:pt x="183921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5" name="object 5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626616" y="10073214"/>
              <a:ext cx="148894" cy="253022"/>
            </a:xfrm>
            <a:prstGeom prst="rect">
              <a:avLst/>
            </a:prstGeom>
          </p:spPr>
        </p:pic>
        <p:sp>
          <p:nvSpPr>
            <p:cNvPr id="56" name="object 56" descr=""/>
            <p:cNvSpPr/>
            <p:nvPr/>
          </p:nvSpPr>
          <p:spPr>
            <a:xfrm>
              <a:off x="6984657" y="10013695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73" y="420001"/>
                  </a:moveTo>
                  <a:lnTo>
                    <a:pt x="420878" y="420001"/>
                  </a:lnTo>
                  <a:lnTo>
                    <a:pt x="420878" y="449211"/>
                  </a:lnTo>
                  <a:lnTo>
                    <a:pt x="420878" y="478421"/>
                  </a:lnTo>
                  <a:lnTo>
                    <a:pt x="420878" y="502551"/>
                  </a:lnTo>
                  <a:lnTo>
                    <a:pt x="420878" y="533031"/>
                  </a:lnTo>
                  <a:lnTo>
                    <a:pt x="420878" y="563511"/>
                  </a:lnTo>
                  <a:lnTo>
                    <a:pt x="585660" y="563511"/>
                  </a:lnTo>
                  <a:lnTo>
                    <a:pt x="585660" y="533031"/>
                  </a:lnTo>
                  <a:lnTo>
                    <a:pt x="463105" y="533031"/>
                  </a:lnTo>
                  <a:lnTo>
                    <a:pt x="463105" y="502551"/>
                  </a:lnTo>
                  <a:lnTo>
                    <a:pt x="578612" y="502551"/>
                  </a:lnTo>
                  <a:lnTo>
                    <a:pt x="578612" y="478421"/>
                  </a:lnTo>
                  <a:lnTo>
                    <a:pt x="463105" y="478421"/>
                  </a:lnTo>
                  <a:lnTo>
                    <a:pt x="463105" y="449211"/>
                  </a:lnTo>
                  <a:lnTo>
                    <a:pt x="586473" y="449211"/>
                  </a:lnTo>
                  <a:lnTo>
                    <a:pt x="586473" y="420001"/>
                  </a:lnTo>
                  <a:close/>
                </a:path>
                <a:path w="1448434" h="563879">
                  <a:moveTo>
                    <a:pt x="763143" y="535571"/>
                  </a:moveTo>
                  <a:lnTo>
                    <a:pt x="658152" y="535571"/>
                  </a:lnTo>
                  <a:lnTo>
                    <a:pt x="658152" y="420001"/>
                  </a:lnTo>
                  <a:lnTo>
                    <a:pt x="614616" y="420001"/>
                  </a:lnTo>
                  <a:lnTo>
                    <a:pt x="614616" y="535571"/>
                  </a:lnTo>
                  <a:lnTo>
                    <a:pt x="614616" y="563511"/>
                  </a:lnTo>
                  <a:lnTo>
                    <a:pt x="763143" y="563511"/>
                  </a:lnTo>
                  <a:lnTo>
                    <a:pt x="763143" y="535571"/>
                  </a:lnTo>
                  <a:close/>
                </a:path>
                <a:path w="1448434" h="563879">
                  <a:moveTo>
                    <a:pt x="959142" y="420128"/>
                  </a:moveTo>
                  <a:lnTo>
                    <a:pt x="792251" y="420128"/>
                  </a:lnTo>
                  <a:lnTo>
                    <a:pt x="792251" y="451878"/>
                  </a:lnTo>
                  <a:lnTo>
                    <a:pt x="792251" y="478548"/>
                  </a:lnTo>
                  <a:lnTo>
                    <a:pt x="792251" y="503948"/>
                  </a:lnTo>
                  <a:lnTo>
                    <a:pt x="792251" y="533158"/>
                  </a:lnTo>
                  <a:lnTo>
                    <a:pt x="792251" y="563638"/>
                  </a:lnTo>
                  <a:lnTo>
                    <a:pt x="958278" y="563638"/>
                  </a:lnTo>
                  <a:lnTo>
                    <a:pt x="958278" y="533158"/>
                  </a:lnTo>
                  <a:lnTo>
                    <a:pt x="836218" y="533158"/>
                  </a:lnTo>
                  <a:lnTo>
                    <a:pt x="836218" y="503948"/>
                  </a:lnTo>
                  <a:lnTo>
                    <a:pt x="950417" y="503948"/>
                  </a:lnTo>
                  <a:lnTo>
                    <a:pt x="950417" y="478548"/>
                  </a:lnTo>
                  <a:lnTo>
                    <a:pt x="836218" y="478548"/>
                  </a:lnTo>
                  <a:lnTo>
                    <a:pt x="836218" y="451878"/>
                  </a:lnTo>
                  <a:lnTo>
                    <a:pt x="959142" y="451878"/>
                  </a:lnTo>
                  <a:lnTo>
                    <a:pt x="959142" y="420128"/>
                  </a:lnTo>
                  <a:close/>
                </a:path>
                <a:path w="1448434" h="563879">
                  <a:moveTo>
                    <a:pt x="1247343" y="420052"/>
                  </a:moveTo>
                  <a:lnTo>
                    <a:pt x="1203452" y="420052"/>
                  </a:lnTo>
                  <a:lnTo>
                    <a:pt x="1203452" y="562825"/>
                  </a:lnTo>
                  <a:lnTo>
                    <a:pt x="1247343" y="562825"/>
                  </a:lnTo>
                  <a:lnTo>
                    <a:pt x="1247343" y="420052"/>
                  </a:lnTo>
                  <a:close/>
                </a:path>
                <a:path w="1448434" h="563879">
                  <a:moveTo>
                    <a:pt x="1247343" y="385673"/>
                  </a:moveTo>
                  <a:lnTo>
                    <a:pt x="1203452" y="385673"/>
                  </a:lnTo>
                  <a:lnTo>
                    <a:pt x="1203452" y="404469"/>
                  </a:lnTo>
                  <a:lnTo>
                    <a:pt x="1247343" y="404469"/>
                  </a:lnTo>
                  <a:lnTo>
                    <a:pt x="1247343" y="385673"/>
                  </a:lnTo>
                  <a:close/>
                </a:path>
                <a:path w="1448434" h="563879">
                  <a:moveTo>
                    <a:pt x="1448396" y="14897"/>
                  </a:moveTo>
                  <a:lnTo>
                    <a:pt x="1367523" y="14897"/>
                  </a:lnTo>
                  <a:lnTo>
                    <a:pt x="1367523" y="44640"/>
                  </a:lnTo>
                  <a:lnTo>
                    <a:pt x="1034796" y="327406"/>
                  </a:lnTo>
                  <a:lnTo>
                    <a:pt x="910196" y="327406"/>
                  </a:lnTo>
                  <a:lnTo>
                    <a:pt x="884758" y="307251"/>
                  </a:lnTo>
                  <a:lnTo>
                    <a:pt x="858126" y="286156"/>
                  </a:lnTo>
                  <a:lnTo>
                    <a:pt x="858126" y="275590"/>
                  </a:lnTo>
                  <a:lnTo>
                    <a:pt x="910196" y="312559"/>
                  </a:lnTo>
                  <a:lnTo>
                    <a:pt x="1029284" y="312559"/>
                  </a:lnTo>
                  <a:lnTo>
                    <a:pt x="1072845" y="275590"/>
                  </a:lnTo>
                  <a:lnTo>
                    <a:pt x="1090625" y="260502"/>
                  </a:lnTo>
                  <a:lnTo>
                    <a:pt x="910196" y="260502"/>
                  </a:lnTo>
                  <a:lnTo>
                    <a:pt x="858126" y="238671"/>
                  </a:lnTo>
                  <a:lnTo>
                    <a:pt x="858126" y="228219"/>
                  </a:lnTo>
                  <a:lnTo>
                    <a:pt x="910196" y="245541"/>
                  </a:lnTo>
                  <a:lnTo>
                    <a:pt x="1108189" y="245541"/>
                  </a:lnTo>
                  <a:lnTo>
                    <a:pt x="1128560" y="228219"/>
                  </a:lnTo>
                  <a:lnTo>
                    <a:pt x="1169403" y="193471"/>
                  </a:lnTo>
                  <a:lnTo>
                    <a:pt x="910196" y="193471"/>
                  </a:lnTo>
                  <a:lnTo>
                    <a:pt x="858126" y="191312"/>
                  </a:lnTo>
                  <a:lnTo>
                    <a:pt x="858126" y="180733"/>
                  </a:lnTo>
                  <a:lnTo>
                    <a:pt x="910196" y="178574"/>
                  </a:lnTo>
                  <a:lnTo>
                    <a:pt x="1186903" y="178574"/>
                  </a:lnTo>
                  <a:lnTo>
                    <a:pt x="1227861" y="143814"/>
                  </a:lnTo>
                  <a:lnTo>
                    <a:pt x="1248181" y="126568"/>
                  </a:lnTo>
                  <a:lnTo>
                    <a:pt x="910196" y="126568"/>
                  </a:lnTo>
                  <a:lnTo>
                    <a:pt x="858126" y="143814"/>
                  </a:lnTo>
                  <a:lnTo>
                    <a:pt x="858126" y="133375"/>
                  </a:lnTo>
                  <a:lnTo>
                    <a:pt x="910196" y="111544"/>
                  </a:lnTo>
                  <a:lnTo>
                    <a:pt x="1265682" y="111544"/>
                  </a:lnTo>
                  <a:lnTo>
                    <a:pt x="1283538" y="96393"/>
                  </a:lnTo>
                  <a:lnTo>
                    <a:pt x="1326959" y="59537"/>
                  </a:lnTo>
                  <a:lnTo>
                    <a:pt x="910196" y="59537"/>
                  </a:lnTo>
                  <a:lnTo>
                    <a:pt x="858126" y="96393"/>
                  </a:lnTo>
                  <a:lnTo>
                    <a:pt x="858126" y="85826"/>
                  </a:lnTo>
                  <a:lnTo>
                    <a:pt x="884720" y="64795"/>
                  </a:lnTo>
                  <a:lnTo>
                    <a:pt x="910196" y="44640"/>
                  </a:lnTo>
                  <a:lnTo>
                    <a:pt x="1367523" y="44640"/>
                  </a:lnTo>
                  <a:lnTo>
                    <a:pt x="1367523" y="14897"/>
                  </a:lnTo>
                  <a:lnTo>
                    <a:pt x="910196" y="14897"/>
                  </a:lnTo>
                  <a:lnTo>
                    <a:pt x="858126" y="64795"/>
                  </a:lnTo>
                  <a:lnTo>
                    <a:pt x="828382" y="35026"/>
                  </a:lnTo>
                  <a:lnTo>
                    <a:pt x="828382" y="77165"/>
                  </a:lnTo>
                  <a:lnTo>
                    <a:pt x="828382" y="294881"/>
                  </a:lnTo>
                  <a:lnTo>
                    <a:pt x="781024" y="342303"/>
                  </a:lnTo>
                  <a:lnTo>
                    <a:pt x="743991" y="342303"/>
                  </a:lnTo>
                  <a:lnTo>
                    <a:pt x="724204" y="327406"/>
                  </a:lnTo>
                  <a:lnTo>
                    <a:pt x="704418" y="342303"/>
                  </a:lnTo>
                  <a:lnTo>
                    <a:pt x="667372" y="342303"/>
                  </a:lnTo>
                  <a:lnTo>
                    <a:pt x="632371" y="307251"/>
                  </a:lnTo>
                  <a:lnTo>
                    <a:pt x="620014" y="294881"/>
                  </a:lnTo>
                  <a:lnTo>
                    <a:pt x="620014" y="77165"/>
                  </a:lnTo>
                  <a:lnTo>
                    <a:pt x="632383" y="64795"/>
                  </a:lnTo>
                  <a:lnTo>
                    <a:pt x="667372" y="29794"/>
                  </a:lnTo>
                  <a:lnTo>
                    <a:pt x="781024" y="29794"/>
                  </a:lnTo>
                  <a:lnTo>
                    <a:pt x="828382" y="77165"/>
                  </a:lnTo>
                  <a:lnTo>
                    <a:pt x="828382" y="35026"/>
                  </a:lnTo>
                  <a:lnTo>
                    <a:pt x="823163" y="29794"/>
                  </a:lnTo>
                  <a:lnTo>
                    <a:pt x="793394" y="0"/>
                  </a:lnTo>
                  <a:lnTo>
                    <a:pt x="655002" y="0"/>
                  </a:lnTo>
                  <a:lnTo>
                    <a:pt x="590270" y="64795"/>
                  </a:lnTo>
                  <a:lnTo>
                    <a:pt x="590270" y="85826"/>
                  </a:lnTo>
                  <a:lnTo>
                    <a:pt x="590270" y="96393"/>
                  </a:lnTo>
                  <a:lnTo>
                    <a:pt x="538200" y="59537"/>
                  </a:lnTo>
                  <a:lnTo>
                    <a:pt x="121500" y="59537"/>
                  </a:lnTo>
                  <a:lnTo>
                    <a:pt x="182714" y="111544"/>
                  </a:lnTo>
                  <a:lnTo>
                    <a:pt x="538200" y="111544"/>
                  </a:lnTo>
                  <a:lnTo>
                    <a:pt x="590270" y="133375"/>
                  </a:lnTo>
                  <a:lnTo>
                    <a:pt x="590270" y="143814"/>
                  </a:lnTo>
                  <a:lnTo>
                    <a:pt x="538200" y="126568"/>
                  </a:lnTo>
                  <a:lnTo>
                    <a:pt x="200215" y="126568"/>
                  </a:lnTo>
                  <a:lnTo>
                    <a:pt x="261493" y="178574"/>
                  </a:lnTo>
                  <a:lnTo>
                    <a:pt x="538200" y="178574"/>
                  </a:lnTo>
                  <a:lnTo>
                    <a:pt x="590270" y="180733"/>
                  </a:lnTo>
                  <a:lnTo>
                    <a:pt x="590270" y="191312"/>
                  </a:lnTo>
                  <a:lnTo>
                    <a:pt x="538200" y="193471"/>
                  </a:lnTo>
                  <a:lnTo>
                    <a:pt x="278993" y="193471"/>
                  </a:lnTo>
                  <a:lnTo>
                    <a:pt x="340271" y="245541"/>
                  </a:lnTo>
                  <a:lnTo>
                    <a:pt x="538200" y="245541"/>
                  </a:lnTo>
                  <a:lnTo>
                    <a:pt x="590270" y="228219"/>
                  </a:lnTo>
                  <a:lnTo>
                    <a:pt x="590270" y="238671"/>
                  </a:lnTo>
                  <a:lnTo>
                    <a:pt x="538200" y="260502"/>
                  </a:lnTo>
                  <a:lnTo>
                    <a:pt x="357771" y="260502"/>
                  </a:lnTo>
                  <a:lnTo>
                    <a:pt x="419112" y="312559"/>
                  </a:lnTo>
                  <a:lnTo>
                    <a:pt x="538200" y="312559"/>
                  </a:lnTo>
                  <a:lnTo>
                    <a:pt x="590270" y="275590"/>
                  </a:lnTo>
                  <a:lnTo>
                    <a:pt x="590270" y="286156"/>
                  </a:lnTo>
                  <a:lnTo>
                    <a:pt x="538200" y="327406"/>
                  </a:lnTo>
                  <a:lnTo>
                    <a:pt x="413550" y="327406"/>
                  </a:lnTo>
                  <a:lnTo>
                    <a:pt x="80873" y="44640"/>
                  </a:lnTo>
                  <a:lnTo>
                    <a:pt x="538200" y="44640"/>
                  </a:lnTo>
                  <a:lnTo>
                    <a:pt x="590270" y="85826"/>
                  </a:lnTo>
                  <a:lnTo>
                    <a:pt x="590270" y="64795"/>
                  </a:lnTo>
                  <a:lnTo>
                    <a:pt x="569239" y="44640"/>
                  </a:lnTo>
                  <a:lnTo>
                    <a:pt x="538200" y="14897"/>
                  </a:lnTo>
                  <a:lnTo>
                    <a:pt x="0" y="14897"/>
                  </a:lnTo>
                  <a:lnTo>
                    <a:pt x="402602" y="357149"/>
                  </a:lnTo>
                  <a:lnTo>
                    <a:pt x="538200" y="357149"/>
                  </a:lnTo>
                  <a:lnTo>
                    <a:pt x="569239" y="327406"/>
                  </a:lnTo>
                  <a:lnTo>
                    <a:pt x="590270" y="307251"/>
                  </a:lnTo>
                  <a:lnTo>
                    <a:pt x="655002" y="371983"/>
                  </a:lnTo>
                  <a:lnTo>
                    <a:pt x="793394" y="371983"/>
                  </a:lnTo>
                  <a:lnTo>
                    <a:pt x="823074" y="342303"/>
                  </a:lnTo>
                  <a:lnTo>
                    <a:pt x="858126" y="307251"/>
                  </a:lnTo>
                  <a:lnTo>
                    <a:pt x="910196" y="357149"/>
                  </a:lnTo>
                  <a:lnTo>
                    <a:pt x="1045667" y="357149"/>
                  </a:lnTo>
                  <a:lnTo>
                    <a:pt x="1080668" y="327406"/>
                  </a:lnTo>
                  <a:lnTo>
                    <a:pt x="1413395" y="44640"/>
                  </a:lnTo>
                  <a:lnTo>
                    <a:pt x="1448396" y="14897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971261" y="10433775"/>
              <a:ext cx="189763" cy="143522"/>
            </a:xfrm>
            <a:prstGeom prst="rect">
              <a:avLst/>
            </a:prstGeom>
          </p:spPr>
        </p:pic>
        <p:sp>
          <p:nvSpPr>
            <p:cNvPr id="58" name="object 58" descr=""/>
            <p:cNvSpPr/>
            <p:nvPr/>
          </p:nvSpPr>
          <p:spPr>
            <a:xfrm>
              <a:off x="7185723" y="10433811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29" y="158851"/>
                  </a:moveTo>
                  <a:lnTo>
                    <a:pt x="69862" y="158851"/>
                  </a:lnTo>
                  <a:lnTo>
                    <a:pt x="69862" y="177647"/>
                  </a:lnTo>
                  <a:lnTo>
                    <a:pt x="120129" y="177647"/>
                  </a:lnTo>
                  <a:lnTo>
                    <a:pt x="120129" y="158851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49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800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56"/>
                  </a:lnTo>
                  <a:lnTo>
                    <a:pt x="53124" y="35318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29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64" y="11696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27"/>
                  </a:lnTo>
                  <a:lnTo>
                    <a:pt x="56019" y="142925"/>
                  </a:lnTo>
                  <a:lnTo>
                    <a:pt x="129971" y="143827"/>
                  </a:lnTo>
                  <a:lnTo>
                    <a:pt x="142494" y="143497"/>
                  </a:lnTo>
                  <a:lnTo>
                    <a:pt x="183921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9" name="object 59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271203" y="10974437"/>
              <a:ext cx="148894" cy="253022"/>
            </a:xfrm>
            <a:prstGeom prst="rect">
              <a:avLst/>
            </a:prstGeom>
          </p:spPr>
        </p:pic>
        <p:sp>
          <p:nvSpPr>
            <p:cNvPr id="60" name="object 60" descr=""/>
            <p:cNvSpPr/>
            <p:nvPr/>
          </p:nvSpPr>
          <p:spPr>
            <a:xfrm>
              <a:off x="5629249" y="10914926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73" y="420001"/>
                  </a:moveTo>
                  <a:lnTo>
                    <a:pt x="420878" y="420001"/>
                  </a:lnTo>
                  <a:lnTo>
                    <a:pt x="420878" y="449211"/>
                  </a:lnTo>
                  <a:lnTo>
                    <a:pt x="420878" y="478421"/>
                  </a:lnTo>
                  <a:lnTo>
                    <a:pt x="420878" y="502551"/>
                  </a:lnTo>
                  <a:lnTo>
                    <a:pt x="420878" y="533031"/>
                  </a:lnTo>
                  <a:lnTo>
                    <a:pt x="420878" y="563511"/>
                  </a:lnTo>
                  <a:lnTo>
                    <a:pt x="585660" y="563511"/>
                  </a:lnTo>
                  <a:lnTo>
                    <a:pt x="585660" y="533031"/>
                  </a:lnTo>
                  <a:lnTo>
                    <a:pt x="463105" y="533031"/>
                  </a:lnTo>
                  <a:lnTo>
                    <a:pt x="463105" y="502551"/>
                  </a:lnTo>
                  <a:lnTo>
                    <a:pt x="578612" y="502551"/>
                  </a:lnTo>
                  <a:lnTo>
                    <a:pt x="578612" y="478421"/>
                  </a:lnTo>
                  <a:lnTo>
                    <a:pt x="463105" y="478421"/>
                  </a:lnTo>
                  <a:lnTo>
                    <a:pt x="463105" y="449211"/>
                  </a:lnTo>
                  <a:lnTo>
                    <a:pt x="586473" y="449211"/>
                  </a:lnTo>
                  <a:lnTo>
                    <a:pt x="586473" y="420001"/>
                  </a:lnTo>
                  <a:close/>
                </a:path>
                <a:path w="1448434" h="563879">
                  <a:moveTo>
                    <a:pt x="763130" y="535571"/>
                  </a:moveTo>
                  <a:lnTo>
                    <a:pt x="658139" y="535571"/>
                  </a:lnTo>
                  <a:lnTo>
                    <a:pt x="658139" y="420001"/>
                  </a:lnTo>
                  <a:lnTo>
                    <a:pt x="614603" y="420001"/>
                  </a:lnTo>
                  <a:lnTo>
                    <a:pt x="614603" y="535571"/>
                  </a:lnTo>
                  <a:lnTo>
                    <a:pt x="614603" y="563511"/>
                  </a:lnTo>
                  <a:lnTo>
                    <a:pt x="763130" y="563511"/>
                  </a:lnTo>
                  <a:lnTo>
                    <a:pt x="763130" y="535571"/>
                  </a:lnTo>
                  <a:close/>
                </a:path>
                <a:path w="1448434" h="563879">
                  <a:moveTo>
                    <a:pt x="959142" y="420128"/>
                  </a:moveTo>
                  <a:lnTo>
                    <a:pt x="792251" y="420128"/>
                  </a:lnTo>
                  <a:lnTo>
                    <a:pt x="792251" y="451878"/>
                  </a:lnTo>
                  <a:lnTo>
                    <a:pt x="792251" y="478548"/>
                  </a:lnTo>
                  <a:lnTo>
                    <a:pt x="792251" y="503948"/>
                  </a:lnTo>
                  <a:lnTo>
                    <a:pt x="792251" y="533158"/>
                  </a:lnTo>
                  <a:lnTo>
                    <a:pt x="792251" y="563638"/>
                  </a:lnTo>
                  <a:lnTo>
                    <a:pt x="958278" y="563638"/>
                  </a:lnTo>
                  <a:lnTo>
                    <a:pt x="958278" y="533158"/>
                  </a:lnTo>
                  <a:lnTo>
                    <a:pt x="836218" y="533158"/>
                  </a:lnTo>
                  <a:lnTo>
                    <a:pt x="836218" y="503948"/>
                  </a:lnTo>
                  <a:lnTo>
                    <a:pt x="950417" y="503948"/>
                  </a:lnTo>
                  <a:lnTo>
                    <a:pt x="950417" y="478548"/>
                  </a:lnTo>
                  <a:lnTo>
                    <a:pt x="836218" y="478548"/>
                  </a:lnTo>
                  <a:lnTo>
                    <a:pt x="836218" y="451878"/>
                  </a:lnTo>
                  <a:lnTo>
                    <a:pt x="959142" y="451878"/>
                  </a:lnTo>
                  <a:lnTo>
                    <a:pt x="959142" y="420128"/>
                  </a:lnTo>
                  <a:close/>
                </a:path>
                <a:path w="1448434" h="563879">
                  <a:moveTo>
                    <a:pt x="1247368" y="420052"/>
                  </a:moveTo>
                  <a:lnTo>
                    <a:pt x="1203464" y="420052"/>
                  </a:lnTo>
                  <a:lnTo>
                    <a:pt x="1203464" y="562825"/>
                  </a:lnTo>
                  <a:lnTo>
                    <a:pt x="1247368" y="562825"/>
                  </a:lnTo>
                  <a:lnTo>
                    <a:pt x="1247368" y="420052"/>
                  </a:lnTo>
                  <a:close/>
                </a:path>
                <a:path w="1448434" h="563879">
                  <a:moveTo>
                    <a:pt x="1247368" y="385610"/>
                  </a:moveTo>
                  <a:lnTo>
                    <a:pt x="1203464" y="385610"/>
                  </a:lnTo>
                  <a:lnTo>
                    <a:pt x="1203464" y="404406"/>
                  </a:lnTo>
                  <a:lnTo>
                    <a:pt x="1247368" y="404406"/>
                  </a:lnTo>
                  <a:lnTo>
                    <a:pt x="1247368" y="385610"/>
                  </a:lnTo>
                  <a:close/>
                </a:path>
                <a:path w="1448434" h="563879">
                  <a:moveTo>
                    <a:pt x="1448396" y="14897"/>
                  </a:moveTo>
                  <a:lnTo>
                    <a:pt x="1367523" y="14897"/>
                  </a:lnTo>
                  <a:lnTo>
                    <a:pt x="1367523" y="44640"/>
                  </a:lnTo>
                  <a:lnTo>
                    <a:pt x="1034796" y="327406"/>
                  </a:lnTo>
                  <a:lnTo>
                    <a:pt x="910196" y="327406"/>
                  </a:lnTo>
                  <a:lnTo>
                    <a:pt x="884758" y="307251"/>
                  </a:lnTo>
                  <a:lnTo>
                    <a:pt x="858126" y="286156"/>
                  </a:lnTo>
                  <a:lnTo>
                    <a:pt x="858126" y="275590"/>
                  </a:lnTo>
                  <a:lnTo>
                    <a:pt x="910196" y="312559"/>
                  </a:lnTo>
                  <a:lnTo>
                    <a:pt x="1029284" y="312559"/>
                  </a:lnTo>
                  <a:lnTo>
                    <a:pt x="1072845" y="275590"/>
                  </a:lnTo>
                  <a:lnTo>
                    <a:pt x="1090625" y="260502"/>
                  </a:lnTo>
                  <a:lnTo>
                    <a:pt x="910196" y="260502"/>
                  </a:lnTo>
                  <a:lnTo>
                    <a:pt x="858126" y="238671"/>
                  </a:lnTo>
                  <a:lnTo>
                    <a:pt x="858126" y="228219"/>
                  </a:lnTo>
                  <a:lnTo>
                    <a:pt x="910196" y="245541"/>
                  </a:lnTo>
                  <a:lnTo>
                    <a:pt x="1108189" y="245541"/>
                  </a:lnTo>
                  <a:lnTo>
                    <a:pt x="1128560" y="228219"/>
                  </a:lnTo>
                  <a:lnTo>
                    <a:pt x="1169403" y="193471"/>
                  </a:lnTo>
                  <a:lnTo>
                    <a:pt x="910196" y="193471"/>
                  </a:lnTo>
                  <a:lnTo>
                    <a:pt x="858126" y="191312"/>
                  </a:lnTo>
                  <a:lnTo>
                    <a:pt x="858126" y="180733"/>
                  </a:lnTo>
                  <a:lnTo>
                    <a:pt x="910196" y="178574"/>
                  </a:lnTo>
                  <a:lnTo>
                    <a:pt x="1186903" y="178574"/>
                  </a:lnTo>
                  <a:lnTo>
                    <a:pt x="1227861" y="143814"/>
                  </a:lnTo>
                  <a:lnTo>
                    <a:pt x="1248181" y="126568"/>
                  </a:lnTo>
                  <a:lnTo>
                    <a:pt x="910196" y="126568"/>
                  </a:lnTo>
                  <a:lnTo>
                    <a:pt x="858126" y="143814"/>
                  </a:lnTo>
                  <a:lnTo>
                    <a:pt x="858126" y="133375"/>
                  </a:lnTo>
                  <a:lnTo>
                    <a:pt x="910196" y="111544"/>
                  </a:lnTo>
                  <a:lnTo>
                    <a:pt x="1265682" y="111544"/>
                  </a:lnTo>
                  <a:lnTo>
                    <a:pt x="1283538" y="96393"/>
                  </a:lnTo>
                  <a:lnTo>
                    <a:pt x="1326959" y="59537"/>
                  </a:lnTo>
                  <a:lnTo>
                    <a:pt x="910196" y="59537"/>
                  </a:lnTo>
                  <a:lnTo>
                    <a:pt x="858126" y="96393"/>
                  </a:lnTo>
                  <a:lnTo>
                    <a:pt x="858126" y="85826"/>
                  </a:lnTo>
                  <a:lnTo>
                    <a:pt x="884720" y="64795"/>
                  </a:lnTo>
                  <a:lnTo>
                    <a:pt x="910196" y="44640"/>
                  </a:lnTo>
                  <a:lnTo>
                    <a:pt x="1367523" y="44640"/>
                  </a:lnTo>
                  <a:lnTo>
                    <a:pt x="1367523" y="14897"/>
                  </a:lnTo>
                  <a:lnTo>
                    <a:pt x="910196" y="14897"/>
                  </a:lnTo>
                  <a:lnTo>
                    <a:pt x="858126" y="64795"/>
                  </a:lnTo>
                  <a:lnTo>
                    <a:pt x="828395" y="35039"/>
                  </a:lnTo>
                  <a:lnTo>
                    <a:pt x="828395" y="77165"/>
                  </a:lnTo>
                  <a:lnTo>
                    <a:pt x="828395" y="294881"/>
                  </a:lnTo>
                  <a:lnTo>
                    <a:pt x="781024" y="342303"/>
                  </a:lnTo>
                  <a:lnTo>
                    <a:pt x="743991" y="342303"/>
                  </a:lnTo>
                  <a:lnTo>
                    <a:pt x="724204" y="327406"/>
                  </a:lnTo>
                  <a:lnTo>
                    <a:pt x="704418" y="342303"/>
                  </a:lnTo>
                  <a:lnTo>
                    <a:pt x="667372" y="342303"/>
                  </a:lnTo>
                  <a:lnTo>
                    <a:pt x="632371" y="307251"/>
                  </a:lnTo>
                  <a:lnTo>
                    <a:pt x="620014" y="294881"/>
                  </a:lnTo>
                  <a:lnTo>
                    <a:pt x="620014" y="77165"/>
                  </a:lnTo>
                  <a:lnTo>
                    <a:pt x="632383" y="64795"/>
                  </a:lnTo>
                  <a:lnTo>
                    <a:pt x="667372" y="29794"/>
                  </a:lnTo>
                  <a:lnTo>
                    <a:pt x="781024" y="29794"/>
                  </a:lnTo>
                  <a:lnTo>
                    <a:pt x="828395" y="77165"/>
                  </a:lnTo>
                  <a:lnTo>
                    <a:pt x="828395" y="35039"/>
                  </a:lnTo>
                  <a:lnTo>
                    <a:pt x="823163" y="29794"/>
                  </a:lnTo>
                  <a:lnTo>
                    <a:pt x="793394" y="0"/>
                  </a:lnTo>
                  <a:lnTo>
                    <a:pt x="655002" y="0"/>
                  </a:lnTo>
                  <a:lnTo>
                    <a:pt x="590270" y="64795"/>
                  </a:lnTo>
                  <a:lnTo>
                    <a:pt x="590270" y="85826"/>
                  </a:lnTo>
                  <a:lnTo>
                    <a:pt x="590270" y="96393"/>
                  </a:lnTo>
                  <a:lnTo>
                    <a:pt x="538200" y="59537"/>
                  </a:lnTo>
                  <a:lnTo>
                    <a:pt x="121500" y="59537"/>
                  </a:lnTo>
                  <a:lnTo>
                    <a:pt x="182714" y="111544"/>
                  </a:lnTo>
                  <a:lnTo>
                    <a:pt x="538200" y="111544"/>
                  </a:lnTo>
                  <a:lnTo>
                    <a:pt x="590270" y="133375"/>
                  </a:lnTo>
                  <a:lnTo>
                    <a:pt x="590270" y="143814"/>
                  </a:lnTo>
                  <a:lnTo>
                    <a:pt x="538200" y="126568"/>
                  </a:lnTo>
                  <a:lnTo>
                    <a:pt x="200279" y="126568"/>
                  </a:lnTo>
                  <a:lnTo>
                    <a:pt x="261493" y="178574"/>
                  </a:lnTo>
                  <a:lnTo>
                    <a:pt x="538200" y="178574"/>
                  </a:lnTo>
                  <a:lnTo>
                    <a:pt x="590270" y="180733"/>
                  </a:lnTo>
                  <a:lnTo>
                    <a:pt x="590270" y="191312"/>
                  </a:lnTo>
                  <a:lnTo>
                    <a:pt x="538200" y="193471"/>
                  </a:lnTo>
                  <a:lnTo>
                    <a:pt x="278993" y="193471"/>
                  </a:lnTo>
                  <a:lnTo>
                    <a:pt x="340271" y="245541"/>
                  </a:lnTo>
                  <a:lnTo>
                    <a:pt x="538200" y="245541"/>
                  </a:lnTo>
                  <a:lnTo>
                    <a:pt x="590270" y="228219"/>
                  </a:lnTo>
                  <a:lnTo>
                    <a:pt x="590270" y="238671"/>
                  </a:lnTo>
                  <a:lnTo>
                    <a:pt x="538200" y="260502"/>
                  </a:lnTo>
                  <a:lnTo>
                    <a:pt x="357771" y="260502"/>
                  </a:lnTo>
                  <a:lnTo>
                    <a:pt x="419112" y="312559"/>
                  </a:lnTo>
                  <a:lnTo>
                    <a:pt x="538200" y="312559"/>
                  </a:lnTo>
                  <a:lnTo>
                    <a:pt x="590270" y="275590"/>
                  </a:lnTo>
                  <a:lnTo>
                    <a:pt x="590270" y="286156"/>
                  </a:lnTo>
                  <a:lnTo>
                    <a:pt x="538200" y="327406"/>
                  </a:lnTo>
                  <a:lnTo>
                    <a:pt x="413550" y="327406"/>
                  </a:lnTo>
                  <a:lnTo>
                    <a:pt x="80873" y="44640"/>
                  </a:lnTo>
                  <a:lnTo>
                    <a:pt x="538200" y="44640"/>
                  </a:lnTo>
                  <a:lnTo>
                    <a:pt x="590270" y="85826"/>
                  </a:lnTo>
                  <a:lnTo>
                    <a:pt x="590270" y="64795"/>
                  </a:lnTo>
                  <a:lnTo>
                    <a:pt x="569239" y="44640"/>
                  </a:lnTo>
                  <a:lnTo>
                    <a:pt x="538200" y="14897"/>
                  </a:lnTo>
                  <a:lnTo>
                    <a:pt x="0" y="14897"/>
                  </a:lnTo>
                  <a:lnTo>
                    <a:pt x="402602" y="357149"/>
                  </a:lnTo>
                  <a:lnTo>
                    <a:pt x="538200" y="357149"/>
                  </a:lnTo>
                  <a:lnTo>
                    <a:pt x="569239" y="327406"/>
                  </a:lnTo>
                  <a:lnTo>
                    <a:pt x="590270" y="307251"/>
                  </a:lnTo>
                  <a:lnTo>
                    <a:pt x="655002" y="371983"/>
                  </a:lnTo>
                  <a:lnTo>
                    <a:pt x="793394" y="371983"/>
                  </a:lnTo>
                  <a:lnTo>
                    <a:pt x="823074" y="342303"/>
                  </a:lnTo>
                  <a:lnTo>
                    <a:pt x="858126" y="307251"/>
                  </a:lnTo>
                  <a:lnTo>
                    <a:pt x="910196" y="357149"/>
                  </a:lnTo>
                  <a:lnTo>
                    <a:pt x="1045679" y="357149"/>
                  </a:lnTo>
                  <a:lnTo>
                    <a:pt x="1080681" y="327406"/>
                  </a:lnTo>
                  <a:lnTo>
                    <a:pt x="1413408" y="44640"/>
                  </a:lnTo>
                  <a:lnTo>
                    <a:pt x="1448396" y="14897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615850" y="11335004"/>
              <a:ext cx="189763" cy="143522"/>
            </a:xfrm>
            <a:prstGeom prst="rect">
              <a:avLst/>
            </a:prstGeom>
          </p:spPr>
        </p:pic>
        <p:sp>
          <p:nvSpPr>
            <p:cNvPr id="62" name="object 62" descr=""/>
            <p:cNvSpPr/>
            <p:nvPr/>
          </p:nvSpPr>
          <p:spPr>
            <a:xfrm>
              <a:off x="5830316" y="1133504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42" y="158851"/>
                  </a:moveTo>
                  <a:lnTo>
                    <a:pt x="69875" y="158851"/>
                  </a:lnTo>
                  <a:lnTo>
                    <a:pt x="69875" y="177647"/>
                  </a:lnTo>
                  <a:lnTo>
                    <a:pt x="120142" y="177647"/>
                  </a:lnTo>
                  <a:lnTo>
                    <a:pt x="120142" y="158851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49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800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56"/>
                  </a:lnTo>
                  <a:lnTo>
                    <a:pt x="53124" y="35318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35" y="7429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64" y="11696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27"/>
                  </a:lnTo>
                  <a:lnTo>
                    <a:pt x="56019" y="142925"/>
                  </a:lnTo>
                  <a:lnTo>
                    <a:pt x="129971" y="143827"/>
                  </a:lnTo>
                  <a:lnTo>
                    <a:pt x="142494" y="143497"/>
                  </a:lnTo>
                  <a:lnTo>
                    <a:pt x="183921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3" name="object 63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9087637" y="10974437"/>
              <a:ext cx="148958" cy="253022"/>
            </a:xfrm>
            <a:prstGeom prst="rect">
              <a:avLst/>
            </a:prstGeom>
          </p:spPr>
        </p:pic>
        <p:sp>
          <p:nvSpPr>
            <p:cNvPr id="64" name="object 64" descr=""/>
            <p:cNvSpPr/>
            <p:nvPr/>
          </p:nvSpPr>
          <p:spPr>
            <a:xfrm>
              <a:off x="8445741" y="10914926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73" y="420001"/>
                  </a:moveTo>
                  <a:lnTo>
                    <a:pt x="420878" y="420001"/>
                  </a:lnTo>
                  <a:lnTo>
                    <a:pt x="420878" y="449211"/>
                  </a:lnTo>
                  <a:lnTo>
                    <a:pt x="420878" y="478421"/>
                  </a:lnTo>
                  <a:lnTo>
                    <a:pt x="420878" y="502551"/>
                  </a:lnTo>
                  <a:lnTo>
                    <a:pt x="420878" y="533031"/>
                  </a:lnTo>
                  <a:lnTo>
                    <a:pt x="420878" y="563511"/>
                  </a:lnTo>
                  <a:lnTo>
                    <a:pt x="585660" y="563511"/>
                  </a:lnTo>
                  <a:lnTo>
                    <a:pt x="585660" y="533031"/>
                  </a:lnTo>
                  <a:lnTo>
                    <a:pt x="463105" y="533031"/>
                  </a:lnTo>
                  <a:lnTo>
                    <a:pt x="463105" y="502551"/>
                  </a:lnTo>
                  <a:lnTo>
                    <a:pt x="578612" y="502551"/>
                  </a:lnTo>
                  <a:lnTo>
                    <a:pt x="578612" y="478421"/>
                  </a:lnTo>
                  <a:lnTo>
                    <a:pt x="463105" y="478421"/>
                  </a:lnTo>
                  <a:lnTo>
                    <a:pt x="463105" y="449211"/>
                  </a:lnTo>
                  <a:lnTo>
                    <a:pt x="586473" y="449211"/>
                  </a:lnTo>
                  <a:lnTo>
                    <a:pt x="586473" y="420001"/>
                  </a:lnTo>
                  <a:close/>
                </a:path>
                <a:path w="1448434" h="563879">
                  <a:moveTo>
                    <a:pt x="763130" y="535571"/>
                  </a:moveTo>
                  <a:lnTo>
                    <a:pt x="658139" y="535571"/>
                  </a:lnTo>
                  <a:lnTo>
                    <a:pt x="658139" y="420001"/>
                  </a:lnTo>
                  <a:lnTo>
                    <a:pt x="614603" y="420001"/>
                  </a:lnTo>
                  <a:lnTo>
                    <a:pt x="614603" y="535571"/>
                  </a:lnTo>
                  <a:lnTo>
                    <a:pt x="614603" y="563511"/>
                  </a:lnTo>
                  <a:lnTo>
                    <a:pt x="763130" y="563511"/>
                  </a:lnTo>
                  <a:lnTo>
                    <a:pt x="763130" y="535571"/>
                  </a:lnTo>
                  <a:close/>
                </a:path>
                <a:path w="1448434" h="563879">
                  <a:moveTo>
                    <a:pt x="959142" y="420128"/>
                  </a:moveTo>
                  <a:lnTo>
                    <a:pt x="792251" y="420128"/>
                  </a:lnTo>
                  <a:lnTo>
                    <a:pt x="792251" y="451878"/>
                  </a:lnTo>
                  <a:lnTo>
                    <a:pt x="792251" y="478548"/>
                  </a:lnTo>
                  <a:lnTo>
                    <a:pt x="792251" y="503948"/>
                  </a:lnTo>
                  <a:lnTo>
                    <a:pt x="792251" y="533158"/>
                  </a:lnTo>
                  <a:lnTo>
                    <a:pt x="792251" y="563638"/>
                  </a:lnTo>
                  <a:lnTo>
                    <a:pt x="958278" y="563638"/>
                  </a:lnTo>
                  <a:lnTo>
                    <a:pt x="958278" y="533158"/>
                  </a:lnTo>
                  <a:lnTo>
                    <a:pt x="836218" y="533158"/>
                  </a:lnTo>
                  <a:lnTo>
                    <a:pt x="836218" y="503948"/>
                  </a:lnTo>
                  <a:lnTo>
                    <a:pt x="950417" y="503948"/>
                  </a:lnTo>
                  <a:lnTo>
                    <a:pt x="950417" y="478548"/>
                  </a:lnTo>
                  <a:lnTo>
                    <a:pt x="836218" y="478548"/>
                  </a:lnTo>
                  <a:lnTo>
                    <a:pt x="836218" y="451878"/>
                  </a:lnTo>
                  <a:lnTo>
                    <a:pt x="959142" y="451878"/>
                  </a:lnTo>
                  <a:lnTo>
                    <a:pt x="959142" y="420128"/>
                  </a:lnTo>
                  <a:close/>
                </a:path>
                <a:path w="1448434" h="563879">
                  <a:moveTo>
                    <a:pt x="1247343" y="420052"/>
                  </a:moveTo>
                  <a:lnTo>
                    <a:pt x="1203439" y="420052"/>
                  </a:lnTo>
                  <a:lnTo>
                    <a:pt x="1203439" y="562825"/>
                  </a:lnTo>
                  <a:lnTo>
                    <a:pt x="1247343" y="562825"/>
                  </a:lnTo>
                  <a:lnTo>
                    <a:pt x="1247343" y="420052"/>
                  </a:lnTo>
                  <a:close/>
                </a:path>
                <a:path w="1448434" h="563879">
                  <a:moveTo>
                    <a:pt x="1247343" y="385610"/>
                  </a:moveTo>
                  <a:lnTo>
                    <a:pt x="1203439" y="385610"/>
                  </a:lnTo>
                  <a:lnTo>
                    <a:pt x="1203439" y="404406"/>
                  </a:lnTo>
                  <a:lnTo>
                    <a:pt x="1247343" y="404406"/>
                  </a:lnTo>
                  <a:lnTo>
                    <a:pt x="1247343" y="385610"/>
                  </a:lnTo>
                  <a:close/>
                </a:path>
                <a:path w="1448434" h="563879">
                  <a:moveTo>
                    <a:pt x="1448396" y="14897"/>
                  </a:moveTo>
                  <a:lnTo>
                    <a:pt x="1367523" y="14897"/>
                  </a:lnTo>
                  <a:lnTo>
                    <a:pt x="1367523" y="44640"/>
                  </a:lnTo>
                  <a:lnTo>
                    <a:pt x="1034796" y="327406"/>
                  </a:lnTo>
                  <a:lnTo>
                    <a:pt x="910196" y="327406"/>
                  </a:lnTo>
                  <a:lnTo>
                    <a:pt x="884758" y="307251"/>
                  </a:lnTo>
                  <a:lnTo>
                    <a:pt x="858126" y="286156"/>
                  </a:lnTo>
                  <a:lnTo>
                    <a:pt x="858126" y="275590"/>
                  </a:lnTo>
                  <a:lnTo>
                    <a:pt x="910196" y="312559"/>
                  </a:lnTo>
                  <a:lnTo>
                    <a:pt x="1029284" y="312559"/>
                  </a:lnTo>
                  <a:lnTo>
                    <a:pt x="1072845" y="275590"/>
                  </a:lnTo>
                  <a:lnTo>
                    <a:pt x="1090625" y="260502"/>
                  </a:lnTo>
                  <a:lnTo>
                    <a:pt x="910196" y="260502"/>
                  </a:lnTo>
                  <a:lnTo>
                    <a:pt x="858126" y="238671"/>
                  </a:lnTo>
                  <a:lnTo>
                    <a:pt x="858126" y="228219"/>
                  </a:lnTo>
                  <a:lnTo>
                    <a:pt x="910196" y="245541"/>
                  </a:lnTo>
                  <a:lnTo>
                    <a:pt x="1108189" y="245541"/>
                  </a:lnTo>
                  <a:lnTo>
                    <a:pt x="1128560" y="228219"/>
                  </a:lnTo>
                  <a:lnTo>
                    <a:pt x="1169403" y="193471"/>
                  </a:lnTo>
                  <a:lnTo>
                    <a:pt x="910196" y="193471"/>
                  </a:lnTo>
                  <a:lnTo>
                    <a:pt x="858126" y="191312"/>
                  </a:lnTo>
                  <a:lnTo>
                    <a:pt x="858126" y="180733"/>
                  </a:lnTo>
                  <a:lnTo>
                    <a:pt x="910196" y="178574"/>
                  </a:lnTo>
                  <a:lnTo>
                    <a:pt x="1186903" y="178574"/>
                  </a:lnTo>
                  <a:lnTo>
                    <a:pt x="1227861" y="143814"/>
                  </a:lnTo>
                  <a:lnTo>
                    <a:pt x="1248181" y="126568"/>
                  </a:lnTo>
                  <a:lnTo>
                    <a:pt x="910196" y="126568"/>
                  </a:lnTo>
                  <a:lnTo>
                    <a:pt x="858126" y="143814"/>
                  </a:lnTo>
                  <a:lnTo>
                    <a:pt x="858126" y="133375"/>
                  </a:lnTo>
                  <a:lnTo>
                    <a:pt x="910196" y="111544"/>
                  </a:lnTo>
                  <a:lnTo>
                    <a:pt x="1265682" y="111544"/>
                  </a:lnTo>
                  <a:lnTo>
                    <a:pt x="1283538" y="96393"/>
                  </a:lnTo>
                  <a:lnTo>
                    <a:pt x="1326959" y="59537"/>
                  </a:lnTo>
                  <a:lnTo>
                    <a:pt x="910196" y="59537"/>
                  </a:lnTo>
                  <a:lnTo>
                    <a:pt x="858126" y="96393"/>
                  </a:lnTo>
                  <a:lnTo>
                    <a:pt x="858126" y="85826"/>
                  </a:lnTo>
                  <a:lnTo>
                    <a:pt x="884720" y="64795"/>
                  </a:lnTo>
                  <a:lnTo>
                    <a:pt x="910196" y="44640"/>
                  </a:lnTo>
                  <a:lnTo>
                    <a:pt x="1367523" y="44640"/>
                  </a:lnTo>
                  <a:lnTo>
                    <a:pt x="1367523" y="14897"/>
                  </a:lnTo>
                  <a:lnTo>
                    <a:pt x="910196" y="14897"/>
                  </a:lnTo>
                  <a:lnTo>
                    <a:pt x="858126" y="64795"/>
                  </a:lnTo>
                  <a:lnTo>
                    <a:pt x="828382" y="35026"/>
                  </a:lnTo>
                  <a:lnTo>
                    <a:pt x="828382" y="77165"/>
                  </a:lnTo>
                  <a:lnTo>
                    <a:pt x="828382" y="294881"/>
                  </a:lnTo>
                  <a:lnTo>
                    <a:pt x="781024" y="342303"/>
                  </a:lnTo>
                  <a:lnTo>
                    <a:pt x="743991" y="342303"/>
                  </a:lnTo>
                  <a:lnTo>
                    <a:pt x="724204" y="327406"/>
                  </a:lnTo>
                  <a:lnTo>
                    <a:pt x="704418" y="342303"/>
                  </a:lnTo>
                  <a:lnTo>
                    <a:pt x="667372" y="342303"/>
                  </a:lnTo>
                  <a:lnTo>
                    <a:pt x="632371" y="307251"/>
                  </a:lnTo>
                  <a:lnTo>
                    <a:pt x="620014" y="294881"/>
                  </a:lnTo>
                  <a:lnTo>
                    <a:pt x="620014" y="77165"/>
                  </a:lnTo>
                  <a:lnTo>
                    <a:pt x="632383" y="64795"/>
                  </a:lnTo>
                  <a:lnTo>
                    <a:pt x="667372" y="29794"/>
                  </a:lnTo>
                  <a:lnTo>
                    <a:pt x="781024" y="29794"/>
                  </a:lnTo>
                  <a:lnTo>
                    <a:pt x="828382" y="77165"/>
                  </a:lnTo>
                  <a:lnTo>
                    <a:pt x="828382" y="35026"/>
                  </a:lnTo>
                  <a:lnTo>
                    <a:pt x="823163" y="29794"/>
                  </a:lnTo>
                  <a:lnTo>
                    <a:pt x="793394" y="0"/>
                  </a:lnTo>
                  <a:lnTo>
                    <a:pt x="655002" y="0"/>
                  </a:lnTo>
                  <a:lnTo>
                    <a:pt x="590270" y="64795"/>
                  </a:lnTo>
                  <a:lnTo>
                    <a:pt x="590270" y="85826"/>
                  </a:lnTo>
                  <a:lnTo>
                    <a:pt x="590270" y="96393"/>
                  </a:lnTo>
                  <a:lnTo>
                    <a:pt x="538200" y="59537"/>
                  </a:lnTo>
                  <a:lnTo>
                    <a:pt x="121500" y="59537"/>
                  </a:lnTo>
                  <a:lnTo>
                    <a:pt x="182714" y="111544"/>
                  </a:lnTo>
                  <a:lnTo>
                    <a:pt x="538200" y="111544"/>
                  </a:lnTo>
                  <a:lnTo>
                    <a:pt x="590270" y="133375"/>
                  </a:lnTo>
                  <a:lnTo>
                    <a:pt x="590270" y="143814"/>
                  </a:lnTo>
                  <a:lnTo>
                    <a:pt x="538200" y="126568"/>
                  </a:lnTo>
                  <a:lnTo>
                    <a:pt x="200215" y="126568"/>
                  </a:lnTo>
                  <a:lnTo>
                    <a:pt x="261493" y="178574"/>
                  </a:lnTo>
                  <a:lnTo>
                    <a:pt x="538200" y="178574"/>
                  </a:lnTo>
                  <a:lnTo>
                    <a:pt x="590270" y="180733"/>
                  </a:lnTo>
                  <a:lnTo>
                    <a:pt x="590270" y="191312"/>
                  </a:lnTo>
                  <a:lnTo>
                    <a:pt x="538200" y="193471"/>
                  </a:lnTo>
                  <a:lnTo>
                    <a:pt x="278993" y="193471"/>
                  </a:lnTo>
                  <a:lnTo>
                    <a:pt x="340271" y="245541"/>
                  </a:lnTo>
                  <a:lnTo>
                    <a:pt x="538200" y="245541"/>
                  </a:lnTo>
                  <a:lnTo>
                    <a:pt x="590270" y="228219"/>
                  </a:lnTo>
                  <a:lnTo>
                    <a:pt x="590270" y="238671"/>
                  </a:lnTo>
                  <a:lnTo>
                    <a:pt x="538200" y="260502"/>
                  </a:lnTo>
                  <a:lnTo>
                    <a:pt x="357771" y="260502"/>
                  </a:lnTo>
                  <a:lnTo>
                    <a:pt x="419112" y="312559"/>
                  </a:lnTo>
                  <a:lnTo>
                    <a:pt x="538200" y="312559"/>
                  </a:lnTo>
                  <a:lnTo>
                    <a:pt x="590270" y="275590"/>
                  </a:lnTo>
                  <a:lnTo>
                    <a:pt x="590270" y="286156"/>
                  </a:lnTo>
                  <a:lnTo>
                    <a:pt x="538200" y="327406"/>
                  </a:lnTo>
                  <a:lnTo>
                    <a:pt x="413550" y="327406"/>
                  </a:lnTo>
                  <a:lnTo>
                    <a:pt x="80873" y="44640"/>
                  </a:lnTo>
                  <a:lnTo>
                    <a:pt x="538200" y="44640"/>
                  </a:lnTo>
                  <a:lnTo>
                    <a:pt x="590270" y="85826"/>
                  </a:lnTo>
                  <a:lnTo>
                    <a:pt x="590270" y="64795"/>
                  </a:lnTo>
                  <a:lnTo>
                    <a:pt x="569239" y="44640"/>
                  </a:lnTo>
                  <a:lnTo>
                    <a:pt x="538200" y="14897"/>
                  </a:lnTo>
                  <a:lnTo>
                    <a:pt x="0" y="14897"/>
                  </a:lnTo>
                  <a:lnTo>
                    <a:pt x="402602" y="357149"/>
                  </a:lnTo>
                  <a:lnTo>
                    <a:pt x="538200" y="357149"/>
                  </a:lnTo>
                  <a:lnTo>
                    <a:pt x="569239" y="327406"/>
                  </a:lnTo>
                  <a:lnTo>
                    <a:pt x="590270" y="307251"/>
                  </a:lnTo>
                  <a:lnTo>
                    <a:pt x="655002" y="371983"/>
                  </a:lnTo>
                  <a:lnTo>
                    <a:pt x="793394" y="371983"/>
                  </a:lnTo>
                  <a:lnTo>
                    <a:pt x="823074" y="342303"/>
                  </a:lnTo>
                  <a:lnTo>
                    <a:pt x="858126" y="307251"/>
                  </a:lnTo>
                  <a:lnTo>
                    <a:pt x="910196" y="357149"/>
                  </a:lnTo>
                  <a:lnTo>
                    <a:pt x="1045679" y="357149"/>
                  </a:lnTo>
                  <a:lnTo>
                    <a:pt x="1080681" y="327406"/>
                  </a:lnTo>
                  <a:lnTo>
                    <a:pt x="1413408" y="44640"/>
                  </a:lnTo>
                  <a:lnTo>
                    <a:pt x="1448396" y="14897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5" name="object 65" descr="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9432347" y="11335004"/>
              <a:ext cx="189763" cy="143522"/>
            </a:xfrm>
            <a:prstGeom prst="rect">
              <a:avLst/>
            </a:prstGeom>
          </p:spPr>
        </p:pic>
        <p:sp>
          <p:nvSpPr>
            <p:cNvPr id="66" name="object 66" descr=""/>
            <p:cNvSpPr/>
            <p:nvPr/>
          </p:nvSpPr>
          <p:spPr>
            <a:xfrm>
              <a:off x="8646807" y="11335042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29" y="158851"/>
                  </a:moveTo>
                  <a:lnTo>
                    <a:pt x="69862" y="158851"/>
                  </a:lnTo>
                  <a:lnTo>
                    <a:pt x="69862" y="177647"/>
                  </a:lnTo>
                  <a:lnTo>
                    <a:pt x="120129" y="177647"/>
                  </a:lnTo>
                  <a:lnTo>
                    <a:pt x="120129" y="158851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11" y="103149"/>
                  </a:lnTo>
                  <a:lnTo>
                    <a:pt x="135915" y="109093"/>
                  </a:lnTo>
                  <a:lnTo>
                    <a:pt x="120878" y="111480"/>
                  </a:lnTo>
                  <a:lnTo>
                    <a:pt x="100482" y="111925"/>
                  </a:lnTo>
                  <a:lnTo>
                    <a:pt x="77774" y="111798"/>
                  </a:lnTo>
                  <a:lnTo>
                    <a:pt x="41503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67" y="44056"/>
                  </a:lnTo>
                  <a:lnTo>
                    <a:pt x="53124" y="35318"/>
                  </a:lnTo>
                  <a:lnTo>
                    <a:pt x="67398" y="31661"/>
                  </a:lnTo>
                  <a:lnTo>
                    <a:pt x="86004" y="30924"/>
                  </a:lnTo>
                  <a:lnTo>
                    <a:pt x="116713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29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76" y="11696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83" y="131927"/>
                  </a:lnTo>
                  <a:lnTo>
                    <a:pt x="56019" y="142925"/>
                  </a:lnTo>
                  <a:lnTo>
                    <a:pt x="129971" y="143827"/>
                  </a:lnTo>
                  <a:lnTo>
                    <a:pt x="142494" y="143497"/>
                  </a:lnTo>
                  <a:lnTo>
                    <a:pt x="183921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7" name="object 67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0443112" y="10073214"/>
              <a:ext cx="148894" cy="253022"/>
            </a:xfrm>
            <a:prstGeom prst="rect">
              <a:avLst/>
            </a:prstGeom>
          </p:spPr>
        </p:pic>
        <p:sp>
          <p:nvSpPr>
            <p:cNvPr id="68" name="object 68" descr=""/>
            <p:cNvSpPr/>
            <p:nvPr/>
          </p:nvSpPr>
          <p:spPr>
            <a:xfrm>
              <a:off x="9801161" y="10013695"/>
              <a:ext cx="1448435" cy="563880"/>
            </a:xfrm>
            <a:custGeom>
              <a:avLst/>
              <a:gdLst/>
              <a:ahLst/>
              <a:cxnLst/>
              <a:rect l="l" t="t" r="r" b="b"/>
              <a:pathLst>
                <a:path w="1448434" h="563879">
                  <a:moveTo>
                    <a:pt x="586460" y="420001"/>
                  </a:moveTo>
                  <a:lnTo>
                    <a:pt x="420865" y="420001"/>
                  </a:lnTo>
                  <a:lnTo>
                    <a:pt x="420865" y="449211"/>
                  </a:lnTo>
                  <a:lnTo>
                    <a:pt x="420865" y="478421"/>
                  </a:lnTo>
                  <a:lnTo>
                    <a:pt x="420865" y="502551"/>
                  </a:lnTo>
                  <a:lnTo>
                    <a:pt x="420865" y="533031"/>
                  </a:lnTo>
                  <a:lnTo>
                    <a:pt x="420865" y="563511"/>
                  </a:lnTo>
                  <a:lnTo>
                    <a:pt x="585647" y="563511"/>
                  </a:lnTo>
                  <a:lnTo>
                    <a:pt x="585647" y="533031"/>
                  </a:lnTo>
                  <a:lnTo>
                    <a:pt x="463092" y="533031"/>
                  </a:lnTo>
                  <a:lnTo>
                    <a:pt x="463092" y="502551"/>
                  </a:lnTo>
                  <a:lnTo>
                    <a:pt x="578599" y="502551"/>
                  </a:lnTo>
                  <a:lnTo>
                    <a:pt x="578599" y="478421"/>
                  </a:lnTo>
                  <a:lnTo>
                    <a:pt x="463092" y="478421"/>
                  </a:lnTo>
                  <a:lnTo>
                    <a:pt x="463092" y="449211"/>
                  </a:lnTo>
                  <a:lnTo>
                    <a:pt x="586460" y="449211"/>
                  </a:lnTo>
                  <a:lnTo>
                    <a:pt x="586460" y="420001"/>
                  </a:lnTo>
                  <a:close/>
                </a:path>
                <a:path w="1448434" h="563879">
                  <a:moveTo>
                    <a:pt x="763130" y="535571"/>
                  </a:moveTo>
                  <a:lnTo>
                    <a:pt x="658139" y="535571"/>
                  </a:lnTo>
                  <a:lnTo>
                    <a:pt x="658139" y="420001"/>
                  </a:lnTo>
                  <a:lnTo>
                    <a:pt x="614603" y="420001"/>
                  </a:lnTo>
                  <a:lnTo>
                    <a:pt x="614603" y="535571"/>
                  </a:lnTo>
                  <a:lnTo>
                    <a:pt x="614603" y="563511"/>
                  </a:lnTo>
                  <a:lnTo>
                    <a:pt x="763130" y="563511"/>
                  </a:lnTo>
                  <a:lnTo>
                    <a:pt x="763130" y="535571"/>
                  </a:lnTo>
                  <a:close/>
                </a:path>
                <a:path w="1448434" h="563879">
                  <a:moveTo>
                    <a:pt x="959129" y="420128"/>
                  </a:moveTo>
                  <a:lnTo>
                    <a:pt x="792238" y="420128"/>
                  </a:lnTo>
                  <a:lnTo>
                    <a:pt x="792238" y="451878"/>
                  </a:lnTo>
                  <a:lnTo>
                    <a:pt x="792238" y="478548"/>
                  </a:lnTo>
                  <a:lnTo>
                    <a:pt x="792238" y="503948"/>
                  </a:lnTo>
                  <a:lnTo>
                    <a:pt x="792238" y="533158"/>
                  </a:lnTo>
                  <a:lnTo>
                    <a:pt x="792238" y="563638"/>
                  </a:lnTo>
                  <a:lnTo>
                    <a:pt x="958265" y="563638"/>
                  </a:lnTo>
                  <a:lnTo>
                    <a:pt x="958265" y="533158"/>
                  </a:lnTo>
                  <a:lnTo>
                    <a:pt x="836206" y="533158"/>
                  </a:lnTo>
                  <a:lnTo>
                    <a:pt x="836206" y="503948"/>
                  </a:lnTo>
                  <a:lnTo>
                    <a:pt x="950404" y="503948"/>
                  </a:lnTo>
                  <a:lnTo>
                    <a:pt x="950404" y="478548"/>
                  </a:lnTo>
                  <a:lnTo>
                    <a:pt x="836206" y="478548"/>
                  </a:lnTo>
                  <a:lnTo>
                    <a:pt x="836206" y="451878"/>
                  </a:lnTo>
                  <a:lnTo>
                    <a:pt x="959129" y="451878"/>
                  </a:lnTo>
                  <a:lnTo>
                    <a:pt x="959129" y="420128"/>
                  </a:lnTo>
                  <a:close/>
                </a:path>
                <a:path w="1448434" h="563879">
                  <a:moveTo>
                    <a:pt x="1247330" y="420052"/>
                  </a:moveTo>
                  <a:lnTo>
                    <a:pt x="1203426" y="420052"/>
                  </a:lnTo>
                  <a:lnTo>
                    <a:pt x="1203426" y="562825"/>
                  </a:lnTo>
                  <a:lnTo>
                    <a:pt x="1247330" y="562825"/>
                  </a:lnTo>
                  <a:lnTo>
                    <a:pt x="1247330" y="420052"/>
                  </a:lnTo>
                  <a:close/>
                </a:path>
                <a:path w="1448434" h="563879">
                  <a:moveTo>
                    <a:pt x="1247330" y="385673"/>
                  </a:moveTo>
                  <a:lnTo>
                    <a:pt x="1203426" y="385673"/>
                  </a:lnTo>
                  <a:lnTo>
                    <a:pt x="1203426" y="404469"/>
                  </a:lnTo>
                  <a:lnTo>
                    <a:pt x="1247330" y="404469"/>
                  </a:lnTo>
                  <a:lnTo>
                    <a:pt x="1247330" y="385673"/>
                  </a:lnTo>
                  <a:close/>
                </a:path>
                <a:path w="1448434" h="563879">
                  <a:moveTo>
                    <a:pt x="1448396" y="14897"/>
                  </a:moveTo>
                  <a:lnTo>
                    <a:pt x="1367459" y="14897"/>
                  </a:lnTo>
                  <a:lnTo>
                    <a:pt x="1367459" y="44640"/>
                  </a:lnTo>
                  <a:lnTo>
                    <a:pt x="1034796" y="327406"/>
                  </a:lnTo>
                  <a:lnTo>
                    <a:pt x="910196" y="327406"/>
                  </a:lnTo>
                  <a:lnTo>
                    <a:pt x="884758" y="307251"/>
                  </a:lnTo>
                  <a:lnTo>
                    <a:pt x="858126" y="286156"/>
                  </a:lnTo>
                  <a:lnTo>
                    <a:pt x="858126" y="275590"/>
                  </a:lnTo>
                  <a:lnTo>
                    <a:pt x="910196" y="312559"/>
                  </a:lnTo>
                  <a:lnTo>
                    <a:pt x="1029284" y="312559"/>
                  </a:lnTo>
                  <a:lnTo>
                    <a:pt x="1072845" y="275590"/>
                  </a:lnTo>
                  <a:lnTo>
                    <a:pt x="1090625" y="260502"/>
                  </a:lnTo>
                  <a:lnTo>
                    <a:pt x="910196" y="260502"/>
                  </a:lnTo>
                  <a:lnTo>
                    <a:pt x="858126" y="238671"/>
                  </a:lnTo>
                  <a:lnTo>
                    <a:pt x="858126" y="228219"/>
                  </a:lnTo>
                  <a:lnTo>
                    <a:pt x="910196" y="245541"/>
                  </a:lnTo>
                  <a:lnTo>
                    <a:pt x="1108189" y="245541"/>
                  </a:lnTo>
                  <a:lnTo>
                    <a:pt x="1128560" y="228219"/>
                  </a:lnTo>
                  <a:lnTo>
                    <a:pt x="1169403" y="193471"/>
                  </a:lnTo>
                  <a:lnTo>
                    <a:pt x="910196" y="193471"/>
                  </a:lnTo>
                  <a:lnTo>
                    <a:pt x="858126" y="191312"/>
                  </a:lnTo>
                  <a:lnTo>
                    <a:pt x="858126" y="180733"/>
                  </a:lnTo>
                  <a:lnTo>
                    <a:pt x="910196" y="178574"/>
                  </a:lnTo>
                  <a:lnTo>
                    <a:pt x="1186903" y="178574"/>
                  </a:lnTo>
                  <a:lnTo>
                    <a:pt x="1227861" y="143814"/>
                  </a:lnTo>
                  <a:lnTo>
                    <a:pt x="1248181" y="126568"/>
                  </a:lnTo>
                  <a:lnTo>
                    <a:pt x="910196" y="126568"/>
                  </a:lnTo>
                  <a:lnTo>
                    <a:pt x="858126" y="143814"/>
                  </a:lnTo>
                  <a:lnTo>
                    <a:pt x="858126" y="133375"/>
                  </a:lnTo>
                  <a:lnTo>
                    <a:pt x="910196" y="111544"/>
                  </a:lnTo>
                  <a:lnTo>
                    <a:pt x="1265682" y="111544"/>
                  </a:lnTo>
                  <a:lnTo>
                    <a:pt x="1283538" y="96393"/>
                  </a:lnTo>
                  <a:lnTo>
                    <a:pt x="1326959" y="59537"/>
                  </a:lnTo>
                  <a:lnTo>
                    <a:pt x="910196" y="59537"/>
                  </a:lnTo>
                  <a:lnTo>
                    <a:pt x="858126" y="96393"/>
                  </a:lnTo>
                  <a:lnTo>
                    <a:pt x="858126" y="85826"/>
                  </a:lnTo>
                  <a:lnTo>
                    <a:pt x="884720" y="64795"/>
                  </a:lnTo>
                  <a:lnTo>
                    <a:pt x="910196" y="44640"/>
                  </a:lnTo>
                  <a:lnTo>
                    <a:pt x="1367459" y="44640"/>
                  </a:lnTo>
                  <a:lnTo>
                    <a:pt x="1367459" y="14897"/>
                  </a:lnTo>
                  <a:lnTo>
                    <a:pt x="910196" y="14897"/>
                  </a:lnTo>
                  <a:lnTo>
                    <a:pt x="858126" y="64795"/>
                  </a:lnTo>
                  <a:lnTo>
                    <a:pt x="828395" y="35039"/>
                  </a:lnTo>
                  <a:lnTo>
                    <a:pt x="828395" y="77165"/>
                  </a:lnTo>
                  <a:lnTo>
                    <a:pt x="828395" y="294881"/>
                  </a:lnTo>
                  <a:lnTo>
                    <a:pt x="781024" y="342303"/>
                  </a:lnTo>
                  <a:lnTo>
                    <a:pt x="743991" y="342303"/>
                  </a:lnTo>
                  <a:lnTo>
                    <a:pt x="724204" y="327406"/>
                  </a:lnTo>
                  <a:lnTo>
                    <a:pt x="704418" y="342303"/>
                  </a:lnTo>
                  <a:lnTo>
                    <a:pt x="667372" y="342303"/>
                  </a:lnTo>
                  <a:lnTo>
                    <a:pt x="632371" y="307251"/>
                  </a:lnTo>
                  <a:lnTo>
                    <a:pt x="620014" y="294881"/>
                  </a:lnTo>
                  <a:lnTo>
                    <a:pt x="620014" y="77165"/>
                  </a:lnTo>
                  <a:lnTo>
                    <a:pt x="632383" y="64795"/>
                  </a:lnTo>
                  <a:lnTo>
                    <a:pt x="667372" y="29794"/>
                  </a:lnTo>
                  <a:lnTo>
                    <a:pt x="781024" y="29794"/>
                  </a:lnTo>
                  <a:lnTo>
                    <a:pt x="828395" y="77165"/>
                  </a:lnTo>
                  <a:lnTo>
                    <a:pt x="828395" y="35039"/>
                  </a:lnTo>
                  <a:lnTo>
                    <a:pt x="823163" y="29794"/>
                  </a:lnTo>
                  <a:lnTo>
                    <a:pt x="793394" y="0"/>
                  </a:lnTo>
                  <a:lnTo>
                    <a:pt x="655002" y="0"/>
                  </a:lnTo>
                  <a:lnTo>
                    <a:pt x="590270" y="64795"/>
                  </a:lnTo>
                  <a:lnTo>
                    <a:pt x="590270" y="85826"/>
                  </a:lnTo>
                  <a:lnTo>
                    <a:pt x="590270" y="96393"/>
                  </a:lnTo>
                  <a:lnTo>
                    <a:pt x="538200" y="59537"/>
                  </a:lnTo>
                  <a:lnTo>
                    <a:pt x="121500" y="59537"/>
                  </a:lnTo>
                  <a:lnTo>
                    <a:pt x="182714" y="111544"/>
                  </a:lnTo>
                  <a:lnTo>
                    <a:pt x="538200" y="111544"/>
                  </a:lnTo>
                  <a:lnTo>
                    <a:pt x="590270" y="133375"/>
                  </a:lnTo>
                  <a:lnTo>
                    <a:pt x="590270" y="143814"/>
                  </a:lnTo>
                  <a:lnTo>
                    <a:pt x="538200" y="126568"/>
                  </a:lnTo>
                  <a:lnTo>
                    <a:pt x="200215" y="126568"/>
                  </a:lnTo>
                  <a:lnTo>
                    <a:pt x="261493" y="178574"/>
                  </a:lnTo>
                  <a:lnTo>
                    <a:pt x="538200" y="178574"/>
                  </a:lnTo>
                  <a:lnTo>
                    <a:pt x="590270" y="180733"/>
                  </a:lnTo>
                  <a:lnTo>
                    <a:pt x="590270" y="191312"/>
                  </a:lnTo>
                  <a:lnTo>
                    <a:pt x="538200" y="193471"/>
                  </a:lnTo>
                  <a:lnTo>
                    <a:pt x="278993" y="193471"/>
                  </a:lnTo>
                  <a:lnTo>
                    <a:pt x="340271" y="245541"/>
                  </a:lnTo>
                  <a:lnTo>
                    <a:pt x="538200" y="245541"/>
                  </a:lnTo>
                  <a:lnTo>
                    <a:pt x="590270" y="228219"/>
                  </a:lnTo>
                  <a:lnTo>
                    <a:pt x="590270" y="238671"/>
                  </a:lnTo>
                  <a:lnTo>
                    <a:pt x="538200" y="260502"/>
                  </a:lnTo>
                  <a:lnTo>
                    <a:pt x="357771" y="260502"/>
                  </a:lnTo>
                  <a:lnTo>
                    <a:pt x="419112" y="312559"/>
                  </a:lnTo>
                  <a:lnTo>
                    <a:pt x="538200" y="312559"/>
                  </a:lnTo>
                  <a:lnTo>
                    <a:pt x="590270" y="275590"/>
                  </a:lnTo>
                  <a:lnTo>
                    <a:pt x="590270" y="286156"/>
                  </a:lnTo>
                  <a:lnTo>
                    <a:pt x="538200" y="327406"/>
                  </a:lnTo>
                  <a:lnTo>
                    <a:pt x="413550" y="327406"/>
                  </a:lnTo>
                  <a:lnTo>
                    <a:pt x="80886" y="44640"/>
                  </a:lnTo>
                  <a:lnTo>
                    <a:pt x="538200" y="44640"/>
                  </a:lnTo>
                  <a:lnTo>
                    <a:pt x="590270" y="85826"/>
                  </a:lnTo>
                  <a:lnTo>
                    <a:pt x="590270" y="64795"/>
                  </a:lnTo>
                  <a:lnTo>
                    <a:pt x="569239" y="44640"/>
                  </a:lnTo>
                  <a:lnTo>
                    <a:pt x="538200" y="14897"/>
                  </a:lnTo>
                  <a:lnTo>
                    <a:pt x="0" y="14897"/>
                  </a:lnTo>
                  <a:lnTo>
                    <a:pt x="402602" y="357149"/>
                  </a:lnTo>
                  <a:lnTo>
                    <a:pt x="538200" y="357149"/>
                  </a:lnTo>
                  <a:lnTo>
                    <a:pt x="569239" y="327406"/>
                  </a:lnTo>
                  <a:lnTo>
                    <a:pt x="590270" y="307251"/>
                  </a:lnTo>
                  <a:lnTo>
                    <a:pt x="655002" y="371983"/>
                  </a:lnTo>
                  <a:lnTo>
                    <a:pt x="793394" y="371983"/>
                  </a:lnTo>
                  <a:lnTo>
                    <a:pt x="823074" y="342303"/>
                  </a:lnTo>
                  <a:lnTo>
                    <a:pt x="858126" y="307251"/>
                  </a:lnTo>
                  <a:lnTo>
                    <a:pt x="910196" y="357149"/>
                  </a:lnTo>
                  <a:lnTo>
                    <a:pt x="1045679" y="357149"/>
                  </a:lnTo>
                  <a:lnTo>
                    <a:pt x="1080681" y="327406"/>
                  </a:lnTo>
                  <a:lnTo>
                    <a:pt x="1413395" y="44640"/>
                  </a:lnTo>
                  <a:lnTo>
                    <a:pt x="1448396" y="14897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9" name="object 69" descr="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0787758" y="10433775"/>
              <a:ext cx="189763" cy="143522"/>
            </a:xfrm>
            <a:prstGeom prst="rect">
              <a:avLst/>
            </a:prstGeom>
          </p:spPr>
        </p:pic>
        <p:sp>
          <p:nvSpPr>
            <p:cNvPr id="70" name="object 70" descr=""/>
            <p:cNvSpPr/>
            <p:nvPr/>
          </p:nvSpPr>
          <p:spPr>
            <a:xfrm>
              <a:off x="10002215" y="10433811"/>
              <a:ext cx="190500" cy="177800"/>
            </a:xfrm>
            <a:custGeom>
              <a:avLst/>
              <a:gdLst/>
              <a:ahLst/>
              <a:cxnLst/>
              <a:rect l="l" t="t" r="r" b="b"/>
              <a:pathLst>
                <a:path w="190500" h="177800">
                  <a:moveTo>
                    <a:pt x="120180" y="158851"/>
                  </a:moveTo>
                  <a:lnTo>
                    <a:pt x="69913" y="158851"/>
                  </a:lnTo>
                  <a:lnTo>
                    <a:pt x="69913" y="177647"/>
                  </a:lnTo>
                  <a:lnTo>
                    <a:pt x="120180" y="177647"/>
                  </a:lnTo>
                  <a:lnTo>
                    <a:pt x="120180" y="158851"/>
                  </a:lnTo>
                  <a:close/>
                </a:path>
                <a:path w="190500" h="177800">
                  <a:moveTo>
                    <a:pt x="190017" y="89230"/>
                  </a:moveTo>
                  <a:lnTo>
                    <a:pt x="148399" y="89230"/>
                  </a:lnTo>
                  <a:lnTo>
                    <a:pt x="148399" y="92075"/>
                  </a:lnTo>
                  <a:lnTo>
                    <a:pt x="145224" y="103149"/>
                  </a:lnTo>
                  <a:lnTo>
                    <a:pt x="135928" y="109093"/>
                  </a:lnTo>
                  <a:lnTo>
                    <a:pt x="120891" y="111480"/>
                  </a:lnTo>
                  <a:lnTo>
                    <a:pt x="100482" y="111925"/>
                  </a:lnTo>
                  <a:lnTo>
                    <a:pt x="77812" y="111798"/>
                  </a:lnTo>
                  <a:lnTo>
                    <a:pt x="41516" y="89700"/>
                  </a:lnTo>
                  <a:lnTo>
                    <a:pt x="40741" y="80137"/>
                  </a:lnTo>
                  <a:lnTo>
                    <a:pt x="40741" y="60045"/>
                  </a:lnTo>
                  <a:lnTo>
                    <a:pt x="43980" y="44056"/>
                  </a:lnTo>
                  <a:lnTo>
                    <a:pt x="53124" y="35318"/>
                  </a:lnTo>
                  <a:lnTo>
                    <a:pt x="67411" y="31661"/>
                  </a:lnTo>
                  <a:lnTo>
                    <a:pt x="86004" y="30924"/>
                  </a:lnTo>
                  <a:lnTo>
                    <a:pt x="116725" y="31381"/>
                  </a:lnTo>
                  <a:lnTo>
                    <a:pt x="131470" y="33350"/>
                  </a:lnTo>
                  <a:lnTo>
                    <a:pt x="142633" y="37998"/>
                  </a:lnTo>
                  <a:lnTo>
                    <a:pt x="148094" y="46443"/>
                  </a:lnTo>
                  <a:lnTo>
                    <a:pt x="148094" y="50825"/>
                  </a:lnTo>
                  <a:lnTo>
                    <a:pt x="188099" y="50825"/>
                  </a:lnTo>
                  <a:lnTo>
                    <a:pt x="171348" y="7429"/>
                  </a:lnTo>
                  <a:lnTo>
                    <a:pt x="107340" y="0"/>
                  </a:lnTo>
                  <a:lnTo>
                    <a:pt x="64643" y="114"/>
                  </a:lnTo>
                  <a:lnTo>
                    <a:pt x="16776" y="11696"/>
                  </a:lnTo>
                  <a:lnTo>
                    <a:pt x="0" y="53860"/>
                  </a:lnTo>
                  <a:lnTo>
                    <a:pt x="0" y="88976"/>
                  </a:lnTo>
                  <a:lnTo>
                    <a:pt x="17195" y="131927"/>
                  </a:lnTo>
                  <a:lnTo>
                    <a:pt x="56032" y="142925"/>
                  </a:lnTo>
                  <a:lnTo>
                    <a:pt x="129971" y="143827"/>
                  </a:lnTo>
                  <a:lnTo>
                    <a:pt x="142506" y="143497"/>
                  </a:lnTo>
                  <a:lnTo>
                    <a:pt x="183934" y="128282"/>
                  </a:lnTo>
                  <a:lnTo>
                    <a:pt x="189877" y="107632"/>
                  </a:lnTo>
                  <a:lnTo>
                    <a:pt x="190017" y="89230"/>
                  </a:lnTo>
                  <a:close/>
                </a:path>
              </a:pathLst>
            </a:custGeom>
            <a:solidFill>
              <a:srgbClr val="97D0D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1" name="object 71" descr=""/>
          <p:cNvSpPr txBox="1"/>
          <p:nvPr/>
        </p:nvSpPr>
        <p:spPr>
          <a:xfrm>
            <a:off x="2234232" y="8093318"/>
            <a:ext cx="1002665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35">
                <a:solidFill>
                  <a:srgbClr val="0D79BF"/>
                </a:solidFill>
                <a:latin typeface="Arial"/>
                <a:cs typeface="Arial"/>
              </a:rPr>
              <a:t>Pantone</a:t>
            </a:r>
            <a:r>
              <a:rPr dirty="0" sz="1400" spc="-50">
                <a:solidFill>
                  <a:srgbClr val="0D79B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D79BF"/>
                </a:solidFill>
                <a:latin typeface="Arial"/>
                <a:cs typeface="Arial"/>
              </a:rPr>
              <a:t>300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2" name="object 72" descr=""/>
          <p:cNvSpPr txBox="1"/>
          <p:nvPr/>
        </p:nvSpPr>
        <p:spPr>
          <a:xfrm>
            <a:off x="1865734" y="10702813"/>
            <a:ext cx="1381760" cy="2438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-65">
                <a:solidFill>
                  <a:srgbClr val="75C3D5"/>
                </a:solidFill>
                <a:latin typeface="Arial"/>
                <a:cs typeface="Arial"/>
              </a:rPr>
              <a:t>85% </a:t>
            </a:r>
            <a:r>
              <a:rPr dirty="0" sz="1400" spc="-20">
                <a:solidFill>
                  <a:srgbClr val="75C3D5"/>
                </a:solidFill>
                <a:latin typeface="Arial"/>
                <a:cs typeface="Arial"/>
              </a:rPr>
              <a:t>Pantone</a:t>
            </a:r>
            <a:r>
              <a:rPr dirty="0" sz="1400" spc="-65">
                <a:solidFill>
                  <a:srgbClr val="75C3D5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75C3D5"/>
                </a:solidFill>
                <a:latin typeface="Arial"/>
                <a:cs typeface="Arial"/>
              </a:rPr>
              <a:t>630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66</dc:title>
  <dcterms:created xsi:type="dcterms:W3CDTF">2024-12-10T14:29:20Z</dcterms:created>
  <dcterms:modified xsi:type="dcterms:W3CDTF">2024-12-10T14:29:20Z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CreatorVersion">
    <vt:lpwstr>21.0.0</vt:lpwstr>
  </property>
  <property fmtid="{D5CDD505-2E9C-101B-9397-08002B2CF9AE}" pid="5" name="LastSaved">
    <vt:filetime>2024-12-10T00:00:00Z</vt:filetime>
  </property>
  <property fmtid="{D5CDD505-2E9C-101B-9397-08002B2CF9AE}" pid="6" name="Producer">
    <vt:lpwstr>Adobe PDF library 17.00</vt:lpwstr>
  </property>
</Properties>
</file>