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3"/>
  </p:notesMasterIdLst>
  <p:sldIdLst>
    <p:sldId id="256" r:id="rId5"/>
    <p:sldId id="325" r:id="rId6"/>
    <p:sldId id="257" r:id="rId7"/>
    <p:sldId id="285" r:id="rId8"/>
    <p:sldId id="355" r:id="rId9"/>
    <p:sldId id="340" r:id="rId10"/>
    <p:sldId id="315" r:id="rId11"/>
    <p:sldId id="269" r:id="rId12"/>
  </p:sldIdLst>
  <p:sldSz cx="24382413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an Gunduz" initials="KG" lastIdx="2" clrIdx="0">
    <p:extLst>
      <p:ext uri="{19B8F6BF-5375-455C-9EA6-DF929625EA0E}">
        <p15:presenceInfo xmlns:p15="http://schemas.microsoft.com/office/powerpoint/2012/main" userId="S::kaan.gunduz@celebiaviation.com::1cd4add2-9c9c-4691-8592-8b7db22cc0b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CBD4"/>
    <a:srgbClr val="0070BB"/>
    <a:srgbClr val="00ACC9"/>
    <a:srgbClr val="595959"/>
    <a:srgbClr val="E4F6FA"/>
    <a:srgbClr val="00255B"/>
    <a:srgbClr val="89B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8"/>
    <p:restoredTop sz="95340"/>
  </p:normalViewPr>
  <p:slideViewPr>
    <p:cSldViewPr snapToGrid="0" snapToObjects="1">
      <p:cViewPr varScale="1">
        <p:scale>
          <a:sx n="62" d="100"/>
          <a:sy n="62" d="100"/>
        </p:scale>
        <p:origin x="55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008AB-4E77-FA4B-97F4-3571B276F314}" type="datetimeFigureOut">
              <a:rPr lang="tr-TR" smtClean="0"/>
              <a:t>12.08.2022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BE037-DAE5-324D-84BB-F240AF700B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397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3EAA-DDF4-5543-BE09-E480E8C24071}" type="datetime1">
              <a:rPr lang="tr-TR" smtClean="0"/>
              <a:t>12.08.2022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44E2-8B63-C449-B19D-61A7245AB2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61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77D7A-278F-BF40-A5C2-A5D3D987A71D}" type="datetime1">
              <a:rPr lang="tr-TR" smtClean="0"/>
              <a:t>12.08.2022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44E2-8B63-C449-B19D-61A7245AB2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6410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8664" y="730250"/>
            <a:ext cx="5257458" cy="11623676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291" y="730250"/>
            <a:ext cx="15467593" cy="11623676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8EE9-7189-3849-91D8-24CC5DD7BD6D}" type="datetime1">
              <a:rPr lang="tr-TR" smtClean="0"/>
              <a:t>12.08.2022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44E2-8B63-C449-B19D-61A7245AB2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6684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1DBA-4D3E-CA46-92D3-EC4F0DF20584}" type="datetime1">
              <a:rPr lang="tr-TR" smtClean="0"/>
              <a:t>12.08.2022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44E2-8B63-C449-B19D-61A7245AB2E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05919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92" y="3419477"/>
            <a:ext cx="21029831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592" y="9178927"/>
            <a:ext cx="21029831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5D83-066F-BA45-8D25-E8D7205843EF}" type="datetime1">
              <a:rPr lang="tr-TR" smtClean="0"/>
              <a:t>12.08.2022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44E2-8B63-C449-B19D-61A7245AB2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3817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291" y="3651250"/>
            <a:ext cx="10362526" cy="8702676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3596" y="3651250"/>
            <a:ext cx="10362526" cy="8702676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69CB-F24D-7445-BA2E-AB65CC629952}" type="datetime1">
              <a:rPr lang="tr-TR" smtClean="0"/>
              <a:t>12.08.2022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44E2-8B63-C449-B19D-61A7245AB2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504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7" y="730251"/>
            <a:ext cx="21029831" cy="2651126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467" y="3362326"/>
            <a:ext cx="10314903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467" y="5010150"/>
            <a:ext cx="10314903" cy="7369176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3597" y="3362326"/>
            <a:ext cx="10365701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3597" y="5010150"/>
            <a:ext cx="10365701" cy="7369176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25865-C5B3-204B-9103-8E3B33F0354A}" type="datetime1">
              <a:rPr lang="tr-TR" smtClean="0"/>
              <a:t>12.08.2022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44E2-8B63-C449-B19D-61A7245AB2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8264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AD16-4DA3-4E40-BDB1-A040D5AECF0D}" type="datetime1">
              <a:rPr lang="tr-TR" smtClean="0"/>
              <a:t>12.08.2022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44E2-8B63-C449-B19D-61A7245AB2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696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CEF2-B18F-1143-BED4-CEC2DB4595A5}" type="datetime1">
              <a:rPr lang="tr-TR" smtClean="0"/>
              <a:t>12.08.2022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44E2-8B63-C449-B19D-61A7245AB2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6167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5701" y="1974851"/>
            <a:ext cx="1234359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B1AC-A482-D14B-9759-B645FC07CB4C}" type="datetime1">
              <a:rPr lang="tr-TR" smtClean="0"/>
              <a:t>12.08.2022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44E2-8B63-C449-B19D-61A7245AB2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2746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5701" y="1974851"/>
            <a:ext cx="12343597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AFC0-7343-0E44-B922-8E8B14130B39}" type="datetime1">
              <a:rPr lang="tr-TR" smtClean="0"/>
              <a:t>12.08.2022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44E2-8B63-C449-B19D-61A7245AB2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2059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81F7F-26D5-8F4D-80C2-8C02CCBF14A2}" type="datetime1">
              <a:rPr lang="tr-TR" smtClean="0"/>
              <a:t>12.08.2022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12347576"/>
            <a:ext cx="7619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C844E2-8B63-C449-B19D-61A7245AB2E7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4760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29CEE155-DBC1-C144-9823-D00805915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4674" y="1254760"/>
            <a:ext cx="4533063" cy="2037080"/>
          </a:xfrm>
          <a:prstGeom prst="rect">
            <a:avLst/>
          </a:prstGeom>
        </p:spPr>
      </p:pic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4F7CDA5-E581-FE49-A5CF-DEF7ECA4A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44E2-8B63-C449-B19D-61A7245AB2E7}" type="slidenum">
              <a:rPr lang="tr-TR" smtClean="0"/>
              <a:t>1</a:t>
            </a:fld>
            <a:endParaRPr lang="tr-TR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2E2E564A-A7A6-B648-89B0-BA7F72D61CEB}"/>
              </a:ext>
            </a:extLst>
          </p:cNvPr>
          <p:cNvSpPr txBox="1"/>
          <p:nvPr/>
        </p:nvSpPr>
        <p:spPr>
          <a:xfrm>
            <a:off x="1648806" y="5888504"/>
            <a:ext cx="10542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6000" spc="600" dirty="0">
                <a:solidFill>
                  <a:srgbClr val="0070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</a:p>
        </p:txBody>
      </p:sp>
      <p:pic>
        <p:nvPicPr>
          <p:cNvPr id="9" name="Resim 4">
            <a:extLst>
              <a:ext uri="{FF2B5EF4-FFF2-40B4-BE49-F238E27FC236}">
                <a16:creationId xmlns:a16="http://schemas.microsoft.com/office/drawing/2014/main" id="{CF8F9965-267C-4BE4-BC15-4A22B39E0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78347" y="10826664"/>
            <a:ext cx="5430076" cy="2251162"/>
          </a:xfrm>
          <a:prstGeom prst="rect">
            <a:avLst/>
          </a:prstGeom>
        </p:spPr>
      </p:pic>
      <p:sp>
        <p:nvSpPr>
          <p:cNvPr id="10" name="Metin kutusu 7">
            <a:extLst>
              <a:ext uri="{FF2B5EF4-FFF2-40B4-BE49-F238E27FC236}">
                <a16:creationId xmlns:a16="http://schemas.microsoft.com/office/drawing/2014/main" id="{72143EB7-29FD-455D-B3CD-810674F113A6}"/>
              </a:ext>
            </a:extLst>
          </p:cNvPr>
          <p:cNvSpPr txBox="1"/>
          <p:nvPr/>
        </p:nvSpPr>
        <p:spPr>
          <a:xfrm>
            <a:off x="12191205" y="5888504"/>
            <a:ext cx="95105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spc="600" dirty="0">
                <a:solidFill>
                  <a:srgbClr val="0070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2674164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ikdörtgen 19">
            <a:extLst>
              <a:ext uri="{FF2B5EF4-FFF2-40B4-BE49-F238E27FC236}">
                <a16:creationId xmlns:a16="http://schemas.microsoft.com/office/drawing/2014/main" id="{EAE87E40-A3C2-4941-A3DE-AE33BE9186E5}"/>
              </a:ext>
            </a:extLst>
          </p:cNvPr>
          <p:cNvSpPr/>
          <p:nvPr/>
        </p:nvSpPr>
        <p:spPr>
          <a:xfrm>
            <a:off x="0" y="0"/>
            <a:ext cx="633600" cy="13081000"/>
          </a:xfrm>
          <a:prstGeom prst="rect">
            <a:avLst/>
          </a:prstGeom>
          <a:solidFill>
            <a:srgbClr val="00AC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Slayt Numarası Yer Tutucusu 3">
            <a:extLst>
              <a:ext uri="{FF2B5EF4-FFF2-40B4-BE49-F238E27FC236}">
                <a16:creationId xmlns:a16="http://schemas.microsoft.com/office/drawing/2014/main" id="{7588670A-848D-7544-A5DA-E607DB25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0C844E2-8B63-C449-B19D-61A7245AB2E7}" type="slidenum">
              <a:rPr lang="en-US" sz="2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</a:t>
            </a:fld>
            <a:endParaRPr lang="en-US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29854332-BC60-5F49-A650-49006CFBDD1D}"/>
              </a:ext>
            </a:extLst>
          </p:cNvPr>
          <p:cNvSpPr txBox="1"/>
          <p:nvPr/>
        </p:nvSpPr>
        <p:spPr>
          <a:xfrm>
            <a:off x="1203158" y="1138989"/>
            <a:ext cx="13010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</a:p>
        </p:txBody>
      </p:sp>
      <p:pic>
        <p:nvPicPr>
          <p:cNvPr id="42" name="Resim 41">
            <a:extLst>
              <a:ext uri="{FF2B5EF4-FFF2-40B4-BE49-F238E27FC236}">
                <a16:creationId xmlns:a16="http://schemas.microsoft.com/office/drawing/2014/main" id="{0AAB79A8-778C-0449-ACDF-EE1A5D40C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7279" y="12092940"/>
            <a:ext cx="2198705" cy="988060"/>
          </a:xfrm>
          <a:prstGeom prst="rect">
            <a:avLst/>
          </a:prstGeom>
        </p:spPr>
      </p:pic>
      <p:cxnSp>
        <p:nvCxnSpPr>
          <p:cNvPr id="43" name="Düz Bağlayıcı 42">
            <a:extLst>
              <a:ext uri="{FF2B5EF4-FFF2-40B4-BE49-F238E27FC236}">
                <a16:creationId xmlns:a16="http://schemas.microsoft.com/office/drawing/2014/main" id="{FA3B7C9B-D8CE-DE4A-8B8E-38CFC4460876}"/>
              </a:ext>
            </a:extLst>
          </p:cNvPr>
          <p:cNvCxnSpPr/>
          <p:nvPr/>
        </p:nvCxnSpPr>
        <p:spPr>
          <a:xfrm>
            <a:off x="1266953" y="2154219"/>
            <a:ext cx="6858000" cy="0"/>
          </a:xfrm>
          <a:prstGeom prst="line">
            <a:avLst/>
          </a:prstGeom>
          <a:ln w="28575">
            <a:solidFill>
              <a:srgbClr val="00AC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Logo&#10;&#10;Description automatically generated">
            <a:extLst>
              <a:ext uri="{FF2B5EF4-FFF2-40B4-BE49-F238E27FC236}">
                <a16:creationId xmlns:a16="http://schemas.microsoft.com/office/drawing/2014/main" id="{E0AA7A9A-A5ED-43C2-90AB-B047723BE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68967" y="12168294"/>
            <a:ext cx="2229104" cy="92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19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Resim 15">
            <a:extLst>
              <a:ext uri="{FF2B5EF4-FFF2-40B4-BE49-F238E27FC236}">
                <a16:creationId xmlns:a16="http://schemas.microsoft.com/office/drawing/2014/main" id="{A4337975-C4A9-334E-AEE2-C8CE71BA3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2282"/>
            <a:ext cx="24382413" cy="6857554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0BD98288-74E6-2245-913F-FC3D6862B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858446"/>
            <a:ext cx="24382413" cy="6857554"/>
          </a:xfrm>
          <a:prstGeom prst="rect">
            <a:avLst/>
          </a:prstGeom>
        </p:spPr>
      </p:pic>
      <p:sp>
        <p:nvSpPr>
          <p:cNvPr id="18" name="Metin kutusu 17">
            <a:extLst>
              <a:ext uri="{FF2B5EF4-FFF2-40B4-BE49-F238E27FC236}">
                <a16:creationId xmlns:a16="http://schemas.microsoft.com/office/drawing/2014/main" id="{B69697F2-8C0B-9948-81B4-E7E8FD3F1088}"/>
              </a:ext>
            </a:extLst>
          </p:cNvPr>
          <p:cNvSpPr txBox="1"/>
          <p:nvPr/>
        </p:nvSpPr>
        <p:spPr>
          <a:xfrm>
            <a:off x="1203158" y="1138989"/>
            <a:ext cx="13010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</a:p>
        </p:txBody>
      </p:sp>
      <p:cxnSp>
        <p:nvCxnSpPr>
          <p:cNvPr id="19" name="Düz Bağlayıcı 18">
            <a:extLst>
              <a:ext uri="{FF2B5EF4-FFF2-40B4-BE49-F238E27FC236}">
                <a16:creationId xmlns:a16="http://schemas.microsoft.com/office/drawing/2014/main" id="{ECCF5449-AE19-B344-B906-41A3AB9863DD}"/>
              </a:ext>
            </a:extLst>
          </p:cNvPr>
          <p:cNvCxnSpPr/>
          <p:nvPr/>
        </p:nvCxnSpPr>
        <p:spPr>
          <a:xfrm>
            <a:off x="1266953" y="2154219"/>
            <a:ext cx="6858000" cy="0"/>
          </a:xfrm>
          <a:prstGeom prst="line">
            <a:avLst/>
          </a:prstGeom>
          <a:ln w="28575">
            <a:solidFill>
              <a:srgbClr val="00AC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Resim 22">
            <a:extLst>
              <a:ext uri="{FF2B5EF4-FFF2-40B4-BE49-F238E27FC236}">
                <a16:creationId xmlns:a16="http://schemas.microsoft.com/office/drawing/2014/main" id="{2CFC825A-313D-E641-956D-A85060364DB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1557279" y="12092940"/>
            <a:ext cx="2198704" cy="988060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43F21055-F0D4-CA45-BB49-D996461CF52E}"/>
              </a:ext>
            </a:extLst>
          </p:cNvPr>
          <p:cNvSpPr/>
          <p:nvPr/>
        </p:nvSpPr>
        <p:spPr>
          <a:xfrm>
            <a:off x="0" y="0"/>
            <a:ext cx="633600" cy="13081000"/>
          </a:xfrm>
          <a:prstGeom prst="rect">
            <a:avLst/>
          </a:prstGeom>
          <a:solidFill>
            <a:srgbClr val="00AC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Slayt Numarası Yer Tutucusu 29">
            <a:extLst>
              <a:ext uri="{FF2B5EF4-FFF2-40B4-BE49-F238E27FC236}">
                <a16:creationId xmlns:a16="http://schemas.microsoft.com/office/drawing/2014/main" id="{3B90EE65-4AF2-C549-88EE-A83E42A2B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44E2-8B63-C449-B19D-61A7245AB2E7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66E415-1AAC-4226-BF98-9ED237901F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67600" y="12168000"/>
            <a:ext cx="2228407" cy="9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47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>
            <a:extLst>
              <a:ext uri="{FF2B5EF4-FFF2-40B4-BE49-F238E27FC236}">
                <a16:creationId xmlns:a16="http://schemas.microsoft.com/office/drawing/2014/main" id="{064A9376-1333-AE4D-8F78-A554C4DB9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349587"/>
            <a:ext cx="24382413" cy="7365521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61EAC04C-5E36-5E4C-9AC3-88ED3F4E5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2413" cy="6349587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D77F281F-2D04-1E4C-BA75-E086E2130524}"/>
              </a:ext>
            </a:extLst>
          </p:cNvPr>
          <p:cNvSpPr txBox="1"/>
          <p:nvPr/>
        </p:nvSpPr>
        <p:spPr>
          <a:xfrm>
            <a:off x="1203157" y="2249985"/>
            <a:ext cx="22735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</a:p>
        </p:txBody>
      </p:sp>
      <p:cxnSp>
        <p:nvCxnSpPr>
          <p:cNvPr id="7" name="Düz Bağlayıcı 6">
            <a:extLst>
              <a:ext uri="{FF2B5EF4-FFF2-40B4-BE49-F238E27FC236}">
                <a16:creationId xmlns:a16="http://schemas.microsoft.com/office/drawing/2014/main" id="{1E1139B0-5184-5849-B3B0-4B47CA4AC536}"/>
              </a:ext>
            </a:extLst>
          </p:cNvPr>
          <p:cNvCxnSpPr>
            <a:cxnSpLocks/>
          </p:cNvCxnSpPr>
          <p:nvPr/>
        </p:nvCxnSpPr>
        <p:spPr>
          <a:xfrm>
            <a:off x="1239733" y="3450314"/>
            <a:ext cx="1245500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ikdörtgen 12">
            <a:extLst>
              <a:ext uri="{FF2B5EF4-FFF2-40B4-BE49-F238E27FC236}">
                <a16:creationId xmlns:a16="http://schemas.microsoft.com/office/drawing/2014/main" id="{6E8184CF-8292-054A-8DDB-B0748A6761B1}"/>
              </a:ext>
            </a:extLst>
          </p:cNvPr>
          <p:cNvSpPr/>
          <p:nvPr/>
        </p:nvSpPr>
        <p:spPr>
          <a:xfrm>
            <a:off x="0" y="0"/>
            <a:ext cx="633600" cy="13081000"/>
          </a:xfrm>
          <a:prstGeom prst="rect">
            <a:avLst/>
          </a:prstGeom>
          <a:solidFill>
            <a:srgbClr val="00AC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8D8FE6E7-8268-8746-A32A-C37547AD7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57279" y="12092940"/>
            <a:ext cx="2198705" cy="988060"/>
          </a:xfrm>
          <a:prstGeom prst="rect">
            <a:avLst/>
          </a:prstGeom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7298D7C-F291-AC4F-853F-4D59DEE21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44E2-8B63-C449-B19D-61A7245AB2E7}" type="slidenum">
              <a:rPr lang="tr-TR" smtClean="0"/>
              <a:t>4</a:t>
            </a:fld>
            <a:endParaRPr lang="tr-TR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EF78EE00-17B7-4D33-B00F-6EA94E7141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68967" y="12168294"/>
            <a:ext cx="2229104" cy="92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55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Resim 29">
            <a:extLst>
              <a:ext uri="{FF2B5EF4-FFF2-40B4-BE49-F238E27FC236}">
                <a16:creationId xmlns:a16="http://schemas.microsoft.com/office/drawing/2014/main" id="{DC756EA0-430B-7041-8DFB-B0701F971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73" y="0"/>
            <a:ext cx="13716000" cy="13716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9AF22171-3D66-324E-96BD-748B4204FB6D}"/>
              </a:ext>
            </a:extLst>
          </p:cNvPr>
          <p:cNvSpPr txBox="1"/>
          <p:nvPr/>
        </p:nvSpPr>
        <p:spPr>
          <a:xfrm>
            <a:off x="1203158" y="2249985"/>
            <a:ext cx="111184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</a:t>
            </a:r>
            <a:r>
              <a:rPr lang="tr-TR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Control</a:t>
            </a:r>
          </a:p>
          <a:p>
            <a:r>
              <a:rPr lang="tr-TR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Flight Operations</a:t>
            </a:r>
          </a:p>
        </p:txBody>
      </p:sp>
      <p:cxnSp>
        <p:nvCxnSpPr>
          <p:cNvPr id="7" name="Düz Bağlayıcı 6">
            <a:extLst>
              <a:ext uri="{FF2B5EF4-FFF2-40B4-BE49-F238E27FC236}">
                <a16:creationId xmlns:a16="http://schemas.microsoft.com/office/drawing/2014/main" id="{20FCC510-9FAD-594A-94AE-EBE8FA3F91EF}"/>
              </a:ext>
            </a:extLst>
          </p:cNvPr>
          <p:cNvCxnSpPr>
            <a:cxnSpLocks/>
          </p:cNvCxnSpPr>
          <p:nvPr/>
        </p:nvCxnSpPr>
        <p:spPr>
          <a:xfrm>
            <a:off x="1239733" y="4920004"/>
            <a:ext cx="1245500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18397488-AEB6-8B4A-9212-637E3C2D98A5}"/>
              </a:ext>
            </a:extLst>
          </p:cNvPr>
          <p:cNvSpPr txBox="1"/>
          <p:nvPr/>
        </p:nvSpPr>
        <p:spPr>
          <a:xfrm>
            <a:off x="1239734" y="8503169"/>
            <a:ext cx="822324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experts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basis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passengers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loaded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baggage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goods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refueled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kerosene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aforesaid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exactly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gravity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aircraft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is.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flight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realization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lowest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consumption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273C2DE2-1EF4-224E-8960-880EA5131780}"/>
              </a:ext>
            </a:extLst>
          </p:cNvPr>
          <p:cNvSpPr txBox="1"/>
          <p:nvPr/>
        </p:nvSpPr>
        <p:spPr>
          <a:xfrm>
            <a:off x="1203158" y="5470727"/>
            <a:ext cx="82232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</a:t>
            </a:r>
            <a:r>
              <a:rPr lang="tr-T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</a:t>
            </a:r>
            <a:r>
              <a:rPr lang="tr-T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calculation</a:t>
            </a:r>
            <a:endParaRPr lang="tr-TR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tr-TR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performed</a:t>
            </a:r>
            <a:r>
              <a:rPr lang="tr-T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tr-T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well-educated</a:t>
            </a:r>
            <a:endParaRPr lang="tr-TR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  <a:r>
              <a:rPr lang="tr-T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officers</a:t>
            </a:r>
            <a:r>
              <a:rPr lang="tr-T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3" name="Dikdörtgen 32">
            <a:extLst>
              <a:ext uri="{FF2B5EF4-FFF2-40B4-BE49-F238E27FC236}">
                <a16:creationId xmlns:a16="http://schemas.microsoft.com/office/drawing/2014/main" id="{F5DF1545-3356-2B45-AC98-1124C0272C4C}"/>
              </a:ext>
            </a:extLst>
          </p:cNvPr>
          <p:cNvSpPr/>
          <p:nvPr/>
        </p:nvSpPr>
        <p:spPr>
          <a:xfrm>
            <a:off x="0" y="0"/>
            <a:ext cx="633600" cy="13081000"/>
          </a:xfrm>
          <a:prstGeom prst="rect">
            <a:avLst/>
          </a:prstGeom>
          <a:solidFill>
            <a:srgbClr val="00AC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4" name="Resim 33">
            <a:extLst>
              <a:ext uri="{FF2B5EF4-FFF2-40B4-BE49-F238E27FC236}">
                <a16:creationId xmlns:a16="http://schemas.microsoft.com/office/drawing/2014/main" id="{59488996-4FD5-AF45-9184-F7D0A357C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7279" y="12092940"/>
            <a:ext cx="2198705" cy="988060"/>
          </a:xfrm>
          <a:prstGeom prst="rect">
            <a:avLst/>
          </a:prstGeom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61E873E-7AF0-BA46-96C3-0C52EEBA6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44E2-8B63-C449-B19D-61A7245AB2E7}" type="slidenum">
              <a:rPr lang="tr-TR" smtClean="0"/>
              <a:t>5</a:t>
            </a:fld>
            <a:endParaRPr lang="tr-TR" dirty="0"/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FF5F4B22-188A-4A49-8E39-E520BCEC3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68967" y="12168294"/>
            <a:ext cx="2229104" cy="929091"/>
          </a:xfrm>
          <a:prstGeom prst="rect">
            <a:avLst/>
          </a:prstGeom>
        </p:spPr>
      </p:pic>
      <p:pic>
        <p:nvPicPr>
          <p:cNvPr id="21" name="Resim 29">
            <a:extLst>
              <a:ext uri="{FF2B5EF4-FFF2-40B4-BE49-F238E27FC236}">
                <a16:creationId xmlns:a16="http://schemas.microsoft.com/office/drawing/2014/main" id="{83F358CE-E43D-4EE5-B8D3-26E3539A5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73" y="0"/>
            <a:ext cx="13716000" cy="13716000"/>
          </a:xfrm>
          <a:prstGeom prst="rect">
            <a:avLst/>
          </a:prstGeom>
        </p:spPr>
      </p:pic>
      <p:sp>
        <p:nvSpPr>
          <p:cNvPr id="29" name="Metin kutusu 17">
            <a:extLst>
              <a:ext uri="{FF2B5EF4-FFF2-40B4-BE49-F238E27FC236}">
                <a16:creationId xmlns:a16="http://schemas.microsoft.com/office/drawing/2014/main" id="{EA20C220-24C4-46FC-AA4D-A6F90318C9EF}"/>
              </a:ext>
            </a:extLst>
          </p:cNvPr>
          <p:cNvSpPr txBox="1"/>
          <p:nvPr/>
        </p:nvSpPr>
        <p:spPr>
          <a:xfrm>
            <a:off x="1203158" y="1138989"/>
            <a:ext cx="12363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</a:p>
        </p:txBody>
      </p:sp>
      <p:cxnSp>
        <p:nvCxnSpPr>
          <p:cNvPr id="31" name="Düz Bağlayıcı 18">
            <a:extLst>
              <a:ext uri="{FF2B5EF4-FFF2-40B4-BE49-F238E27FC236}">
                <a16:creationId xmlns:a16="http://schemas.microsoft.com/office/drawing/2014/main" id="{6E27D02B-0392-404A-AA6B-38F1213D6480}"/>
              </a:ext>
            </a:extLst>
          </p:cNvPr>
          <p:cNvCxnSpPr>
            <a:cxnSpLocks/>
          </p:cNvCxnSpPr>
          <p:nvPr/>
        </p:nvCxnSpPr>
        <p:spPr>
          <a:xfrm>
            <a:off x="1266953" y="2154219"/>
            <a:ext cx="651699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893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Resim 16">
            <a:extLst>
              <a:ext uri="{FF2B5EF4-FFF2-40B4-BE49-F238E27FC236}">
                <a16:creationId xmlns:a16="http://schemas.microsoft.com/office/drawing/2014/main" id="{1065950A-2C24-8747-B385-50CB82E2C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15500" cy="13716000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3FFAE544-DB9F-F847-8DB2-D728BECE5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3913" y="0"/>
            <a:ext cx="14668500" cy="13716000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7CD43E34-3307-EA47-8A4F-D5881EE0C818}"/>
              </a:ext>
            </a:extLst>
          </p:cNvPr>
          <p:cNvSpPr txBox="1"/>
          <p:nvPr/>
        </p:nvSpPr>
        <p:spPr>
          <a:xfrm>
            <a:off x="1203158" y="1138989"/>
            <a:ext cx="8233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D0259348-490F-8D45-B679-B52CD0BF0762}"/>
              </a:ext>
            </a:extLst>
          </p:cNvPr>
          <p:cNvSpPr/>
          <p:nvPr/>
        </p:nvSpPr>
        <p:spPr>
          <a:xfrm>
            <a:off x="0" y="0"/>
            <a:ext cx="633600" cy="13081000"/>
          </a:xfrm>
          <a:prstGeom prst="rect">
            <a:avLst/>
          </a:prstGeom>
          <a:solidFill>
            <a:srgbClr val="00AC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7BFFAFFB-5209-434F-A9BB-DDA76984E67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1557279" y="12092940"/>
            <a:ext cx="2198704" cy="988060"/>
          </a:xfrm>
          <a:prstGeom prst="rect">
            <a:avLst/>
          </a:prstGeom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D68F243-D709-5741-8C9C-92B14AC9B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44E2-8B63-C449-B19D-61A7245AB2E7}" type="slidenum">
              <a:rPr lang="tr-TR" smtClean="0"/>
              <a:t>6</a:t>
            </a:fld>
            <a:endParaRPr lang="tr-TR" dirty="0"/>
          </a:p>
        </p:txBody>
      </p:sp>
      <p:cxnSp>
        <p:nvCxnSpPr>
          <p:cNvPr id="16" name="Düz Bağlayıcı 15">
            <a:extLst>
              <a:ext uri="{FF2B5EF4-FFF2-40B4-BE49-F238E27FC236}">
                <a16:creationId xmlns:a16="http://schemas.microsoft.com/office/drawing/2014/main" id="{7BBB9F6F-3296-F049-AF5E-76ABBF4C299E}"/>
              </a:ext>
            </a:extLst>
          </p:cNvPr>
          <p:cNvCxnSpPr/>
          <p:nvPr/>
        </p:nvCxnSpPr>
        <p:spPr>
          <a:xfrm>
            <a:off x="1266953" y="2154219"/>
            <a:ext cx="6858000" cy="0"/>
          </a:xfrm>
          <a:prstGeom prst="line">
            <a:avLst/>
          </a:prstGeom>
          <a:ln w="28575">
            <a:solidFill>
              <a:srgbClr val="00AC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D2811ECE-7449-499C-A997-445C724E00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67600" y="12168000"/>
            <a:ext cx="2228407" cy="9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68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1476958D-F46D-2F43-AA6C-D40B85315565}"/>
              </a:ext>
            </a:extLst>
          </p:cNvPr>
          <p:cNvSpPr txBox="1"/>
          <p:nvPr/>
        </p:nvSpPr>
        <p:spPr>
          <a:xfrm>
            <a:off x="2609055" y="3366820"/>
            <a:ext cx="19164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spc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SEPERATOR</a:t>
            </a:r>
            <a:endParaRPr lang="en-US" sz="9600" spc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20A8A659-4404-FE40-81C4-95E699FF81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3856" y="11020425"/>
            <a:ext cx="33147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904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E7002ACA-D202-9745-A7A6-A81ACE9E1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4674" y="1254760"/>
            <a:ext cx="4533063" cy="2037080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0FB4D6C4-CE41-4147-BC68-0ABEE365C477}"/>
              </a:ext>
            </a:extLst>
          </p:cNvPr>
          <p:cNvSpPr txBox="1"/>
          <p:nvPr/>
        </p:nvSpPr>
        <p:spPr>
          <a:xfrm>
            <a:off x="6293325" y="6536268"/>
            <a:ext cx="11795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>
                <a:solidFill>
                  <a:srgbClr val="0070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US" sz="8000" b="1" dirty="0">
              <a:solidFill>
                <a:srgbClr val="0070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Düz Bağlayıcı 6">
            <a:extLst>
              <a:ext uri="{FF2B5EF4-FFF2-40B4-BE49-F238E27FC236}">
                <a16:creationId xmlns:a16="http://schemas.microsoft.com/office/drawing/2014/main" id="{713EA8EC-81F9-8448-95DC-E4106E8C2573}"/>
              </a:ext>
            </a:extLst>
          </p:cNvPr>
          <p:cNvCxnSpPr/>
          <p:nvPr/>
        </p:nvCxnSpPr>
        <p:spPr>
          <a:xfrm>
            <a:off x="12191205" y="3573378"/>
            <a:ext cx="0" cy="2016000"/>
          </a:xfrm>
          <a:prstGeom prst="line">
            <a:avLst/>
          </a:prstGeom>
          <a:ln w="38100">
            <a:solidFill>
              <a:srgbClr val="0070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1A7E5D2F-7379-0D4C-A2EF-B0EEF3370429}"/>
              </a:ext>
            </a:extLst>
          </p:cNvPr>
          <p:cNvCxnSpPr>
            <a:cxnSpLocks/>
          </p:cNvCxnSpPr>
          <p:nvPr/>
        </p:nvCxnSpPr>
        <p:spPr>
          <a:xfrm>
            <a:off x="12191205" y="9739423"/>
            <a:ext cx="0" cy="3976577"/>
          </a:xfrm>
          <a:prstGeom prst="line">
            <a:avLst/>
          </a:prstGeom>
          <a:ln w="38100">
            <a:solidFill>
              <a:srgbClr val="0070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etin kutusu 8">
            <a:extLst>
              <a:ext uri="{FF2B5EF4-FFF2-40B4-BE49-F238E27FC236}">
                <a16:creationId xmlns:a16="http://schemas.microsoft.com/office/drawing/2014/main" id="{4686343B-C39A-5D45-897E-00997F80DF3B}"/>
              </a:ext>
            </a:extLst>
          </p:cNvPr>
          <p:cNvSpPr txBox="1"/>
          <p:nvPr/>
        </p:nvSpPr>
        <p:spPr>
          <a:xfrm>
            <a:off x="7915816" y="8555225"/>
            <a:ext cx="2425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celebiaviation</a:t>
            </a:r>
            <a:endParaRPr lang="en-US" sz="2800" b="1" dirty="0">
              <a:solidFill>
                <a:srgbClr val="0070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5318FD95-57CE-FE44-865E-0C07A8BD2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0512" y="8567206"/>
            <a:ext cx="523220" cy="52322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98279F76-6FD6-994F-91B1-19733AE1A772}"/>
              </a:ext>
            </a:extLst>
          </p:cNvPr>
          <p:cNvSpPr txBox="1"/>
          <p:nvPr/>
        </p:nvSpPr>
        <p:spPr>
          <a:xfrm>
            <a:off x="11348826" y="8555225"/>
            <a:ext cx="2425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celebiaviation</a:t>
            </a:r>
            <a:endParaRPr lang="en-US" sz="2800" b="1" dirty="0">
              <a:solidFill>
                <a:srgbClr val="0070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D51FB693-E204-0B4C-9026-3451846C08E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793522" y="8567206"/>
            <a:ext cx="523220" cy="523220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E22B7DAD-5277-314D-8A61-E7341BFD67C6}"/>
              </a:ext>
            </a:extLst>
          </p:cNvPr>
          <p:cNvSpPr txBox="1"/>
          <p:nvPr/>
        </p:nvSpPr>
        <p:spPr>
          <a:xfrm>
            <a:off x="14589331" y="8555225"/>
            <a:ext cx="2425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celebiaviation</a:t>
            </a:r>
            <a:endParaRPr lang="en-US" sz="2800" b="1" dirty="0">
              <a:solidFill>
                <a:srgbClr val="0070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5AF028BF-39C0-BD41-B356-AE2D3694233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4034027" y="8567206"/>
            <a:ext cx="523220" cy="5232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07199" y="11230708"/>
            <a:ext cx="3587262" cy="206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28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eması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Teması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2BFDD52EFF174C9420651E53685C3F" ma:contentTypeVersion="9" ma:contentTypeDescription="Create a new document." ma:contentTypeScope="" ma:versionID="944cf5907a363ecb1d2c976df029f38f">
  <xsd:schema xmlns:xsd="http://www.w3.org/2001/XMLSchema" xmlns:xs="http://www.w3.org/2001/XMLSchema" xmlns:p="http://schemas.microsoft.com/office/2006/metadata/properties" xmlns:ns2="d6d446a8-9a34-4115-86d6-f1bddcd8a8f0" targetNamespace="http://schemas.microsoft.com/office/2006/metadata/properties" ma:root="true" ma:fieldsID="56b8837bdf9fbee822166df725cfadcf" ns2:_="">
    <xsd:import namespace="d6d446a8-9a34-4115-86d6-f1bddcd8a8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d446a8-9a34-4115-86d6-f1bddcd8a8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B53842-FA86-4236-8830-5898925718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29681A-246B-41F2-9417-645607DDEA90}">
  <ds:schemaRefs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d6d446a8-9a34-4115-86d6-f1bddcd8a8f0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A3B30B7-4431-4895-A413-39D5F85355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d446a8-9a34-4115-86d6-f1bddcd8a8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1960</TotalTime>
  <Words>95</Words>
  <Application>Microsoft Macintosh PowerPoint</Application>
  <PresentationFormat>Özel</PresentationFormat>
  <Paragraphs>24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User</dc:creator>
  <cp:lastModifiedBy>Microsoft Office User</cp:lastModifiedBy>
  <cp:revision>207</cp:revision>
  <dcterms:created xsi:type="dcterms:W3CDTF">2020-08-11T11:15:29Z</dcterms:created>
  <dcterms:modified xsi:type="dcterms:W3CDTF">2022-08-12T14:33:48Z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0x010100032BFDD52EFF174C9420651E53685C3F</vt:lpwstr>
  </property>
  <property fmtid="{D5CDD505-2E9C-101B-9397-08002B2CF9AE}" pid="3" name="MSIP_Label_ecb8d37b-49b3-4bbf-b6cf-0cd46ae23cd4_Enabled">
    <vt:lpwstr>True</vt:lpwstr>
  </property>
  <property fmtid="{D5CDD505-2E9C-101B-9397-08002B2CF9AE}" pid="4" name="MSIP_Label_ecb8d37b-49b3-4bbf-b6cf-0cd46ae23cd4_SiteId">
    <vt:lpwstr>1c755e49-792b-49e1-b2f3-4790c91f62ee</vt:lpwstr>
  </property>
  <property fmtid="{D5CDD505-2E9C-101B-9397-08002B2CF9AE}" pid="5" name="MSIP_Label_ecb8d37b-49b3-4bbf-b6cf-0cd46ae23cd4_Owner">
    <vt:lpwstr>Kaan.Gunduz@celebiaviation.com</vt:lpwstr>
  </property>
  <property fmtid="{D5CDD505-2E9C-101B-9397-08002B2CF9AE}" pid="6" name="MSIP_Label_ecb8d37b-49b3-4bbf-b6cf-0cd46ae23cd4_SetDate">
    <vt:lpwstr>2021-04-21T06:32:08.0973418Z</vt:lpwstr>
  </property>
  <property fmtid="{D5CDD505-2E9C-101B-9397-08002B2CF9AE}" pid="7" name="MSIP_Label_ecb8d37b-49b3-4bbf-b6cf-0cd46ae23cd4_Name">
    <vt:lpwstr>Public</vt:lpwstr>
  </property>
  <property fmtid="{D5CDD505-2E9C-101B-9397-08002B2CF9AE}" pid="8" name="MSIP_Label_ecb8d37b-49b3-4bbf-b6cf-0cd46ae23cd4_Application">
    <vt:lpwstr>Microsoft Azure Information Protection</vt:lpwstr>
  </property>
  <property fmtid="{D5CDD505-2E9C-101B-9397-08002B2CF9AE}" pid="9" name="MSIP_Label_ecb8d37b-49b3-4bbf-b6cf-0cd46ae23cd4_Extended_MSFT_Method">
    <vt:lpwstr>Manual</vt:lpwstr>
  </property>
  <property fmtid="{D5CDD505-2E9C-101B-9397-08002B2CF9AE}" pid="10" name="Sensitivity">
    <vt:lpwstr>Public</vt:lpwstr>
  </property>
</Properties>
</file>