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media/image6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74" r:id="rId13"/>
    <p:sldId id="265" r:id="rId14"/>
    <p:sldId id="266" r:id="rId15"/>
    <p:sldId id="267" r:id="rId16"/>
    <p:sldId id="275" r:id="rId17"/>
    <p:sldId id="269" r:id="rId18"/>
    <p:sldId id="270" r:id="rId19"/>
    <p:sldId id="271" r:id="rId20"/>
    <p:sldId id="272" r:id="rId21"/>
    <p:sldId id="273" r:id="rId2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2"/>
    <p:restoredTop sz="94676"/>
  </p:normalViewPr>
  <p:slideViewPr>
    <p:cSldViewPr>
      <p:cViewPr varScale="1">
        <p:scale>
          <a:sx n="120" d="100"/>
          <a:sy n="120" d="100"/>
        </p:scale>
        <p:origin x="184" y="8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(Alternative 1)">
    <p:bg>
      <p:bgPr>
        <a:solidFill>
          <a:srgbClr val="005B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595050"/>
            <a:ext cx="8618724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Presentation </a:t>
            </a:r>
            <a:r>
              <a:rPr lang="tr-TR" dirty="0" err="1"/>
              <a:t>Headline</a:t>
            </a:r>
            <a:endParaRPr lang="tr-TR" dirty="0"/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5934C685-5E9A-B372-926C-CCCEE61465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999" y="2895600"/>
            <a:ext cx="2794001" cy="1107996"/>
          </a:xfrm>
        </p:spPr>
        <p:txBody>
          <a:bodyPr/>
          <a:lstStyle>
            <a:lvl1pPr>
              <a:defRPr sz="180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Name, Surname</a:t>
            </a:r>
            <a:br>
              <a:rPr lang="en-US" dirty="0"/>
            </a:br>
            <a:r>
              <a:rPr lang="en-US" dirty="0"/>
              <a:t>Department,</a:t>
            </a:r>
            <a:br>
              <a:rPr lang="en-US" dirty="0"/>
            </a:br>
            <a:r>
              <a:rPr lang="en-US" dirty="0"/>
              <a:t>Date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5F8F23D4-AA0F-789A-9DD4-148DE2E0D63B}"/>
              </a:ext>
            </a:extLst>
          </p:cNvPr>
          <p:cNvCxnSpPr>
            <a:cxnSpLocks/>
          </p:cNvCxnSpPr>
          <p:nvPr userDrawn="1"/>
        </p:nvCxnSpPr>
        <p:spPr>
          <a:xfrm>
            <a:off x="634999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2">
            <a:extLst>
              <a:ext uri="{FF2B5EF4-FFF2-40B4-BE49-F238E27FC236}">
                <a16:creationId xmlns:a16="http://schemas.microsoft.com/office/drawing/2014/main" id="{F71AFF7F-EFDD-E632-CE4A-F51F692D9C76}"/>
              </a:ext>
            </a:extLst>
          </p:cNvPr>
          <p:cNvCxnSpPr>
            <a:cxnSpLocks/>
          </p:cNvCxnSpPr>
          <p:nvPr userDrawn="1"/>
        </p:nvCxnSpPr>
        <p:spPr>
          <a:xfrm>
            <a:off x="634999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Resim 1">
            <a:extLst>
              <a:ext uri="{FF2B5EF4-FFF2-40B4-BE49-F238E27FC236}">
                <a16:creationId xmlns:a16="http://schemas.microsoft.com/office/drawing/2014/main" id="{250C446E-4B79-4987-9585-E8850C6877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618926" y="5715000"/>
            <a:ext cx="1648255" cy="8270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F7E73F57-F453-A77B-9DB7-C55671A5A5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" y="6160371"/>
            <a:ext cx="802873" cy="537822"/>
          </a:xfrm>
          <a:prstGeom prst="rect">
            <a:avLst/>
          </a:prstGeom>
        </p:spPr>
      </p:pic>
      <p:sp>
        <p:nvSpPr>
          <p:cNvPr id="6" name="Picture Placeholder 32">
            <a:extLst>
              <a:ext uri="{FF2B5EF4-FFF2-40B4-BE49-F238E27FC236}">
                <a16:creationId xmlns:a16="http://schemas.microsoft.com/office/drawing/2014/main" id="{CECD050A-F66A-4772-3998-89B9F7123D8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70306" y="588282"/>
            <a:ext cx="5274000" cy="50328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TR" dirty="0"/>
          </a:p>
        </p:txBody>
      </p:sp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D4D106CD-B8B5-E69D-02BB-FE278CD51FC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07129" y="3518356"/>
            <a:ext cx="5273292" cy="2102726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2" name="Text Placeholder 34">
            <a:extLst>
              <a:ext uri="{FF2B5EF4-FFF2-40B4-BE49-F238E27FC236}">
                <a16:creationId xmlns:a16="http://schemas.microsoft.com/office/drawing/2014/main" id="{F091C39A-9BAB-EA5D-D164-67D44E9C78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307129" y="3124200"/>
            <a:ext cx="5273292" cy="276999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B3A0E456-B01D-CC0C-DA55-168B3EAA913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290564" y="570481"/>
            <a:ext cx="3920236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lang="tr-TR" spc="-10" dirty="0"/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1811780C-98E6-59C3-C36B-4214E07ED12B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rgbClr val="005C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34">
            <a:extLst>
              <a:ext uri="{FF2B5EF4-FFF2-40B4-BE49-F238E27FC236}">
                <a16:creationId xmlns:a16="http://schemas.microsoft.com/office/drawing/2014/main" id="{20BE9D8D-1C13-792B-4AD8-22CEC1E8A81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15" name="Text Placeholder 34">
            <a:extLst>
              <a:ext uri="{FF2B5EF4-FFF2-40B4-BE49-F238E27FC236}">
                <a16:creationId xmlns:a16="http://schemas.microsoft.com/office/drawing/2014/main" id="{43A403BA-04CA-7509-5834-BE4D7028C09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2234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13A1B4F0-20A5-DC1D-C8F0-05915874919F}"/>
              </a:ext>
            </a:extLst>
          </p:cNvPr>
          <p:cNvGrpSpPr/>
          <p:nvPr userDrawn="1"/>
        </p:nvGrpSpPr>
        <p:grpSpPr>
          <a:xfrm>
            <a:off x="7014655" y="1793302"/>
            <a:ext cx="4292602" cy="4282839"/>
            <a:chOff x="6400627" y="885620"/>
            <a:chExt cx="5302885" cy="530288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147773CC-DAA7-848B-42CC-E1C8602CC2F4}"/>
                </a:ext>
              </a:extLst>
            </p:cNvPr>
            <p:cNvSpPr/>
            <p:nvPr/>
          </p:nvSpPr>
          <p:spPr>
            <a:xfrm>
              <a:off x="9051800" y="885620"/>
              <a:ext cx="2651760" cy="5142865"/>
            </a:xfrm>
            <a:custGeom>
              <a:avLst/>
              <a:gdLst/>
              <a:ahLst/>
              <a:cxnLst/>
              <a:rect l="l" t="t" r="r" b="b"/>
              <a:pathLst>
                <a:path w="2651759" h="5142865">
                  <a:moveTo>
                    <a:pt x="0" y="0"/>
                  </a:moveTo>
                  <a:lnTo>
                    <a:pt x="0" y="1829384"/>
                  </a:lnTo>
                  <a:lnTo>
                    <a:pt x="49091" y="1830842"/>
                  </a:lnTo>
                  <a:lnTo>
                    <a:pt x="97582" y="1835171"/>
                  </a:lnTo>
                  <a:lnTo>
                    <a:pt x="145372" y="1842301"/>
                  </a:lnTo>
                  <a:lnTo>
                    <a:pt x="192362" y="1852162"/>
                  </a:lnTo>
                  <a:lnTo>
                    <a:pt x="238452" y="1864685"/>
                  </a:lnTo>
                  <a:lnTo>
                    <a:pt x="283542" y="1879799"/>
                  </a:lnTo>
                  <a:lnTo>
                    <a:pt x="327534" y="1897436"/>
                  </a:lnTo>
                  <a:lnTo>
                    <a:pt x="370327" y="1917525"/>
                  </a:lnTo>
                  <a:lnTo>
                    <a:pt x="411823" y="1939997"/>
                  </a:lnTo>
                  <a:lnTo>
                    <a:pt x="451921" y="1964783"/>
                  </a:lnTo>
                  <a:lnTo>
                    <a:pt x="490523" y="1991812"/>
                  </a:lnTo>
                  <a:lnTo>
                    <a:pt x="527528" y="2021015"/>
                  </a:lnTo>
                  <a:lnTo>
                    <a:pt x="562838" y="2052322"/>
                  </a:lnTo>
                  <a:lnTo>
                    <a:pt x="596352" y="2085664"/>
                  </a:lnTo>
                  <a:lnTo>
                    <a:pt x="627971" y="2120971"/>
                  </a:lnTo>
                  <a:lnTo>
                    <a:pt x="657596" y="2158173"/>
                  </a:lnTo>
                  <a:lnTo>
                    <a:pt x="685128" y="2197201"/>
                  </a:lnTo>
                  <a:lnTo>
                    <a:pt x="710466" y="2237985"/>
                  </a:lnTo>
                  <a:lnTo>
                    <a:pt x="733511" y="2280455"/>
                  </a:lnTo>
                  <a:lnTo>
                    <a:pt x="754164" y="2324541"/>
                  </a:lnTo>
                  <a:lnTo>
                    <a:pt x="772325" y="2370175"/>
                  </a:lnTo>
                  <a:lnTo>
                    <a:pt x="787531" y="2416032"/>
                  </a:lnTo>
                  <a:lnTo>
                    <a:pt x="799913" y="2462136"/>
                  </a:lnTo>
                  <a:lnTo>
                    <a:pt x="809515" y="2508387"/>
                  </a:lnTo>
                  <a:lnTo>
                    <a:pt x="816385" y="2554687"/>
                  </a:lnTo>
                  <a:lnTo>
                    <a:pt x="820567" y="2600937"/>
                  </a:lnTo>
                  <a:lnTo>
                    <a:pt x="822108" y="2647038"/>
                  </a:lnTo>
                  <a:lnTo>
                    <a:pt x="821055" y="2692891"/>
                  </a:lnTo>
                  <a:lnTo>
                    <a:pt x="817452" y="2738398"/>
                  </a:lnTo>
                  <a:lnTo>
                    <a:pt x="811347" y="2783460"/>
                  </a:lnTo>
                  <a:lnTo>
                    <a:pt x="802785" y="2827978"/>
                  </a:lnTo>
                  <a:lnTo>
                    <a:pt x="791813" y="2871852"/>
                  </a:lnTo>
                  <a:lnTo>
                    <a:pt x="778476" y="2914986"/>
                  </a:lnTo>
                  <a:lnTo>
                    <a:pt x="762820" y="2957278"/>
                  </a:lnTo>
                  <a:lnTo>
                    <a:pt x="744893" y="2998631"/>
                  </a:lnTo>
                  <a:lnTo>
                    <a:pt x="724738" y="3038947"/>
                  </a:lnTo>
                  <a:lnTo>
                    <a:pt x="702404" y="3078125"/>
                  </a:lnTo>
                  <a:lnTo>
                    <a:pt x="677936" y="3116067"/>
                  </a:lnTo>
                  <a:lnTo>
                    <a:pt x="651379" y="3152675"/>
                  </a:lnTo>
                  <a:lnTo>
                    <a:pt x="622780" y="3187850"/>
                  </a:lnTo>
                  <a:lnTo>
                    <a:pt x="592185" y="3221492"/>
                  </a:lnTo>
                  <a:lnTo>
                    <a:pt x="559641" y="3253503"/>
                  </a:lnTo>
                  <a:lnTo>
                    <a:pt x="525192" y="3283785"/>
                  </a:lnTo>
                  <a:lnTo>
                    <a:pt x="488886" y="3312238"/>
                  </a:lnTo>
                  <a:lnTo>
                    <a:pt x="450768" y="3338763"/>
                  </a:lnTo>
                  <a:lnTo>
                    <a:pt x="410885" y="3363263"/>
                  </a:lnTo>
                  <a:lnTo>
                    <a:pt x="369282" y="3385637"/>
                  </a:lnTo>
                  <a:lnTo>
                    <a:pt x="326005" y="3405787"/>
                  </a:lnTo>
                  <a:lnTo>
                    <a:pt x="281101" y="3423615"/>
                  </a:lnTo>
                  <a:lnTo>
                    <a:pt x="906792" y="5142674"/>
                  </a:lnTo>
                  <a:lnTo>
                    <a:pt x="952772" y="5125459"/>
                  </a:lnTo>
                  <a:lnTo>
                    <a:pt x="998290" y="5107456"/>
                  </a:lnTo>
                  <a:lnTo>
                    <a:pt x="1043341" y="5088674"/>
                  </a:lnTo>
                  <a:lnTo>
                    <a:pt x="1087918" y="5069124"/>
                  </a:lnTo>
                  <a:lnTo>
                    <a:pt x="1132013" y="5048814"/>
                  </a:lnTo>
                  <a:lnTo>
                    <a:pt x="1175621" y="5027755"/>
                  </a:lnTo>
                  <a:lnTo>
                    <a:pt x="1218734" y="5005955"/>
                  </a:lnTo>
                  <a:lnTo>
                    <a:pt x="1261347" y="4983424"/>
                  </a:lnTo>
                  <a:lnTo>
                    <a:pt x="1303452" y="4960171"/>
                  </a:lnTo>
                  <a:lnTo>
                    <a:pt x="1345044" y="4936207"/>
                  </a:lnTo>
                  <a:lnTo>
                    <a:pt x="1386114" y="4911539"/>
                  </a:lnTo>
                  <a:lnTo>
                    <a:pt x="1426657" y="4886179"/>
                  </a:lnTo>
                  <a:lnTo>
                    <a:pt x="1466667" y="4860135"/>
                  </a:lnTo>
                  <a:lnTo>
                    <a:pt x="1506135" y="4833416"/>
                  </a:lnTo>
                  <a:lnTo>
                    <a:pt x="1545057" y="4806032"/>
                  </a:lnTo>
                  <a:lnTo>
                    <a:pt x="1583425" y="4777994"/>
                  </a:lnTo>
                  <a:lnTo>
                    <a:pt x="1621232" y="4749309"/>
                  </a:lnTo>
                  <a:lnTo>
                    <a:pt x="1658472" y="4719987"/>
                  </a:lnTo>
                  <a:lnTo>
                    <a:pt x="1695139" y="4690039"/>
                  </a:lnTo>
                  <a:lnTo>
                    <a:pt x="1731226" y="4659473"/>
                  </a:lnTo>
                  <a:lnTo>
                    <a:pt x="1766725" y="4628299"/>
                  </a:lnTo>
                  <a:lnTo>
                    <a:pt x="1801631" y="4596526"/>
                  </a:lnTo>
                  <a:lnTo>
                    <a:pt x="1835937" y="4564164"/>
                  </a:lnTo>
                  <a:lnTo>
                    <a:pt x="1869636" y="4531222"/>
                  </a:lnTo>
                  <a:lnTo>
                    <a:pt x="1902722" y="4497710"/>
                  </a:lnTo>
                  <a:lnTo>
                    <a:pt x="1935188" y="4463637"/>
                  </a:lnTo>
                  <a:lnTo>
                    <a:pt x="1967028" y="4429013"/>
                  </a:lnTo>
                  <a:lnTo>
                    <a:pt x="1998234" y="4393846"/>
                  </a:lnTo>
                  <a:lnTo>
                    <a:pt x="2028800" y="4358147"/>
                  </a:lnTo>
                  <a:lnTo>
                    <a:pt x="2058720" y="4321925"/>
                  </a:lnTo>
                  <a:lnTo>
                    <a:pt x="2087987" y="4285190"/>
                  </a:lnTo>
                  <a:lnTo>
                    <a:pt x="2116594" y="4247950"/>
                  </a:lnTo>
                  <a:lnTo>
                    <a:pt x="2144535" y="4210215"/>
                  </a:lnTo>
                  <a:lnTo>
                    <a:pt x="2171803" y="4171996"/>
                  </a:lnTo>
                  <a:lnTo>
                    <a:pt x="2198391" y="4133300"/>
                  </a:lnTo>
                  <a:lnTo>
                    <a:pt x="2224293" y="4094138"/>
                  </a:lnTo>
                  <a:lnTo>
                    <a:pt x="2249503" y="4054519"/>
                  </a:lnTo>
                  <a:lnTo>
                    <a:pt x="2274013" y="4014453"/>
                  </a:lnTo>
                  <a:lnTo>
                    <a:pt x="2297817" y="3973948"/>
                  </a:lnTo>
                  <a:lnTo>
                    <a:pt x="2320909" y="3933015"/>
                  </a:lnTo>
                  <a:lnTo>
                    <a:pt x="2343281" y="3891663"/>
                  </a:lnTo>
                  <a:lnTo>
                    <a:pt x="2364927" y="3849902"/>
                  </a:lnTo>
                  <a:lnTo>
                    <a:pt x="2385841" y="3807740"/>
                  </a:lnTo>
                  <a:lnTo>
                    <a:pt x="2406016" y="3765187"/>
                  </a:lnTo>
                  <a:lnTo>
                    <a:pt x="2425445" y="3722253"/>
                  </a:lnTo>
                  <a:lnTo>
                    <a:pt x="2444122" y="3678948"/>
                  </a:lnTo>
                  <a:lnTo>
                    <a:pt x="2462040" y="3635280"/>
                  </a:lnTo>
                  <a:lnTo>
                    <a:pt x="2479192" y="3591259"/>
                  </a:lnTo>
                  <a:lnTo>
                    <a:pt x="2495572" y="3546894"/>
                  </a:lnTo>
                  <a:lnTo>
                    <a:pt x="2511173" y="3502195"/>
                  </a:lnTo>
                  <a:lnTo>
                    <a:pt x="2525989" y="3457172"/>
                  </a:lnTo>
                  <a:lnTo>
                    <a:pt x="2540013" y="3411834"/>
                  </a:lnTo>
                  <a:lnTo>
                    <a:pt x="2553238" y="3366190"/>
                  </a:lnTo>
                  <a:lnTo>
                    <a:pt x="2565658" y="3320250"/>
                  </a:lnTo>
                  <a:lnTo>
                    <a:pt x="2577266" y="3274023"/>
                  </a:lnTo>
                  <a:lnTo>
                    <a:pt x="2588056" y="3227519"/>
                  </a:lnTo>
                  <a:lnTo>
                    <a:pt x="2598020" y="3180746"/>
                  </a:lnTo>
                  <a:lnTo>
                    <a:pt x="2607153" y="3133716"/>
                  </a:lnTo>
                  <a:lnTo>
                    <a:pt x="2615447" y="3086436"/>
                  </a:lnTo>
                  <a:lnTo>
                    <a:pt x="2622896" y="3038917"/>
                  </a:lnTo>
                  <a:lnTo>
                    <a:pt x="2629494" y="2991168"/>
                  </a:lnTo>
                  <a:lnTo>
                    <a:pt x="2635233" y="2943199"/>
                  </a:lnTo>
                  <a:lnTo>
                    <a:pt x="2640108" y="2895018"/>
                  </a:lnTo>
                  <a:lnTo>
                    <a:pt x="2644111" y="2846635"/>
                  </a:lnTo>
                  <a:lnTo>
                    <a:pt x="2647236" y="2798060"/>
                  </a:lnTo>
                  <a:lnTo>
                    <a:pt x="2649477" y="2749303"/>
                  </a:lnTo>
                  <a:lnTo>
                    <a:pt x="2650826" y="2700372"/>
                  </a:lnTo>
                  <a:lnTo>
                    <a:pt x="2651277" y="2651277"/>
                  </a:lnTo>
                  <a:lnTo>
                    <a:pt x="2650848" y="2603106"/>
                  </a:lnTo>
                  <a:lnTo>
                    <a:pt x="2649566" y="2555144"/>
                  </a:lnTo>
                  <a:lnTo>
                    <a:pt x="2647439" y="2507397"/>
                  </a:lnTo>
                  <a:lnTo>
                    <a:pt x="2644474" y="2459872"/>
                  </a:lnTo>
                  <a:lnTo>
                    <a:pt x="2640677" y="2412577"/>
                  </a:lnTo>
                  <a:lnTo>
                    <a:pt x="2636057" y="2365520"/>
                  </a:lnTo>
                  <a:lnTo>
                    <a:pt x="2630620" y="2318706"/>
                  </a:lnTo>
                  <a:lnTo>
                    <a:pt x="2624373" y="2272145"/>
                  </a:lnTo>
                  <a:lnTo>
                    <a:pt x="2617325" y="2225842"/>
                  </a:lnTo>
                  <a:lnTo>
                    <a:pt x="2609481" y="2179805"/>
                  </a:lnTo>
                  <a:lnTo>
                    <a:pt x="2600851" y="2134042"/>
                  </a:lnTo>
                  <a:lnTo>
                    <a:pt x="2591439" y="2088559"/>
                  </a:lnTo>
                  <a:lnTo>
                    <a:pt x="2581255" y="2043364"/>
                  </a:lnTo>
                  <a:lnTo>
                    <a:pt x="2570304" y="1998464"/>
                  </a:lnTo>
                  <a:lnTo>
                    <a:pt x="2558595" y="1953866"/>
                  </a:lnTo>
                  <a:lnTo>
                    <a:pt x="2546135" y="1909577"/>
                  </a:lnTo>
                  <a:lnTo>
                    <a:pt x="2532930" y="1865606"/>
                  </a:lnTo>
                  <a:lnTo>
                    <a:pt x="2518989" y="1821958"/>
                  </a:lnTo>
                  <a:lnTo>
                    <a:pt x="2504318" y="1778642"/>
                  </a:lnTo>
                  <a:lnTo>
                    <a:pt x="2488924" y="1735665"/>
                  </a:lnTo>
                  <a:lnTo>
                    <a:pt x="2472816" y="1693033"/>
                  </a:lnTo>
                  <a:lnTo>
                    <a:pt x="2455999" y="1650754"/>
                  </a:lnTo>
                  <a:lnTo>
                    <a:pt x="2438482" y="1608835"/>
                  </a:lnTo>
                  <a:lnTo>
                    <a:pt x="2420271" y="1567284"/>
                  </a:lnTo>
                  <a:lnTo>
                    <a:pt x="2401374" y="1526107"/>
                  </a:lnTo>
                  <a:lnTo>
                    <a:pt x="2381798" y="1485313"/>
                  </a:lnTo>
                  <a:lnTo>
                    <a:pt x="2361550" y="1444907"/>
                  </a:lnTo>
                  <a:lnTo>
                    <a:pt x="2340638" y="1404898"/>
                  </a:lnTo>
                  <a:lnTo>
                    <a:pt x="2319069" y="1365293"/>
                  </a:lnTo>
                  <a:lnTo>
                    <a:pt x="2296849" y="1326099"/>
                  </a:lnTo>
                  <a:lnTo>
                    <a:pt x="2273987" y="1287323"/>
                  </a:lnTo>
                  <a:lnTo>
                    <a:pt x="2250490" y="1248972"/>
                  </a:lnTo>
                  <a:lnTo>
                    <a:pt x="2226364" y="1211054"/>
                  </a:lnTo>
                  <a:lnTo>
                    <a:pt x="2201617" y="1173576"/>
                  </a:lnTo>
                  <a:lnTo>
                    <a:pt x="2176256" y="1136545"/>
                  </a:lnTo>
                  <a:lnTo>
                    <a:pt x="2150289" y="1099969"/>
                  </a:lnTo>
                  <a:lnTo>
                    <a:pt x="2123723" y="1063854"/>
                  </a:lnTo>
                  <a:lnTo>
                    <a:pt x="2096564" y="1028208"/>
                  </a:lnTo>
                  <a:lnTo>
                    <a:pt x="2068821" y="993038"/>
                  </a:lnTo>
                  <a:lnTo>
                    <a:pt x="2040500" y="958352"/>
                  </a:lnTo>
                  <a:lnTo>
                    <a:pt x="2011609" y="924156"/>
                  </a:lnTo>
                  <a:lnTo>
                    <a:pt x="1982155" y="890458"/>
                  </a:lnTo>
                  <a:lnTo>
                    <a:pt x="1952145" y="857266"/>
                  </a:lnTo>
                  <a:lnTo>
                    <a:pt x="1921586" y="824585"/>
                  </a:lnTo>
                  <a:lnTo>
                    <a:pt x="1890486" y="792424"/>
                  </a:lnTo>
                  <a:lnTo>
                    <a:pt x="1858852" y="760790"/>
                  </a:lnTo>
                  <a:lnTo>
                    <a:pt x="1826691" y="729690"/>
                  </a:lnTo>
                  <a:lnTo>
                    <a:pt x="1794011" y="699132"/>
                  </a:lnTo>
                  <a:lnTo>
                    <a:pt x="1760818" y="669122"/>
                  </a:lnTo>
                  <a:lnTo>
                    <a:pt x="1727120" y="639668"/>
                  </a:lnTo>
                  <a:lnTo>
                    <a:pt x="1692924" y="610776"/>
                  </a:lnTo>
                  <a:lnTo>
                    <a:pt x="1658238" y="582456"/>
                  </a:lnTo>
                  <a:lnTo>
                    <a:pt x="1623068" y="554712"/>
                  </a:lnTo>
                  <a:lnTo>
                    <a:pt x="1587422" y="527554"/>
                  </a:lnTo>
                  <a:lnTo>
                    <a:pt x="1551307" y="500987"/>
                  </a:lnTo>
                  <a:lnTo>
                    <a:pt x="1514731" y="475020"/>
                  </a:lnTo>
                  <a:lnTo>
                    <a:pt x="1477700" y="449660"/>
                  </a:lnTo>
                  <a:lnTo>
                    <a:pt x="1440222" y="424913"/>
                  </a:lnTo>
                  <a:lnTo>
                    <a:pt x="1402304" y="400787"/>
                  </a:lnTo>
                  <a:lnTo>
                    <a:pt x="1363953" y="377289"/>
                  </a:lnTo>
                  <a:lnTo>
                    <a:pt x="1325177" y="354427"/>
                  </a:lnTo>
                  <a:lnTo>
                    <a:pt x="1285983" y="332208"/>
                  </a:lnTo>
                  <a:lnTo>
                    <a:pt x="1246378" y="310638"/>
                  </a:lnTo>
                  <a:lnTo>
                    <a:pt x="1206369" y="289726"/>
                  </a:lnTo>
                  <a:lnTo>
                    <a:pt x="1165964" y="269479"/>
                  </a:lnTo>
                  <a:lnTo>
                    <a:pt x="1125169" y="249903"/>
                  </a:lnTo>
                  <a:lnTo>
                    <a:pt x="1083993" y="231006"/>
                  </a:lnTo>
                  <a:lnTo>
                    <a:pt x="1042441" y="212795"/>
                  </a:lnTo>
                  <a:lnTo>
                    <a:pt x="1000523" y="195277"/>
                  </a:lnTo>
                  <a:lnTo>
                    <a:pt x="958244" y="178461"/>
                  </a:lnTo>
                  <a:lnTo>
                    <a:pt x="915612" y="162352"/>
                  </a:lnTo>
                  <a:lnTo>
                    <a:pt x="872634" y="146959"/>
                  </a:lnTo>
                  <a:lnTo>
                    <a:pt x="829318" y="132287"/>
                  </a:lnTo>
                  <a:lnTo>
                    <a:pt x="785670" y="118346"/>
                  </a:lnTo>
                  <a:lnTo>
                    <a:pt x="741699" y="105141"/>
                  </a:lnTo>
                  <a:lnTo>
                    <a:pt x="697411" y="92681"/>
                  </a:lnTo>
                  <a:lnTo>
                    <a:pt x="652813" y="80972"/>
                  </a:lnTo>
                  <a:lnTo>
                    <a:pt x="607913" y="70022"/>
                  </a:lnTo>
                  <a:lnTo>
                    <a:pt x="562718" y="59837"/>
                  </a:lnTo>
                  <a:lnTo>
                    <a:pt x="517235" y="50426"/>
                  </a:lnTo>
                  <a:lnTo>
                    <a:pt x="471471" y="41795"/>
                  </a:lnTo>
                  <a:lnTo>
                    <a:pt x="425434" y="33952"/>
                  </a:lnTo>
                  <a:lnTo>
                    <a:pt x="379132" y="26903"/>
                  </a:lnTo>
                  <a:lnTo>
                    <a:pt x="332570" y="20657"/>
                  </a:lnTo>
                  <a:lnTo>
                    <a:pt x="285757" y="15220"/>
                  </a:lnTo>
                  <a:lnTo>
                    <a:pt x="238699" y="10599"/>
                  </a:lnTo>
                  <a:lnTo>
                    <a:pt x="191404" y="6803"/>
                  </a:lnTo>
                  <a:lnTo>
                    <a:pt x="143880" y="3837"/>
                  </a:lnTo>
                  <a:lnTo>
                    <a:pt x="96133" y="1710"/>
                  </a:lnTo>
                  <a:lnTo>
                    <a:pt x="48170" y="4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620C0C59-E383-1216-5E8D-EBD9620B35E6}"/>
                </a:ext>
              </a:extLst>
            </p:cNvPr>
            <p:cNvSpPr/>
            <p:nvPr/>
          </p:nvSpPr>
          <p:spPr>
            <a:xfrm>
              <a:off x="8145010" y="4309228"/>
              <a:ext cx="1814195" cy="1878964"/>
            </a:xfrm>
            <a:custGeom>
              <a:avLst/>
              <a:gdLst/>
              <a:ahLst/>
              <a:cxnLst/>
              <a:rect l="l" t="t" r="r" b="b"/>
              <a:pathLst>
                <a:path w="1814195" h="1878964">
                  <a:moveTo>
                    <a:pt x="1187894" y="0"/>
                  </a:moveTo>
                  <a:lnTo>
                    <a:pt x="1142157" y="15145"/>
                  </a:lnTo>
                  <a:lnTo>
                    <a:pt x="1095813" y="27537"/>
                  </a:lnTo>
                  <a:lnTo>
                    <a:pt x="1048983" y="37176"/>
                  </a:lnTo>
                  <a:lnTo>
                    <a:pt x="1001788" y="44060"/>
                  </a:lnTo>
                  <a:lnTo>
                    <a:pt x="954351" y="48191"/>
                  </a:lnTo>
                  <a:lnTo>
                    <a:pt x="906792" y="49568"/>
                  </a:lnTo>
                  <a:lnTo>
                    <a:pt x="859233" y="48191"/>
                  </a:lnTo>
                  <a:lnTo>
                    <a:pt x="811796" y="44060"/>
                  </a:lnTo>
                  <a:lnTo>
                    <a:pt x="764602" y="37176"/>
                  </a:lnTo>
                  <a:lnTo>
                    <a:pt x="717772" y="27537"/>
                  </a:lnTo>
                  <a:lnTo>
                    <a:pt x="671427" y="15145"/>
                  </a:lnTo>
                  <a:lnTo>
                    <a:pt x="625690" y="0"/>
                  </a:lnTo>
                  <a:lnTo>
                    <a:pt x="0" y="1719059"/>
                  </a:lnTo>
                  <a:lnTo>
                    <a:pt x="47613" y="1735878"/>
                  </a:lnTo>
                  <a:lnTo>
                    <a:pt x="95460" y="1751762"/>
                  </a:lnTo>
                  <a:lnTo>
                    <a:pt x="143528" y="1766712"/>
                  </a:lnTo>
                  <a:lnTo>
                    <a:pt x="191802" y="1780728"/>
                  </a:lnTo>
                  <a:lnTo>
                    <a:pt x="240271" y="1793809"/>
                  </a:lnTo>
                  <a:lnTo>
                    <a:pt x="288919" y="1805956"/>
                  </a:lnTo>
                  <a:lnTo>
                    <a:pt x="337735" y="1817169"/>
                  </a:lnTo>
                  <a:lnTo>
                    <a:pt x="386704" y="1827447"/>
                  </a:lnTo>
                  <a:lnTo>
                    <a:pt x="435813" y="1836791"/>
                  </a:lnTo>
                  <a:lnTo>
                    <a:pt x="485049" y="1845200"/>
                  </a:lnTo>
                  <a:lnTo>
                    <a:pt x="534399" y="1852675"/>
                  </a:lnTo>
                  <a:lnTo>
                    <a:pt x="583849" y="1859216"/>
                  </a:lnTo>
                  <a:lnTo>
                    <a:pt x="633385" y="1864822"/>
                  </a:lnTo>
                  <a:lnTo>
                    <a:pt x="682996" y="1869494"/>
                  </a:lnTo>
                  <a:lnTo>
                    <a:pt x="732666" y="1873232"/>
                  </a:lnTo>
                  <a:lnTo>
                    <a:pt x="782383" y="1876035"/>
                  </a:lnTo>
                  <a:lnTo>
                    <a:pt x="832133" y="1877904"/>
                  </a:lnTo>
                  <a:lnTo>
                    <a:pt x="881904" y="1878838"/>
                  </a:lnTo>
                  <a:lnTo>
                    <a:pt x="931681" y="1878838"/>
                  </a:lnTo>
                  <a:lnTo>
                    <a:pt x="981451" y="1877904"/>
                  </a:lnTo>
                  <a:lnTo>
                    <a:pt x="1031202" y="1876035"/>
                  </a:lnTo>
                  <a:lnTo>
                    <a:pt x="1080919" y="1873232"/>
                  </a:lnTo>
                  <a:lnTo>
                    <a:pt x="1130589" y="1869494"/>
                  </a:lnTo>
                  <a:lnTo>
                    <a:pt x="1180199" y="1864822"/>
                  </a:lnTo>
                  <a:lnTo>
                    <a:pt x="1229736" y="1859216"/>
                  </a:lnTo>
                  <a:lnTo>
                    <a:pt x="1279186" y="1852675"/>
                  </a:lnTo>
                  <a:lnTo>
                    <a:pt x="1328535" y="1845200"/>
                  </a:lnTo>
                  <a:lnTo>
                    <a:pt x="1377771" y="1836791"/>
                  </a:lnTo>
                  <a:lnTo>
                    <a:pt x="1426881" y="1827447"/>
                  </a:lnTo>
                  <a:lnTo>
                    <a:pt x="1475850" y="1817169"/>
                  </a:lnTo>
                  <a:lnTo>
                    <a:pt x="1524665" y="1805956"/>
                  </a:lnTo>
                  <a:lnTo>
                    <a:pt x="1573314" y="1793809"/>
                  </a:lnTo>
                  <a:lnTo>
                    <a:pt x="1621782" y="1780728"/>
                  </a:lnTo>
                  <a:lnTo>
                    <a:pt x="1670057" y="1766712"/>
                  </a:lnTo>
                  <a:lnTo>
                    <a:pt x="1718124" y="1751762"/>
                  </a:lnTo>
                  <a:lnTo>
                    <a:pt x="1765971" y="1735878"/>
                  </a:lnTo>
                  <a:lnTo>
                    <a:pt x="1813585" y="1719059"/>
                  </a:lnTo>
                  <a:lnTo>
                    <a:pt x="1187894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1786C888-2DCB-1FA0-A749-292A826055E0}"/>
                </a:ext>
              </a:extLst>
            </p:cNvPr>
            <p:cNvSpPr/>
            <p:nvPr/>
          </p:nvSpPr>
          <p:spPr>
            <a:xfrm>
              <a:off x="6755728" y="3947849"/>
              <a:ext cx="2015489" cy="2080895"/>
            </a:xfrm>
            <a:custGeom>
              <a:avLst/>
              <a:gdLst/>
              <a:ahLst/>
              <a:cxnLst/>
              <a:rect l="l" t="t" r="r" b="b"/>
              <a:pathLst>
                <a:path w="2015490" h="2080895">
                  <a:moveTo>
                    <a:pt x="1584286" y="0"/>
                  </a:moveTo>
                  <a:lnTo>
                    <a:pt x="0" y="914692"/>
                  </a:lnTo>
                  <a:lnTo>
                    <a:pt x="25662" y="958180"/>
                  </a:lnTo>
                  <a:lnTo>
                    <a:pt x="52105" y="1001104"/>
                  </a:lnTo>
                  <a:lnTo>
                    <a:pt x="79317" y="1043453"/>
                  </a:lnTo>
                  <a:lnTo>
                    <a:pt x="107288" y="1085219"/>
                  </a:lnTo>
                  <a:lnTo>
                    <a:pt x="136008" y="1126394"/>
                  </a:lnTo>
                  <a:lnTo>
                    <a:pt x="165467" y="1166970"/>
                  </a:lnTo>
                  <a:lnTo>
                    <a:pt x="195654" y="1206936"/>
                  </a:lnTo>
                  <a:lnTo>
                    <a:pt x="226559" y="1246286"/>
                  </a:lnTo>
                  <a:lnTo>
                    <a:pt x="258173" y="1285010"/>
                  </a:lnTo>
                  <a:lnTo>
                    <a:pt x="290484" y="1323100"/>
                  </a:lnTo>
                  <a:lnTo>
                    <a:pt x="323483" y="1360548"/>
                  </a:lnTo>
                  <a:lnTo>
                    <a:pt x="357160" y="1397343"/>
                  </a:lnTo>
                  <a:lnTo>
                    <a:pt x="391503" y="1433479"/>
                  </a:lnTo>
                  <a:lnTo>
                    <a:pt x="426503" y="1468947"/>
                  </a:lnTo>
                  <a:lnTo>
                    <a:pt x="462150" y="1503737"/>
                  </a:lnTo>
                  <a:lnTo>
                    <a:pt x="498434" y="1537841"/>
                  </a:lnTo>
                  <a:lnTo>
                    <a:pt x="535343" y="1571252"/>
                  </a:lnTo>
                  <a:lnTo>
                    <a:pt x="572869" y="1603959"/>
                  </a:lnTo>
                  <a:lnTo>
                    <a:pt x="611000" y="1635955"/>
                  </a:lnTo>
                  <a:lnTo>
                    <a:pt x="649727" y="1667231"/>
                  </a:lnTo>
                  <a:lnTo>
                    <a:pt x="689039" y="1697778"/>
                  </a:lnTo>
                  <a:lnTo>
                    <a:pt x="728926" y="1727588"/>
                  </a:lnTo>
                  <a:lnTo>
                    <a:pt x="769377" y="1756652"/>
                  </a:lnTo>
                  <a:lnTo>
                    <a:pt x="810384" y="1784962"/>
                  </a:lnTo>
                  <a:lnTo>
                    <a:pt x="851935" y="1812509"/>
                  </a:lnTo>
                  <a:lnTo>
                    <a:pt x="894019" y="1839285"/>
                  </a:lnTo>
                  <a:lnTo>
                    <a:pt x="936628" y="1865280"/>
                  </a:lnTo>
                  <a:lnTo>
                    <a:pt x="979751" y="1890486"/>
                  </a:lnTo>
                  <a:lnTo>
                    <a:pt x="1023376" y="1914896"/>
                  </a:lnTo>
                  <a:lnTo>
                    <a:pt x="1067495" y="1938499"/>
                  </a:lnTo>
                  <a:lnTo>
                    <a:pt x="1112097" y="1961288"/>
                  </a:lnTo>
                  <a:lnTo>
                    <a:pt x="1157172" y="1983254"/>
                  </a:lnTo>
                  <a:lnTo>
                    <a:pt x="1202709" y="2004388"/>
                  </a:lnTo>
                  <a:lnTo>
                    <a:pt x="1248698" y="2024682"/>
                  </a:lnTo>
                  <a:lnTo>
                    <a:pt x="1295130" y="2044128"/>
                  </a:lnTo>
                  <a:lnTo>
                    <a:pt x="1341993" y="2062715"/>
                  </a:lnTo>
                  <a:lnTo>
                    <a:pt x="1389278" y="2080437"/>
                  </a:lnTo>
                  <a:lnTo>
                    <a:pt x="2014969" y="361378"/>
                  </a:lnTo>
                  <a:lnTo>
                    <a:pt x="1970194" y="343580"/>
                  </a:lnTo>
                  <a:lnTo>
                    <a:pt x="1926725" y="323282"/>
                  </a:lnTo>
                  <a:lnTo>
                    <a:pt x="1884654" y="300564"/>
                  </a:lnTo>
                  <a:lnTo>
                    <a:pt x="1844075" y="275502"/>
                  </a:lnTo>
                  <a:lnTo>
                    <a:pt x="1805080" y="248175"/>
                  </a:lnTo>
                  <a:lnTo>
                    <a:pt x="1767762" y="218660"/>
                  </a:lnTo>
                  <a:lnTo>
                    <a:pt x="1732214" y="187036"/>
                  </a:lnTo>
                  <a:lnTo>
                    <a:pt x="1698530" y="153380"/>
                  </a:lnTo>
                  <a:lnTo>
                    <a:pt x="1666802" y="117771"/>
                  </a:lnTo>
                  <a:lnTo>
                    <a:pt x="1637124" y="80286"/>
                  </a:lnTo>
                  <a:lnTo>
                    <a:pt x="1609587" y="41002"/>
                  </a:lnTo>
                  <a:lnTo>
                    <a:pt x="1584286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1DEA32BB-2EF5-5805-9821-3FAD6DD38ABA}"/>
                </a:ext>
              </a:extLst>
            </p:cNvPr>
            <p:cNvSpPr/>
            <p:nvPr/>
          </p:nvSpPr>
          <p:spPr>
            <a:xfrm>
              <a:off x="6400627" y="2211264"/>
              <a:ext cx="1939925" cy="2651760"/>
            </a:xfrm>
            <a:custGeom>
              <a:avLst/>
              <a:gdLst/>
              <a:ahLst/>
              <a:cxnLst/>
              <a:rect l="l" t="t" r="r" b="b"/>
              <a:pathLst>
                <a:path w="1939925" h="2651760">
                  <a:moveTo>
                    <a:pt x="355096" y="0"/>
                  </a:moveTo>
                  <a:lnTo>
                    <a:pt x="330607" y="43347"/>
                  </a:lnTo>
                  <a:lnTo>
                    <a:pt x="306992" y="87034"/>
                  </a:lnTo>
                  <a:lnTo>
                    <a:pt x="284252" y="131048"/>
                  </a:lnTo>
                  <a:lnTo>
                    <a:pt x="262386" y="175376"/>
                  </a:lnTo>
                  <a:lnTo>
                    <a:pt x="241395" y="220007"/>
                  </a:lnTo>
                  <a:lnTo>
                    <a:pt x="221279" y="264927"/>
                  </a:lnTo>
                  <a:lnTo>
                    <a:pt x="202037" y="310125"/>
                  </a:lnTo>
                  <a:lnTo>
                    <a:pt x="183670" y="355588"/>
                  </a:lnTo>
                  <a:lnTo>
                    <a:pt x="166178" y="401304"/>
                  </a:lnTo>
                  <a:lnTo>
                    <a:pt x="149560" y="447261"/>
                  </a:lnTo>
                  <a:lnTo>
                    <a:pt x="133817" y="493445"/>
                  </a:lnTo>
                  <a:lnTo>
                    <a:pt x="118948" y="539846"/>
                  </a:lnTo>
                  <a:lnTo>
                    <a:pt x="104954" y="586450"/>
                  </a:lnTo>
                  <a:lnTo>
                    <a:pt x="91835" y="633245"/>
                  </a:lnTo>
                  <a:lnTo>
                    <a:pt x="79590" y="680219"/>
                  </a:lnTo>
                  <a:lnTo>
                    <a:pt x="68220" y="727360"/>
                  </a:lnTo>
                  <a:lnTo>
                    <a:pt x="57725" y="774655"/>
                  </a:lnTo>
                  <a:lnTo>
                    <a:pt x="48104" y="822092"/>
                  </a:lnTo>
                  <a:lnTo>
                    <a:pt x="39358" y="869658"/>
                  </a:lnTo>
                  <a:lnTo>
                    <a:pt x="31486" y="917341"/>
                  </a:lnTo>
                  <a:lnTo>
                    <a:pt x="24489" y="965129"/>
                  </a:lnTo>
                  <a:lnTo>
                    <a:pt x="18367" y="1013010"/>
                  </a:lnTo>
                  <a:lnTo>
                    <a:pt x="13119" y="1060971"/>
                  </a:lnTo>
                  <a:lnTo>
                    <a:pt x="8746" y="1109000"/>
                  </a:lnTo>
                  <a:lnTo>
                    <a:pt x="5247" y="1157084"/>
                  </a:lnTo>
                  <a:lnTo>
                    <a:pt x="2623" y="1205212"/>
                  </a:lnTo>
                  <a:lnTo>
                    <a:pt x="874" y="1253370"/>
                  </a:lnTo>
                  <a:lnTo>
                    <a:pt x="0" y="1301547"/>
                  </a:lnTo>
                  <a:lnTo>
                    <a:pt x="0" y="1349730"/>
                  </a:lnTo>
                  <a:lnTo>
                    <a:pt x="874" y="1397906"/>
                  </a:lnTo>
                  <a:lnTo>
                    <a:pt x="2623" y="1446065"/>
                  </a:lnTo>
                  <a:lnTo>
                    <a:pt x="5247" y="1494192"/>
                  </a:lnTo>
                  <a:lnTo>
                    <a:pt x="8746" y="1542276"/>
                  </a:lnTo>
                  <a:lnTo>
                    <a:pt x="13119" y="1590305"/>
                  </a:lnTo>
                  <a:lnTo>
                    <a:pt x="18367" y="1638266"/>
                  </a:lnTo>
                  <a:lnTo>
                    <a:pt x="24489" y="1686147"/>
                  </a:lnTo>
                  <a:lnTo>
                    <a:pt x="31486" y="1733935"/>
                  </a:lnTo>
                  <a:lnTo>
                    <a:pt x="39358" y="1781619"/>
                  </a:lnTo>
                  <a:lnTo>
                    <a:pt x="48104" y="1829185"/>
                  </a:lnTo>
                  <a:lnTo>
                    <a:pt x="57725" y="1876621"/>
                  </a:lnTo>
                  <a:lnTo>
                    <a:pt x="68220" y="1923916"/>
                  </a:lnTo>
                  <a:lnTo>
                    <a:pt x="79590" y="1971057"/>
                  </a:lnTo>
                  <a:lnTo>
                    <a:pt x="91835" y="2018031"/>
                  </a:lnTo>
                  <a:lnTo>
                    <a:pt x="104954" y="2064826"/>
                  </a:lnTo>
                  <a:lnTo>
                    <a:pt x="118948" y="2111430"/>
                  </a:lnTo>
                  <a:lnTo>
                    <a:pt x="133817" y="2157831"/>
                  </a:lnTo>
                  <a:lnTo>
                    <a:pt x="149560" y="2204016"/>
                  </a:lnTo>
                  <a:lnTo>
                    <a:pt x="166178" y="2249972"/>
                  </a:lnTo>
                  <a:lnTo>
                    <a:pt x="183670" y="2295688"/>
                  </a:lnTo>
                  <a:lnTo>
                    <a:pt x="202037" y="2341151"/>
                  </a:lnTo>
                  <a:lnTo>
                    <a:pt x="221279" y="2386349"/>
                  </a:lnTo>
                  <a:lnTo>
                    <a:pt x="241395" y="2431270"/>
                  </a:lnTo>
                  <a:lnTo>
                    <a:pt x="262386" y="2475900"/>
                  </a:lnTo>
                  <a:lnTo>
                    <a:pt x="284252" y="2520229"/>
                  </a:lnTo>
                  <a:lnTo>
                    <a:pt x="306992" y="2564242"/>
                  </a:lnTo>
                  <a:lnTo>
                    <a:pt x="330607" y="2607929"/>
                  </a:lnTo>
                  <a:lnTo>
                    <a:pt x="355096" y="2651277"/>
                  </a:lnTo>
                  <a:lnTo>
                    <a:pt x="1939383" y="1736585"/>
                  </a:lnTo>
                  <a:lnTo>
                    <a:pt x="1916274" y="1693677"/>
                  </a:lnTo>
                  <a:lnTo>
                    <a:pt x="1895884" y="1649797"/>
                  </a:lnTo>
                  <a:lnTo>
                    <a:pt x="1878212" y="1605067"/>
                  </a:lnTo>
                  <a:lnTo>
                    <a:pt x="1863259" y="1559609"/>
                  </a:lnTo>
                  <a:lnTo>
                    <a:pt x="1851024" y="1513543"/>
                  </a:lnTo>
                  <a:lnTo>
                    <a:pt x="1841509" y="1466992"/>
                  </a:lnTo>
                  <a:lnTo>
                    <a:pt x="1834712" y="1420076"/>
                  </a:lnTo>
                  <a:lnTo>
                    <a:pt x="1830634" y="1372918"/>
                  </a:lnTo>
                  <a:lnTo>
                    <a:pt x="1829274" y="1325638"/>
                  </a:lnTo>
                  <a:lnTo>
                    <a:pt x="1830634" y="1278358"/>
                  </a:lnTo>
                  <a:lnTo>
                    <a:pt x="1834712" y="1231200"/>
                  </a:lnTo>
                  <a:lnTo>
                    <a:pt x="1841509" y="1184284"/>
                  </a:lnTo>
                  <a:lnTo>
                    <a:pt x="1851024" y="1137733"/>
                  </a:lnTo>
                  <a:lnTo>
                    <a:pt x="1863259" y="1091668"/>
                  </a:lnTo>
                  <a:lnTo>
                    <a:pt x="1878212" y="1046209"/>
                  </a:lnTo>
                  <a:lnTo>
                    <a:pt x="1895884" y="1001480"/>
                  </a:lnTo>
                  <a:lnTo>
                    <a:pt x="1916274" y="957600"/>
                  </a:lnTo>
                  <a:lnTo>
                    <a:pt x="1939383" y="914692"/>
                  </a:lnTo>
                  <a:lnTo>
                    <a:pt x="355096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C74873F1-DF4E-8AC8-BECE-BB3998A6FF95}"/>
                </a:ext>
              </a:extLst>
            </p:cNvPr>
            <p:cNvSpPr/>
            <p:nvPr/>
          </p:nvSpPr>
          <p:spPr>
            <a:xfrm>
              <a:off x="6755724" y="1045514"/>
              <a:ext cx="2015489" cy="2080895"/>
            </a:xfrm>
            <a:custGeom>
              <a:avLst/>
              <a:gdLst/>
              <a:ahLst/>
              <a:cxnLst/>
              <a:rect l="l" t="t" r="r" b="b"/>
              <a:pathLst>
                <a:path w="2015490" h="2080895">
                  <a:moveTo>
                    <a:pt x="1389278" y="0"/>
                  </a:moveTo>
                  <a:lnTo>
                    <a:pt x="1341994" y="17720"/>
                  </a:lnTo>
                  <a:lnTo>
                    <a:pt x="1295132" y="36307"/>
                  </a:lnTo>
                  <a:lnTo>
                    <a:pt x="1248701" y="55752"/>
                  </a:lnTo>
                  <a:lnTo>
                    <a:pt x="1202712" y="76045"/>
                  </a:lnTo>
                  <a:lnTo>
                    <a:pt x="1157176" y="97179"/>
                  </a:lnTo>
                  <a:lnTo>
                    <a:pt x="1112102" y="119144"/>
                  </a:lnTo>
                  <a:lnTo>
                    <a:pt x="1067500" y="141933"/>
                  </a:lnTo>
                  <a:lnTo>
                    <a:pt x="1023381" y="165536"/>
                  </a:lnTo>
                  <a:lnTo>
                    <a:pt x="979756" y="189945"/>
                  </a:lnTo>
                  <a:lnTo>
                    <a:pt x="936634" y="215151"/>
                  </a:lnTo>
                  <a:lnTo>
                    <a:pt x="894025" y="241147"/>
                  </a:lnTo>
                  <a:lnTo>
                    <a:pt x="851940" y="267922"/>
                  </a:lnTo>
                  <a:lnTo>
                    <a:pt x="810390" y="295469"/>
                  </a:lnTo>
                  <a:lnTo>
                    <a:pt x="769383" y="323779"/>
                  </a:lnTo>
                  <a:lnTo>
                    <a:pt x="728931" y="352843"/>
                  </a:lnTo>
                  <a:lnTo>
                    <a:pt x="689044" y="382653"/>
                  </a:lnTo>
                  <a:lnTo>
                    <a:pt x="649732" y="413201"/>
                  </a:lnTo>
                  <a:lnTo>
                    <a:pt x="611005" y="444477"/>
                  </a:lnTo>
                  <a:lnTo>
                    <a:pt x="572873" y="476473"/>
                  </a:lnTo>
                  <a:lnTo>
                    <a:pt x="535347" y="509181"/>
                  </a:lnTo>
                  <a:lnTo>
                    <a:pt x="498438" y="542591"/>
                  </a:lnTo>
                  <a:lnTo>
                    <a:pt x="462154" y="576696"/>
                  </a:lnTo>
                  <a:lnTo>
                    <a:pt x="426507" y="611487"/>
                  </a:lnTo>
                  <a:lnTo>
                    <a:pt x="391506" y="646954"/>
                  </a:lnTo>
                  <a:lnTo>
                    <a:pt x="357162" y="683091"/>
                  </a:lnTo>
                  <a:lnTo>
                    <a:pt x="323486" y="719887"/>
                  </a:lnTo>
                  <a:lnTo>
                    <a:pt x="290486" y="757334"/>
                  </a:lnTo>
                  <a:lnTo>
                    <a:pt x="258175" y="795425"/>
                  </a:lnTo>
                  <a:lnTo>
                    <a:pt x="226561" y="834149"/>
                  </a:lnTo>
                  <a:lnTo>
                    <a:pt x="195655" y="873499"/>
                  </a:lnTo>
                  <a:lnTo>
                    <a:pt x="165467" y="913466"/>
                  </a:lnTo>
                  <a:lnTo>
                    <a:pt x="136008" y="954042"/>
                  </a:lnTo>
                  <a:lnTo>
                    <a:pt x="107288" y="995217"/>
                  </a:lnTo>
                  <a:lnTo>
                    <a:pt x="79317" y="1036984"/>
                  </a:lnTo>
                  <a:lnTo>
                    <a:pt x="52105" y="1079333"/>
                  </a:lnTo>
                  <a:lnTo>
                    <a:pt x="25662" y="1122256"/>
                  </a:lnTo>
                  <a:lnTo>
                    <a:pt x="0" y="1165745"/>
                  </a:lnTo>
                  <a:lnTo>
                    <a:pt x="1584299" y="2080437"/>
                  </a:lnTo>
                  <a:lnTo>
                    <a:pt x="1609600" y="2039434"/>
                  </a:lnTo>
                  <a:lnTo>
                    <a:pt x="1637136" y="2000150"/>
                  </a:lnTo>
                  <a:lnTo>
                    <a:pt x="1666815" y="1962664"/>
                  </a:lnTo>
                  <a:lnTo>
                    <a:pt x="1698542" y="1927054"/>
                  </a:lnTo>
                  <a:lnTo>
                    <a:pt x="1732226" y="1893397"/>
                  </a:lnTo>
                  <a:lnTo>
                    <a:pt x="1767773" y="1861772"/>
                  </a:lnTo>
                  <a:lnTo>
                    <a:pt x="1805090" y="1832257"/>
                  </a:lnTo>
                  <a:lnTo>
                    <a:pt x="1844084" y="1804929"/>
                  </a:lnTo>
                  <a:lnTo>
                    <a:pt x="1884662" y="1779868"/>
                  </a:lnTo>
                  <a:lnTo>
                    <a:pt x="1926730" y="1757150"/>
                  </a:lnTo>
                  <a:lnTo>
                    <a:pt x="1970197" y="1736854"/>
                  </a:lnTo>
                  <a:lnTo>
                    <a:pt x="2014969" y="1719059"/>
                  </a:lnTo>
                  <a:lnTo>
                    <a:pt x="1389278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5AC59BF-54CF-4F08-2C84-B313DCCFEBC0}"/>
                </a:ext>
              </a:extLst>
            </p:cNvPr>
            <p:cNvSpPr/>
            <p:nvPr/>
          </p:nvSpPr>
          <p:spPr>
            <a:xfrm>
              <a:off x="8145006" y="885621"/>
              <a:ext cx="907415" cy="1878964"/>
            </a:xfrm>
            <a:custGeom>
              <a:avLst/>
              <a:gdLst/>
              <a:ahLst/>
              <a:cxnLst/>
              <a:rect l="l" t="t" r="r" b="b"/>
              <a:pathLst>
                <a:path w="907415" h="1878964">
                  <a:moveTo>
                    <a:pt x="906792" y="0"/>
                  </a:moveTo>
                  <a:lnTo>
                    <a:pt x="855272" y="500"/>
                  </a:lnTo>
                  <a:lnTo>
                    <a:pt x="803809" y="2000"/>
                  </a:lnTo>
                  <a:lnTo>
                    <a:pt x="752419" y="4498"/>
                  </a:lnTo>
                  <a:lnTo>
                    <a:pt x="701116" y="7990"/>
                  </a:lnTo>
                  <a:lnTo>
                    <a:pt x="649914" y="12474"/>
                  </a:lnTo>
                  <a:lnTo>
                    <a:pt x="598828" y="17947"/>
                  </a:lnTo>
                  <a:lnTo>
                    <a:pt x="547871" y="24407"/>
                  </a:lnTo>
                  <a:lnTo>
                    <a:pt x="497059" y="31852"/>
                  </a:lnTo>
                  <a:lnTo>
                    <a:pt x="446405" y="40279"/>
                  </a:lnTo>
                  <a:lnTo>
                    <a:pt x="395923" y="49685"/>
                  </a:lnTo>
                  <a:lnTo>
                    <a:pt x="345628" y="60069"/>
                  </a:lnTo>
                  <a:lnTo>
                    <a:pt x="295535" y="71426"/>
                  </a:lnTo>
                  <a:lnTo>
                    <a:pt x="245657" y="83756"/>
                  </a:lnTo>
                  <a:lnTo>
                    <a:pt x="196008" y="97054"/>
                  </a:lnTo>
                  <a:lnTo>
                    <a:pt x="146604" y="111320"/>
                  </a:lnTo>
                  <a:lnTo>
                    <a:pt x="97459" y="126550"/>
                  </a:lnTo>
                  <a:lnTo>
                    <a:pt x="48586" y="142742"/>
                  </a:lnTo>
                  <a:lnTo>
                    <a:pt x="0" y="159892"/>
                  </a:lnTo>
                  <a:lnTo>
                    <a:pt x="625690" y="1878952"/>
                  </a:lnTo>
                  <a:lnTo>
                    <a:pt x="671138" y="1863894"/>
                  </a:lnTo>
                  <a:lnTo>
                    <a:pt x="717305" y="1851527"/>
                  </a:lnTo>
                  <a:lnTo>
                    <a:pt x="764074" y="1841871"/>
                  </a:lnTo>
                  <a:lnTo>
                    <a:pt x="811325" y="1834948"/>
                  </a:lnTo>
                  <a:lnTo>
                    <a:pt x="858937" y="1830778"/>
                  </a:lnTo>
                  <a:lnTo>
                    <a:pt x="906792" y="1829384"/>
                  </a:lnTo>
                  <a:lnTo>
                    <a:pt x="906792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5">
            <a:extLst>
              <a:ext uri="{FF2B5EF4-FFF2-40B4-BE49-F238E27FC236}">
                <a16:creationId xmlns:a16="http://schemas.microsoft.com/office/drawing/2014/main" id="{B9EA2A3C-6A4A-90DA-0003-1BD88DE971A7}"/>
              </a:ext>
            </a:extLst>
          </p:cNvPr>
          <p:cNvGrpSpPr/>
          <p:nvPr userDrawn="1"/>
        </p:nvGrpSpPr>
        <p:grpSpPr>
          <a:xfrm>
            <a:off x="695866" y="3719581"/>
            <a:ext cx="5385222" cy="215141"/>
            <a:chOff x="698766" y="3398380"/>
            <a:chExt cx="5407660" cy="216535"/>
          </a:xfrm>
        </p:grpSpPr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58B4F8DD-38C2-7554-638A-575A5DBD0D66}"/>
                </a:ext>
              </a:extLst>
            </p:cNvPr>
            <p:cNvSpPr/>
            <p:nvPr/>
          </p:nvSpPr>
          <p:spPr>
            <a:xfrm>
              <a:off x="698766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88187224-DC7D-67F3-5D5E-9DB4659209E7}"/>
                </a:ext>
              </a:extLst>
            </p:cNvPr>
            <p:cNvSpPr/>
            <p:nvPr/>
          </p:nvSpPr>
          <p:spPr>
            <a:xfrm>
              <a:off x="1780616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358BAB20-B4D3-4167-FF4B-307C17EBB03E}"/>
                </a:ext>
              </a:extLst>
            </p:cNvPr>
            <p:cNvSpPr/>
            <p:nvPr/>
          </p:nvSpPr>
          <p:spPr>
            <a:xfrm>
              <a:off x="2862465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6DBDDAED-E712-44CC-1A6D-06563BC7B459}"/>
                </a:ext>
              </a:extLst>
            </p:cNvPr>
            <p:cNvSpPr/>
            <p:nvPr/>
          </p:nvSpPr>
          <p:spPr>
            <a:xfrm>
              <a:off x="3944315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0">
              <a:extLst>
                <a:ext uri="{FF2B5EF4-FFF2-40B4-BE49-F238E27FC236}">
                  <a16:creationId xmlns:a16="http://schemas.microsoft.com/office/drawing/2014/main" id="{7C9E64C0-2D38-BA88-40F1-001D080CE9F8}"/>
                </a:ext>
              </a:extLst>
            </p:cNvPr>
            <p:cNvSpPr/>
            <p:nvPr/>
          </p:nvSpPr>
          <p:spPr>
            <a:xfrm>
              <a:off x="5026177" y="3398380"/>
              <a:ext cx="1080135" cy="216535"/>
            </a:xfrm>
            <a:custGeom>
              <a:avLst/>
              <a:gdLst/>
              <a:ahLst/>
              <a:cxnLst/>
              <a:rect l="l" t="t" r="r" b="b"/>
              <a:pathLst>
                <a:path w="1080135" h="216535">
                  <a:moveTo>
                    <a:pt x="1079995" y="0"/>
                  </a:moveTo>
                  <a:lnTo>
                    <a:pt x="0" y="0"/>
                  </a:lnTo>
                  <a:lnTo>
                    <a:pt x="0" y="216077"/>
                  </a:lnTo>
                  <a:lnTo>
                    <a:pt x="1079995" y="216077"/>
                  </a:lnTo>
                  <a:lnTo>
                    <a:pt x="1079995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Text Placeholder 34">
            <a:extLst>
              <a:ext uri="{FF2B5EF4-FFF2-40B4-BE49-F238E27FC236}">
                <a16:creationId xmlns:a16="http://schemas.microsoft.com/office/drawing/2014/main" id="{9BCE9560-08CA-282F-78B4-8F24F5353C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1813" y="4062832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0" name="Text Placeholder 34">
            <a:extLst>
              <a:ext uri="{FF2B5EF4-FFF2-40B4-BE49-F238E27FC236}">
                <a16:creationId xmlns:a16="http://schemas.microsoft.com/office/drawing/2014/main" id="{550C53C4-0E60-9C39-9157-EA107E0A8B2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74187" y="4062832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1" name="Text Placeholder 34">
            <a:extLst>
              <a:ext uri="{FF2B5EF4-FFF2-40B4-BE49-F238E27FC236}">
                <a16:creationId xmlns:a16="http://schemas.microsoft.com/office/drawing/2014/main" id="{8BD8328B-957E-0809-2E63-B5EE089BA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36560" y="4062832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2" name="Text Placeholder 34">
            <a:extLst>
              <a:ext uri="{FF2B5EF4-FFF2-40B4-BE49-F238E27FC236}">
                <a16:creationId xmlns:a16="http://schemas.microsoft.com/office/drawing/2014/main" id="{2743DB28-0D29-20A4-FE61-9A3D29B9EC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926528" y="4062832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3" name="Text Placeholder 34">
            <a:extLst>
              <a:ext uri="{FF2B5EF4-FFF2-40B4-BE49-F238E27FC236}">
                <a16:creationId xmlns:a16="http://schemas.microsoft.com/office/drawing/2014/main" id="{0751620C-D08F-42C5-B46A-6FF79163A7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02698" y="4062832"/>
            <a:ext cx="758838" cy="504561"/>
          </a:xfrm>
        </p:spPr>
        <p:txBody>
          <a:bodyPr/>
          <a:lstStyle>
            <a:lvl1pPr>
              <a:defRPr sz="1093" i="1"/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4" name="Text Placeholder 34">
            <a:extLst>
              <a:ext uri="{FF2B5EF4-FFF2-40B4-BE49-F238E27FC236}">
                <a16:creationId xmlns:a16="http://schemas.microsoft.com/office/drawing/2014/main" id="{39543D94-5559-61A2-91CA-BF169DB128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2365" y="2201459"/>
            <a:ext cx="5935709" cy="1227541"/>
          </a:xfrm>
        </p:spPr>
        <p:txBody>
          <a:bodyPr/>
          <a:lstStyle>
            <a:lvl1pPr>
              <a:defRPr sz="1192" i="0">
                <a:solidFill>
                  <a:srgbClr val="005CB9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Master text styles Click to edit Master text styles</a:t>
            </a:r>
          </a:p>
        </p:txBody>
      </p:sp>
      <p:sp>
        <p:nvSpPr>
          <p:cNvPr id="56" name="object 3">
            <a:extLst>
              <a:ext uri="{FF2B5EF4-FFF2-40B4-BE49-F238E27FC236}">
                <a16:creationId xmlns:a16="http://schemas.microsoft.com/office/drawing/2014/main" id="{BDA10DBF-BE19-102A-E5F3-893AC9511E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1" y="361804"/>
            <a:ext cx="8334627" cy="175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Click to Edit Presentation Headline</a:t>
            </a:r>
          </a:p>
        </p:txBody>
      </p:sp>
      <p:pic>
        <p:nvPicPr>
          <p:cNvPr id="14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52D40420-D2A5-CC09-3942-040EA8AAF2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" y="6160371"/>
            <a:ext cx="802873" cy="537822"/>
          </a:xfrm>
          <a:prstGeom prst="rect">
            <a:avLst/>
          </a:prstGeom>
        </p:spPr>
      </p:pic>
      <p:sp>
        <p:nvSpPr>
          <p:cNvPr id="15" name="Holder 4">
            <a:extLst>
              <a:ext uri="{FF2B5EF4-FFF2-40B4-BE49-F238E27FC236}">
                <a16:creationId xmlns:a16="http://schemas.microsoft.com/office/drawing/2014/main" id="{F2767663-60DC-3D0B-5231-344BDA214D3F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rgbClr val="005C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Placeholder 34">
            <a:extLst>
              <a:ext uri="{FF2B5EF4-FFF2-40B4-BE49-F238E27FC236}">
                <a16:creationId xmlns:a16="http://schemas.microsoft.com/office/drawing/2014/main" id="{3467FCC3-2B75-6FE2-5C38-6E7B0968D5D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17" name="Text Placeholder 34">
            <a:extLst>
              <a:ext uri="{FF2B5EF4-FFF2-40B4-BE49-F238E27FC236}">
                <a16:creationId xmlns:a16="http://schemas.microsoft.com/office/drawing/2014/main" id="{00B098ED-1957-1455-F7DE-35ED8456BE71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603071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object 3">
            <a:extLst>
              <a:ext uri="{FF2B5EF4-FFF2-40B4-BE49-F238E27FC236}">
                <a16:creationId xmlns:a16="http://schemas.microsoft.com/office/drawing/2014/main" id="{BE391FB3-1DD1-49F1-AEAE-55841DFBC295}"/>
              </a:ext>
            </a:extLst>
          </p:cNvPr>
          <p:cNvGrpSpPr/>
          <p:nvPr userDrawn="1"/>
        </p:nvGrpSpPr>
        <p:grpSpPr>
          <a:xfrm>
            <a:off x="643292" y="3724632"/>
            <a:ext cx="9885132" cy="1586741"/>
            <a:chOff x="645972" y="3748773"/>
            <a:chExt cx="9926320" cy="1597025"/>
          </a:xfrm>
        </p:grpSpPr>
        <p:sp>
          <p:nvSpPr>
            <p:cNvPr id="7" name="object 4">
              <a:extLst>
                <a:ext uri="{FF2B5EF4-FFF2-40B4-BE49-F238E27FC236}">
                  <a16:creationId xmlns:a16="http://schemas.microsoft.com/office/drawing/2014/main" id="{5B3C0E3B-76AB-7BDE-AB6A-0FAEA37F8DFD}"/>
                </a:ext>
              </a:extLst>
            </p:cNvPr>
            <p:cNvSpPr/>
            <p:nvPr/>
          </p:nvSpPr>
          <p:spPr>
            <a:xfrm>
              <a:off x="6693573" y="3748773"/>
              <a:ext cx="486409" cy="1522730"/>
            </a:xfrm>
            <a:custGeom>
              <a:avLst/>
              <a:gdLst/>
              <a:ahLst/>
              <a:cxnLst/>
              <a:rect l="l" t="t" r="r" b="b"/>
              <a:pathLst>
                <a:path w="486409" h="1522729">
                  <a:moveTo>
                    <a:pt x="486346" y="0"/>
                  </a:moveTo>
                  <a:lnTo>
                    <a:pt x="0" y="0"/>
                  </a:lnTo>
                  <a:lnTo>
                    <a:pt x="0" y="1522488"/>
                  </a:lnTo>
                  <a:lnTo>
                    <a:pt x="486346" y="1522488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1ECA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">
              <a:extLst>
                <a:ext uri="{FF2B5EF4-FFF2-40B4-BE49-F238E27FC236}">
                  <a16:creationId xmlns:a16="http://schemas.microsoft.com/office/drawing/2014/main" id="{46BD09CC-E53E-03D8-241A-783389004776}"/>
                </a:ext>
              </a:extLst>
            </p:cNvPr>
            <p:cNvSpPr/>
            <p:nvPr/>
          </p:nvSpPr>
          <p:spPr>
            <a:xfrm>
              <a:off x="7179932" y="4087101"/>
              <a:ext cx="486409" cy="1184275"/>
            </a:xfrm>
            <a:custGeom>
              <a:avLst/>
              <a:gdLst/>
              <a:ahLst/>
              <a:cxnLst/>
              <a:rect l="l" t="t" r="r" b="b"/>
              <a:pathLst>
                <a:path w="486409" h="1184275">
                  <a:moveTo>
                    <a:pt x="486346" y="0"/>
                  </a:moveTo>
                  <a:lnTo>
                    <a:pt x="0" y="0"/>
                  </a:lnTo>
                  <a:lnTo>
                    <a:pt x="0" y="1184160"/>
                  </a:lnTo>
                  <a:lnTo>
                    <a:pt x="486346" y="1184160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6">
              <a:extLst>
                <a:ext uri="{FF2B5EF4-FFF2-40B4-BE49-F238E27FC236}">
                  <a16:creationId xmlns:a16="http://schemas.microsoft.com/office/drawing/2014/main" id="{33BC7DAE-2F41-5770-55A1-11DC19888842}"/>
                </a:ext>
              </a:extLst>
            </p:cNvPr>
            <p:cNvSpPr/>
            <p:nvPr/>
          </p:nvSpPr>
          <p:spPr>
            <a:xfrm>
              <a:off x="7666279" y="4848352"/>
              <a:ext cx="486409" cy="422909"/>
            </a:xfrm>
            <a:custGeom>
              <a:avLst/>
              <a:gdLst/>
              <a:ahLst/>
              <a:cxnLst/>
              <a:rect l="l" t="t" r="r" b="b"/>
              <a:pathLst>
                <a:path w="486409" h="422910">
                  <a:moveTo>
                    <a:pt x="486346" y="0"/>
                  </a:moveTo>
                  <a:lnTo>
                    <a:pt x="0" y="0"/>
                  </a:lnTo>
                  <a:lnTo>
                    <a:pt x="0" y="422909"/>
                  </a:lnTo>
                  <a:lnTo>
                    <a:pt x="486346" y="422909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FFA9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7">
              <a:extLst>
                <a:ext uri="{FF2B5EF4-FFF2-40B4-BE49-F238E27FC236}">
                  <a16:creationId xmlns:a16="http://schemas.microsoft.com/office/drawing/2014/main" id="{21A7C2FC-3ABF-B192-0EA7-1BACE59C5D22}"/>
                </a:ext>
              </a:extLst>
            </p:cNvPr>
            <p:cNvSpPr/>
            <p:nvPr/>
          </p:nvSpPr>
          <p:spPr>
            <a:xfrm>
              <a:off x="8152625" y="4425429"/>
              <a:ext cx="486409" cy="846455"/>
            </a:xfrm>
            <a:custGeom>
              <a:avLst/>
              <a:gdLst/>
              <a:ahLst/>
              <a:cxnLst/>
              <a:rect l="l" t="t" r="r" b="b"/>
              <a:pathLst>
                <a:path w="486409" h="846454">
                  <a:moveTo>
                    <a:pt x="486346" y="0"/>
                  </a:moveTo>
                  <a:lnTo>
                    <a:pt x="0" y="0"/>
                  </a:lnTo>
                  <a:lnTo>
                    <a:pt x="0" y="845832"/>
                  </a:lnTo>
                  <a:lnTo>
                    <a:pt x="486346" y="845832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CBC5184D-1645-9A56-F8D9-2A857BAD193D}"/>
                </a:ext>
              </a:extLst>
            </p:cNvPr>
            <p:cNvSpPr/>
            <p:nvPr/>
          </p:nvSpPr>
          <p:spPr>
            <a:xfrm>
              <a:off x="8638984" y="4256265"/>
              <a:ext cx="486409" cy="1015365"/>
            </a:xfrm>
            <a:custGeom>
              <a:avLst/>
              <a:gdLst/>
              <a:ahLst/>
              <a:cxnLst/>
              <a:rect l="l" t="t" r="r" b="b"/>
              <a:pathLst>
                <a:path w="486409" h="1015364">
                  <a:moveTo>
                    <a:pt x="486346" y="0"/>
                  </a:moveTo>
                  <a:lnTo>
                    <a:pt x="0" y="0"/>
                  </a:lnTo>
                  <a:lnTo>
                    <a:pt x="0" y="1014996"/>
                  </a:lnTo>
                  <a:lnTo>
                    <a:pt x="486346" y="1014996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C4FC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A6A9A42B-9B7A-8BAA-0BB3-A5F4868C0E6F}"/>
                </a:ext>
              </a:extLst>
            </p:cNvPr>
            <p:cNvSpPr/>
            <p:nvPr/>
          </p:nvSpPr>
          <p:spPr>
            <a:xfrm>
              <a:off x="9125331" y="4679175"/>
              <a:ext cx="465455" cy="592455"/>
            </a:xfrm>
            <a:custGeom>
              <a:avLst/>
              <a:gdLst/>
              <a:ahLst/>
              <a:cxnLst/>
              <a:rect l="l" t="t" r="r" b="b"/>
              <a:pathLst>
                <a:path w="465454" h="592454">
                  <a:moveTo>
                    <a:pt x="465200" y="0"/>
                  </a:moveTo>
                  <a:lnTo>
                    <a:pt x="0" y="0"/>
                  </a:lnTo>
                  <a:lnTo>
                    <a:pt x="0" y="592086"/>
                  </a:lnTo>
                  <a:lnTo>
                    <a:pt x="465200" y="592086"/>
                  </a:lnTo>
                  <a:lnTo>
                    <a:pt x="465200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A514AD47-352C-E6A0-3F20-BAC73C05E8A0}"/>
                </a:ext>
              </a:extLst>
            </p:cNvPr>
            <p:cNvSpPr/>
            <p:nvPr/>
          </p:nvSpPr>
          <p:spPr>
            <a:xfrm>
              <a:off x="9590544" y="3833355"/>
              <a:ext cx="486409" cy="1438275"/>
            </a:xfrm>
            <a:custGeom>
              <a:avLst/>
              <a:gdLst/>
              <a:ahLst/>
              <a:cxnLst/>
              <a:rect l="l" t="t" r="r" b="b"/>
              <a:pathLst>
                <a:path w="486409" h="1438275">
                  <a:moveTo>
                    <a:pt x="486346" y="0"/>
                  </a:moveTo>
                  <a:lnTo>
                    <a:pt x="0" y="0"/>
                  </a:lnTo>
                  <a:lnTo>
                    <a:pt x="0" y="1437906"/>
                  </a:lnTo>
                  <a:lnTo>
                    <a:pt x="486346" y="1437906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CDEAB373-6036-DAD9-0710-C58D0A494FEA}"/>
                </a:ext>
              </a:extLst>
            </p:cNvPr>
            <p:cNvSpPr/>
            <p:nvPr/>
          </p:nvSpPr>
          <p:spPr>
            <a:xfrm>
              <a:off x="10076890" y="4002519"/>
              <a:ext cx="486409" cy="1269365"/>
            </a:xfrm>
            <a:custGeom>
              <a:avLst/>
              <a:gdLst/>
              <a:ahLst/>
              <a:cxnLst/>
              <a:rect l="l" t="t" r="r" b="b"/>
              <a:pathLst>
                <a:path w="486409" h="1269364">
                  <a:moveTo>
                    <a:pt x="486346" y="0"/>
                  </a:moveTo>
                  <a:lnTo>
                    <a:pt x="0" y="0"/>
                  </a:lnTo>
                  <a:lnTo>
                    <a:pt x="0" y="1268742"/>
                  </a:lnTo>
                  <a:lnTo>
                    <a:pt x="486346" y="1268742"/>
                  </a:lnTo>
                  <a:lnTo>
                    <a:pt x="486346" y="0"/>
                  </a:lnTo>
                  <a:close/>
                </a:path>
              </a:pathLst>
            </a:custGeom>
            <a:solidFill>
              <a:srgbClr val="2C86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>
              <a:extLst>
                <a:ext uri="{FF2B5EF4-FFF2-40B4-BE49-F238E27FC236}">
                  <a16:creationId xmlns:a16="http://schemas.microsoft.com/office/drawing/2014/main" id="{B133CA29-DB37-2434-364A-9560D16EAE8C}"/>
                </a:ext>
              </a:extLst>
            </p:cNvPr>
            <p:cNvSpPr/>
            <p:nvPr/>
          </p:nvSpPr>
          <p:spPr>
            <a:xfrm>
              <a:off x="645972" y="5273776"/>
              <a:ext cx="9926320" cy="71755"/>
            </a:xfrm>
            <a:custGeom>
              <a:avLst/>
              <a:gdLst/>
              <a:ahLst/>
              <a:cxnLst/>
              <a:rect l="l" t="t" r="r" b="b"/>
              <a:pathLst>
                <a:path w="9926320" h="71754">
                  <a:moveTo>
                    <a:pt x="9925697" y="0"/>
                  </a:moveTo>
                  <a:lnTo>
                    <a:pt x="0" y="0"/>
                  </a:lnTo>
                  <a:lnTo>
                    <a:pt x="0" y="71716"/>
                  </a:lnTo>
                  <a:lnTo>
                    <a:pt x="9925697" y="71716"/>
                  </a:lnTo>
                  <a:lnTo>
                    <a:pt x="9925697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3">
            <a:extLst>
              <a:ext uri="{FF2B5EF4-FFF2-40B4-BE49-F238E27FC236}">
                <a16:creationId xmlns:a16="http://schemas.microsoft.com/office/drawing/2014/main" id="{7BBAF36C-87E3-A919-2E0B-CD0321979526}"/>
              </a:ext>
            </a:extLst>
          </p:cNvPr>
          <p:cNvGrpSpPr/>
          <p:nvPr userDrawn="1"/>
        </p:nvGrpSpPr>
        <p:grpSpPr>
          <a:xfrm>
            <a:off x="643292" y="1554387"/>
            <a:ext cx="9885132" cy="1583586"/>
            <a:chOff x="645972" y="1564462"/>
            <a:chExt cx="9926320" cy="1593850"/>
          </a:xfrm>
        </p:grpSpPr>
        <p:sp>
          <p:nvSpPr>
            <p:cNvPr id="17" name="object 14">
              <a:extLst>
                <a:ext uri="{FF2B5EF4-FFF2-40B4-BE49-F238E27FC236}">
                  <a16:creationId xmlns:a16="http://schemas.microsoft.com/office/drawing/2014/main" id="{8D067A88-9E9C-4881-3228-84ACDC3002E3}"/>
                </a:ext>
              </a:extLst>
            </p:cNvPr>
            <p:cNvSpPr/>
            <p:nvPr/>
          </p:nvSpPr>
          <p:spPr>
            <a:xfrm>
              <a:off x="6690423" y="2241118"/>
              <a:ext cx="782955" cy="846455"/>
            </a:xfrm>
            <a:custGeom>
              <a:avLst/>
              <a:gdLst/>
              <a:ahLst/>
              <a:cxnLst/>
              <a:rect l="l" t="t" r="r" b="b"/>
              <a:pathLst>
                <a:path w="782954" h="846455">
                  <a:moveTo>
                    <a:pt x="782396" y="0"/>
                  </a:moveTo>
                  <a:lnTo>
                    <a:pt x="0" y="0"/>
                  </a:lnTo>
                  <a:lnTo>
                    <a:pt x="0" y="845832"/>
                  </a:lnTo>
                  <a:lnTo>
                    <a:pt x="782396" y="845832"/>
                  </a:lnTo>
                  <a:lnTo>
                    <a:pt x="782396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5">
              <a:extLst>
                <a:ext uri="{FF2B5EF4-FFF2-40B4-BE49-F238E27FC236}">
                  <a16:creationId xmlns:a16="http://schemas.microsoft.com/office/drawing/2014/main" id="{8A192389-4369-B1B4-D3AF-D4919EA84F18}"/>
                </a:ext>
              </a:extLst>
            </p:cNvPr>
            <p:cNvSpPr/>
            <p:nvPr/>
          </p:nvSpPr>
          <p:spPr>
            <a:xfrm>
              <a:off x="7472819" y="1564462"/>
              <a:ext cx="782955" cy="1522730"/>
            </a:xfrm>
            <a:custGeom>
              <a:avLst/>
              <a:gdLst/>
              <a:ahLst/>
              <a:cxnLst/>
              <a:rect l="l" t="t" r="r" b="b"/>
              <a:pathLst>
                <a:path w="782954" h="1522730">
                  <a:moveTo>
                    <a:pt x="782396" y="0"/>
                  </a:moveTo>
                  <a:lnTo>
                    <a:pt x="0" y="0"/>
                  </a:lnTo>
                  <a:lnTo>
                    <a:pt x="0" y="1522488"/>
                  </a:lnTo>
                  <a:lnTo>
                    <a:pt x="782396" y="1522488"/>
                  </a:lnTo>
                  <a:lnTo>
                    <a:pt x="782396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6">
              <a:extLst>
                <a:ext uri="{FF2B5EF4-FFF2-40B4-BE49-F238E27FC236}">
                  <a16:creationId xmlns:a16="http://schemas.microsoft.com/office/drawing/2014/main" id="{97C4DB76-4604-5678-6491-6193C8CA646C}"/>
                </a:ext>
              </a:extLst>
            </p:cNvPr>
            <p:cNvSpPr/>
            <p:nvPr/>
          </p:nvSpPr>
          <p:spPr>
            <a:xfrm>
              <a:off x="8255216" y="1987372"/>
              <a:ext cx="761365" cy="1099820"/>
            </a:xfrm>
            <a:custGeom>
              <a:avLst/>
              <a:gdLst/>
              <a:ahLst/>
              <a:cxnLst/>
              <a:rect l="l" t="t" r="r" b="b"/>
              <a:pathLst>
                <a:path w="761365" h="1099820">
                  <a:moveTo>
                    <a:pt x="761250" y="0"/>
                  </a:moveTo>
                  <a:lnTo>
                    <a:pt x="0" y="0"/>
                  </a:lnTo>
                  <a:lnTo>
                    <a:pt x="0" y="1099578"/>
                  </a:lnTo>
                  <a:lnTo>
                    <a:pt x="761250" y="1099578"/>
                  </a:lnTo>
                  <a:lnTo>
                    <a:pt x="761250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17">
              <a:extLst>
                <a:ext uri="{FF2B5EF4-FFF2-40B4-BE49-F238E27FC236}">
                  <a16:creationId xmlns:a16="http://schemas.microsoft.com/office/drawing/2014/main" id="{1E541649-93BF-2B82-2611-1C01AF9C47E4}"/>
                </a:ext>
              </a:extLst>
            </p:cNvPr>
            <p:cNvSpPr/>
            <p:nvPr/>
          </p:nvSpPr>
          <p:spPr>
            <a:xfrm>
              <a:off x="9016466" y="2664040"/>
              <a:ext cx="782955" cy="422909"/>
            </a:xfrm>
            <a:custGeom>
              <a:avLst/>
              <a:gdLst/>
              <a:ahLst/>
              <a:cxnLst/>
              <a:rect l="l" t="t" r="r" b="b"/>
              <a:pathLst>
                <a:path w="782954" h="422910">
                  <a:moveTo>
                    <a:pt x="782396" y="0"/>
                  </a:moveTo>
                  <a:lnTo>
                    <a:pt x="0" y="0"/>
                  </a:lnTo>
                  <a:lnTo>
                    <a:pt x="0" y="422910"/>
                  </a:lnTo>
                  <a:lnTo>
                    <a:pt x="782396" y="422910"/>
                  </a:lnTo>
                  <a:lnTo>
                    <a:pt x="782396" y="0"/>
                  </a:lnTo>
                  <a:close/>
                </a:path>
              </a:pathLst>
            </a:custGeom>
            <a:solidFill>
              <a:srgbClr val="45A5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B8397889-37A7-A28F-EDC2-390422E7E740}"/>
                </a:ext>
              </a:extLst>
            </p:cNvPr>
            <p:cNvSpPr/>
            <p:nvPr/>
          </p:nvSpPr>
          <p:spPr>
            <a:xfrm>
              <a:off x="9798849" y="2156536"/>
              <a:ext cx="761365" cy="930910"/>
            </a:xfrm>
            <a:custGeom>
              <a:avLst/>
              <a:gdLst/>
              <a:ahLst/>
              <a:cxnLst/>
              <a:rect l="l" t="t" r="r" b="b"/>
              <a:pathLst>
                <a:path w="761365" h="930910">
                  <a:moveTo>
                    <a:pt x="761250" y="0"/>
                  </a:moveTo>
                  <a:lnTo>
                    <a:pt x="0" y="0"/>
                  </a:lnTo>
                  <a:lnTo>
                    <a:pt x="0" y="930414"/>
                  </a:lnTo>
                  <a:lnTo>
                    <a:pt x="761250" y="930414"/>
                  </a:lnTo>
                  <a:lnTo>
                    <a:pt x="761250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E46DE0B8-D436-9180-DA22-A56514273FED}"/>
                </a:ext>
              </a:extLst>
            </p:cNvPr>
            <p:cNvSpPr/>
            <p:nvPr/>
          </p:nvSpPr>
          <p:spPr>
            <a:xfrm>
              <a:off x="645972" y="3086392"/>
              <a:ext cx="9926320" cy="71755"/>
            </a:xfrm>
            <a:custGeom>
              <a:avLst/>
              <a:gdLst/>
              <a:ahLst/>
              <a:cxnLst/>
              <a:rect l="l" t="t" r="r" b="b"/>
              <a:pathLst>
                <a:path w="9926320" h="71755">
                  <a:moveTo>
                    <a:pt x="9925697" y="0"/>
                  </a:moveTo>
                  <a:lnTo>
                    <a:pt x="0" y="0"/>
                  </a:lnTo>
                  <a:lnTo>
                    <a:pt x="0" y="71716"/>
                  </a:lnTo>
                  <a:lnTo>
                    <a:pt x="9925697" y="71716"/>
                  </a:lnTo>
                  <a:lnTo>
                    <a:pt x="9925697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3">
            <a:extLst>
              <a:ext uri="{FF2B5EF4-FFF2-40B4-BE49-F238E27FC236}">
                <a16:creationId xmlns:a16="http://schemas.microsoft.com/office/drawing/2014/main" id="{5A584E93-221B-C034-0C39-CC34B7867627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1" y="361804"/>
            <a:ext cx="9159210" cy="8842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lang="tr-TR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A58D76E0-2C99-98CC-158A-AA177775836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3433" y="2152298"/>
            <a:ext cx="5756103" cy="703766"/>
          </a:xfrm>
        </p:spPr>
        <p:txBody>
          <a:bodyPr/>
          <a:lstStyle>
            <a:lvl1pPr>
              <a:defRPr sz="1192">
                <a:solidFill>
                  <a:srgbClr val="005CB9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6" name="Text Placeholder 34">
            <a:extLst>
              <a:ext uri="{FF2B5EF4-FFF2-40B4-BE49-F238E27FC236}">
                <a16:creationId xmlns:a16="http://schemas.microsoft.com/office/drawing/2014/main" id="{0EAD711B-276C-A74F-F0BA-076A9E7592F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43433" y="4327219"/>
            <a:ext cx="5756103" cy="721571"/>
          </a:xfrm>
        </p:spPr>
        <p:txBody>
          <a:bodyPr/>
          <a:lstStyle>
            <a:lvl1pPr>
              <a:defRPr sz="1192">
                <a:solidFill>
                  <a:srgbClr val="00ABC8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" name="Text Placeholder 34">
            <a:extLst>
              <a:ext uri="{FF2B5EF4-FFF2-40B4-BE49-F238E27FC236}">
                <a16:creationId xmlns:a16="http://schemas.microsoft.com/office/drawing/2014/main" id="{014FB571-E7CD-2BA6-3A49-60656FE1E18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72698" y="3261047"/>
            <a:ext cx="4071502" cy="167953"/>
          </a:xfrm>
        </p:spPr>
        <p:txBody>
          <a:bodyPr/>
          <a:lstStyle>
            <a:lvl1pPr>
              <a:defRPr sz="1093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6" name="Text Placeholder 34">
            <a:extLst>
              <a:ext uri="{FF2B5EF4-FFF2-40B4-BE49-F238E27FC236}">
                <a16:creationId xmlns:a16="http://schemas.microsoft.com/office/drawing/2014/main" id="{EAFAFA1E-5EF6-412B-CCC4-6E4A890ED56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72698" y="5431370"/>
            <a:ext cx="4071502" cy="167953"/>
          </a:xfrm>
        </p:spPr>
        <p:txBody>
          <a:bodyPr/>
          <a:lstStyle>
            <a:lvl1pPr>
              <a:defRPr sz="1093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7" name="Holder 4">
            <a:extLst>
              <a:ext uri="{FF2B5EF4-FFF2-40B4-BE49-F238E27FC236}">
                <a16:creationId xmlns:a16="http://schemas.microsoft.com/office/drawing/2014/main" id="{992E3811-DAA1-D359-0ED3-7768F1BA3946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rgbClr val="005C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Placeholder 34">
            <a:extLst>
              <a:ext uri="{FF2B5EF4-FFF2-40B4-BE49-F238E27FC236}">
                <a16:creationId xmlns:a16="http://schemas.microsoft.com/office/drawing/2014/main" id="{213DB93C-B1C6-ABF7-C289-963692B98FF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30" name="Text Placeholder 34">
            <a:extLst>
              <a:ext uri="{FF2B5EF4-FFF2-40B4-BE49-F238E27FC236}">
                <a16:creationId xmlns:a16="http://schemas.microsoft.com/office/drawing/2014/main" id="{411CED1D-5AD4-5B30-F1AE-2CBC4BE379A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  <p:pic>
        <p:nvPicPr>
          <p:cNvPr id="31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7A494E2F-DA8E-09C2-A82C-7BC7550380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" y="6160371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879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25B936D-FA43-AABF-F2FD-92A1596C8909}"/>
              </a:ext>
            </a:extLst>
          </p:cNvPr>
          <p:cNvSpPr/>
          <p:nvPr userDrawn="1"/>
        </p:nvSpPr>
        <p:spPr>
          <a:xfrm>
            <a:off x="0" y="-13643"/>
            <a:ext cx="12192000" cy="6911627"/>
          </a:xfrm>
          <a:custGeom>
            <a:avLst/>
            <a:gdLst/>
            <a:ahLst/>
            <a:cxnLst/>
            <a:rect l="l" t="t" r="r" b="b"/>
            <a:pathLst>
              <a:path w="12240260" h="6876415">
                <a:moveTo>
                  <a:pt x="12239993" y="0"/>
                </a:moveTo>
                <a:lnTo>
                  <a:pt x="0" y="0"/>
                </a:lnTo>
                <a:lnTo>
                  <a:pt x="0" y="6875995"/>
                </a:lnTo>
                <a:lnTo>
                  <a:pt x="12239993" y="6875995"/>
                </a:lnTo>
                <a:lnTo>
                  <a:pt x="12239993" y="0"/>
                </a:lnTo>
                <a:close/>
              </a:path>
            </a:pathLst>
          </a:custGeom>
          <a:solidFill>
            <a:srgbClr val="74C3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3">
            <a:extLst>
              <a:ext uri="{FF2B5EF4-FFF2-40B4-BE49-F238E27FC236}">
                <a16:creationId xmlns:a16="http://schemas.microsoft.com/office/drawing/2014/main" id="{D6C90961-6A45-3FB2-298B-04E0DECC984E}"/>
              </a:ext>
            </a:extLst>
          </p:cNvPr>
          <p:cNvSpPr txBox="1">
            <a:spLocks/>
          </p:cNvSpPr>
          <p:nvPr userDrawn="1"/>
        </p:nvSpPr>
        <p:spPr>
          <a:xfrm>
            <a:off x="1217140" y="476338"/>
            <a:ext cx="10661924" cy="5822838"/>
          </a:xfrm>
          <a:prstGeom prst="rect">
            <a:avLst/>
          </a:prstGeom>
        </p:spPr>
        <p:txBody>
          <a:bodyPr vert="horz" wrap="square" lIns="0" tIns="12618" rIns="0" bIns="0" rtlCol="0">
            <a:spAutoFit/>
          </a:bodyPr>
          <a:lstStyle>
            <a:lvl1pPr>
              <a:defRPr sz="5700" b="1" i="0">
                <a:solidFill>
                  <a:srgbClr val="005CB9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619">
              <a:spcBef>
                <a:spcPts val="99"/>
              </a:spcBef>
            </a:pPr>
            <a:r>
              <a:rPr lang="en-US" sz="37757" b="0" dirty="0">
                <a:solidFill>
                  <a:srgbClr val="00ABC8"/>
                </a:solidFill>
              </a:rPr>
              <a:t>%65</a:t>
            </a:r>
            <a:endParaRPr lang="en-US" sz="37757" b="0" spc="-10" dirty="0">
              <a:solidFill>
                <a:srgbClr val="00ABC8"/>
              </a:solidFill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5699BBD4-F3C8-91D8-B232-D7C0F85A2754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0" y="361804"/>
            <a:ext cx="9063559" cy="8842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FFFFFF"/>
                </a:solidFill>
              </a:rPr>
              <a:t>Click to Edit Headline</a:t>
            </a:r>
          </a:p>
        </p:txBody>
      </p:sp>
      <p:grpSp>
        <p:nvGrpSpPr>
          <p:cNvPr id="40" name="object 46">
            <a:extLst>
              <a:ext uri="{FF2B5EF4-FFF2-40B4-BE49-F238E27FC236}">
                <a16:creationId xmlns:a16="http://schemas.microsoft.com/office/drawing/2014/main" id="{96FD088A-5D1A-1B7B-C02E-E735C344A6E0}"/>
              </a:ext>
            </a:extLst>
          </p:cNvPr>
          <p:cNvGrpSpPr/>
          <p:nvPr userDrawn="1"/>
        </p:nvGrpSpPr>
        <p:grpSpPr>
          <a:xfrm>
            <a:off x="4862382" y="5522980"/>
            <a:ext cx="2809598" cy="101577"/>
            <a:chOff x="4882641" y="5558777"/>
            <a:chExt cx="2821305" cy="102235"/>
          </a:xfrm>
        </p:grpSpPr>
        <p:sp>
          <p:nvSpPr>
            <p:cNvPr id="41" name="object 47">
              <a:extLst>
                <a:ext uri="{FF2B5EF4-FFF2-40B4-BE49-F238E27FC236}">
                  <a16:creationId xmlns:a16="http://schemas.microsoft.com/office/drawing/2014/main" id="{B0230CCC-2F39-FB4B-E9DB-9FC5137C5C57}"/>
                </a:ext>
              </a:extLst>
            </p:cNvPr>
            <p:cNvSpPr/>
            <p:nvPr/>
          </p:nvSpPr>
          <p:spPr>
            <a:xfrm>
              <a:off x="4882641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8">
              <a:extLst>
                <a:ext uri="{FF2B5EF4-FFF2-40B4-BE49-F238E27FC236}">
                  <a16:creationId xmlns:a16="http://schemas.microsoft.com/office/drawing/2014/main" id="{546C2515-E3AE-A0F2-AA43-42AD89214B6F}"/>
                </a:ext>
              </a:extLst>
            </p:cNvPr>
            <p:cNvSpPr/>
            <p:nvPr/>
          </p:nvSpPr>
          <p:spPr>
            <a:xfrm>
              <a:off x="5447080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9">
              <a:extLst>
                <a:ext uri="{FF2B5EF4-FFF2-40B4-BE49-F238E27FC236}">
                  <a16:creationId xmlns:a16="http://schemas.microsoft.com/office/drawing/2014/main" id="{FF89FF76-1237-483D-006F-42990C170D16}"/>
                </a:ext>
              </a:extLst>
            </p:cNvPr>
            <p:cNvSpPr/>
            <p:nvPr/>
          </p:nvSpPr>
          <p:spPr>
            <a:xfrm>
              <a:off x="6011506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50">
              <a:extLst>
                <a:ext uri="{FF2B5EF4-FFF2-40B4-BE49-F238E27FC236}">
                  <a16:creationId xmlns:a16="http://schemas.microsoft.com/office/drawing/2014/main" id="{A81F4227-801B-5EB0-7D46-B0F1242C4124}"/>
                </a:ext>
              </a:extLst>
            </p:cNvPr>
            <p:cNvSpPr/>
            <p:nvPr/>
          </p:nvSpPr>
          <p:spPr>
            <a:xfrm>
              <a:off x="6575945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51">
              <a:extLst>
                <a:ext uri="{FF2B5EF4-FFF2-40B4-BE49-F238E27FC236}">
                  <a16:creationId xmlns:a16="http://schemas.microsoft.com/office/drawing/2014/main" id="{4341FEFC-9405-AD68-C29C-F0B34C395DD1}"/>
                </a:ext>
              </a:extLst>
            </p:cNvPr>
            <p:cNvSpPr/>
            <p:nvPr/>
          </p:nvSpPr>
          <p:spPr>
            <a:xfrm>
              <a:off x="7140384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52">
            <a:extLst>
              <a:ext uri="{FF2B5EF4-FFF2-40B4-BE49-F238E27FC236}">
                <a16:creationId xmlns:a16="http://schemas.microsoft.com/office/drawing/2014/main" id="{C8960A1C-EC34-CF26-8B47-6ED4E05F1AD6}"/>
              </a:ext>
            </a:extLst>
          </p:cNvPr>
          <p:cNvGrpSpPr/>
          <p:nvPr userDrawn="1"/>
        </p:nvGrpSpPr>
        <p:grpSpPr>
          <a:xfrm>
            <a:off x="7862019" y="5522980"/>
            <a:ext cx="2809598" cy="101577"/>
            <a:chOff x="7894777" y="5558777"/>
            <a:chExt cx="2821305" cy="102235"/>
          </a:xfrm>
        </p:grpSpPr>
        <p:sp>
          <p:nvSpPr>
            <p:cNvPr id="47" name="object 53">
              <a:extLst>
                <a:ext uri="{FF2B5EF4-FFF2-40B4-BE49-F238E27FC236}">
                  <a16:creationId xmlns:a16="http://schemas.microsoft.com/office/drawing/2014/main" id="{F3F63DF9-B86E-A783-4C60-3A9A2B5AC386}"/>
                </a:ext>
              </a:extLst>
            </p:cNvPr>
            <p:cNvSpPr/>
            <p:nvPr/>
          </p:nvSpPr>
          <p:spPr>
            <a:xfrm>
              <a:off x="7894777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AB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54">
              <a:extLst>
                <a:ext uri="{FF2B5EF4-FFF2-40B4-BE49-F238E27FC236}">
                  <a16:creationId xmlns:a16="http://schemas.microsoft.com/office/drawing/2014/main" id="{DFB0FAD3-470E-2B85-FF09-31C0FA6E3D70}"/>
                </a:ext>
              </a:extLst>
            </p:cNvPr>
            <p:cNvSpPr/>
            <p:nvPr/>
          </p:nvSpPr>
          <p:spPr>
            <a:xfrm>
              <a:off x="8459215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2D388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55">
              <a:extLst>
                <a:ext uri="{FF2B5EF4-FFF2-40B4-BE49-F238E27FC236}">
                  <a16:creationId xmlns:a16="http://schemas.microsoft.com/office/drawing/2014/main" id="{CDBC2347-113E-2417-200E-484B81D1C99A}"/>
                </a:ext>
              </a:extLst>
            </p:cNvPr>
            <p:cNvSpPr/>
            <p:nvPr/>
          </p:nvSpPr>
          <p:spPr>
            <a:xfrm>
              <a:off x="9023641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F5A8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6">
              <a:extLst>
                <a:ext uri="{FF2B5EF4-FFF2-40B4-BE49-F238E27FC236}">
                  <a16:creationId xmlns:a16="http://schemas.microsoft.com/office/drawing/2014/main" id="{22D3CE6C-2064-D3F6-6237-6ABEE8A24E8D}"/>
                </a:ext>
              </a:extLst>
            </p:cNvPr>
            <p:cNvSpPr/>
            <p:nvPr/>
          </p:nvSpPr>
          <p:spPr>
            <a:xfrm>
              <a:off x="9588080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73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73" y="102082"/>
                  </a:lnTo>
                  <a:lnTo>
                    <a:pt x="563473" y="0"/>
                  </a:lnTo>
                  <a:close/>
                </a:path>
              </a:pathLst>
            </a:custGeom>
            <a:solidFill>
              <a:srgbClr val="005C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7">
              <a:extLst>
                <a:ext uri="{FF2B5EF4-FFF2-40B4-BE49-F238E27FC236}">
                  <a16:creationId xmlns:a16="http://schemas.microsoft.com/office/drawing/2014/main" id="{956B2782-3772-55B5-6A36-48094046E731}"/>
                </a:ext>
              </a:extLst>
            </p:cNvPr>
            <p:cNvSpPr/>
            <p:nvPr/>
          </p:nvSpPr>
          <p:spPr>
            <a:xfrm>
              <a:off x="10152532" y="5558777"/>
              <a:ext cx="563880" cy="102235"/>
            </a:xfrm>
            <a:custGeom>
              <a:avLst/>
              <a:gdLst/>
              <a:ahLst/>
              <a:cxnLst/>
              <a:rect l="l" t="t" r="r" b="b"/>
              <a:pathLst>
                <a:path w="563879" h="102235">
                  <a:moveTo>
                    <a:pt x="563460" y="0"/>
                  </a:moveTo>
                  <a:lnTo>
                    <a:pt x="0" y="0"/>
                  </a:lnTo>
                  <a:lnTo>
                    <a:pt x="0" y="102082"/>
                  </a:lnTo>
                  <a:lnTo>
                    <a:pt x="563460" y="102082"/>
                  </a:lnTo>
                  <a:lnTo>
                    <a:pt x="563460" y="0"/>
                  </a:lnTo>
                  <a:close/>
                </a:path>
              </a:pathLst>
            </a:custGeom>
            <a:solidFill>
              <a:srgbClr val="5FB2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Text Placeholder 34">
            <a:extLst>
              <a:ext uri="{FF2B5EF4-FFF2-40B4-BE49-F238E27FC236}">
                <a16:creationId xmlns:a16="http://schemas.microsoft.com/office/drawing/2014/main" id="{3A50CC85-6DA5-027F-D01C-D1BAA6ED58C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2382" y="5771318"/>
            <a:ext cx="932377" cy="366954"/>
          </a:xfrm>
        </p:spPr>
        <p:txBody>
          <a:bodyPr/>
          <a:lstStyle>
            <a:lvl1pPr>
              <a:defRPr sz="1192" i="1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 </a:t>
            </a:r>
          </a:p>
        </p:txBody>
      </p:sp>
      <p:sp>
        <p:nvSpPr>
          <p:cNvPr id="56" name="Text Placeholder 34">
            <a:extLst>
              <a:ext uri="{FF2B5EF4-FFF2-40B4-BE49-F238E27FC236}">
                <a16:creationId xmlns:a16="http://schemas.microsoft.com/office/drawing/2014/main" id="{428263EC-D657-8D52-E82B-DDD18D4B9DA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50033" y="5771318"/>
            <a:ext cx="1622263" cy="183477"/>
          </a:xfrm>
        </p:spPr>
        <p:txBody>
          <a:bodyPr/>
          <a:lstStyle>
            <a:lvl1pPr>
              <a:defRPr sz="1192" i="1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 </a:t>
            </a:r>
          </a:p>
        </p:txBody>
      </p:sp>
      <p:sp>
        <p:nvSpPr>
          <p:cNvPr id="57" name="Text Placeholder 34">
            <a:extLst>
              <a:ext uri="{FF2B5EF4-FFF2-40B4-BE49-F238E27FC236}">
                <a16:creationId xmlns:a16="http://schemas.microsoft.com/office/drawing/2014/main" id="{D0DC4FF7-90BD-FB91-CF3A-330F9F49D64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69372" y="5771318"/>
            <a:ext cx="2307530" cy="183477"/>
          </a:xfrm>
        </p:spPr>
        <p:txBody>
          <a:bodyPr/>
          <a:lstStyle>
            <a:lvl1pPr>
              <a:defRPr sz="1192" i="1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 </a:t>
            </a:r>
          </a:p>
        </p:txBody>
      </p:sp>
      <p:sp>
        <p:nvSpPr>
          <p:cNvPr id="59" name="Text Placeholder 34">
            <a:extLst>
              <a:ext uri="{FF2B5EF4-FFF2-40B4-BE49-F238E27FC236}">
                <a16:creationId xmlns:a16="http://schemas.microsoft.com/office/drawing/2014/main" id="{B28DF14F-3097-55C4-D784-C61F3D8E067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2364" y="1841849"/>
            <a:ext cx="6477835" cy="3330661"/>
          </a:xfrm>
        </p:spPr>
        <p:txBody>
          <a:bodyPr/>
          <a:lstStyle>
            <a:lvl1pPr>
              <a:defRPr sz="1788" i="0">
                <a:solidFill>
                  <a:schemeClr val="bg1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Click to Edit Text</a:t>
            </a:r>
            <a:endParaRPr lang="en-US" dirty="0"/>
          </a:p>
        </p:txBody>
      </p:sp>
      <p:pic>
        <p:nvPicPr>
          <p:cNvPr id="12" name="Resim 8">
            <a:extLst>
              <a:ext uri="{FF2B5EF4-FFF2-40B4-BE49-F238E27FC236}">
                <a16:creationId xmlns:a16="http://schemas.microsoft.com/office/drawing/2014/main" id="{4CBC1089-6C0B-6314-3BAD-A4BEA3EE7A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63671" y="6235064"/>
            <a:ext cx="774136" cy="388436"/>
          </a:xfrm>
          <a:prstGeom prst="rect">
            <a:avLst/>
          </a:prstGeom>
        </p:spPr>
      </p:pic>
      <p:sp>
        <p:nvSpPr>
          <p:cNvPr id="13" name="Holder 4">
            <a:extLst>
              <a:ext uri="{FF2B5EF4-FFF2-40B4-BE49-F238E27FC236}">
                <a16:creationId xmlns:a16="http://schemas.microsoft.com/office/drawing/2014/main" id="{BF152FE6-3044-7BB7-1E9E-CCD8CBD6EC9B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Placeholder 34">
            <a:extLst>
              <a:ext uri="{FF2B5EF4-FFF2-40B4-BE49-F238E27FC236}">
                <a16:creationId xmlns:a16="http://schemas.microsoft.com/office/drawing/2014/main" id="{CFB4F454-E311-7EA1-D467-345043F1F68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15" name="Text Placeholder 34">
            <a:extLst>
              <a:ext uri="{FF2B5EF4-FFF2-40B4-BE49-F238E27FC236}">
                <a16:creationId xmlns:a16="http://schemas.microsoft.com/office/drawing/2014/main" id="{E40FFED1-B3F7-1534-B1AC-5F363760021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228119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(With Foot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BB085AD1-6B61-B61B-C057-FE343AE858AE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rgbClr val="005BB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34">
            <a:extLst>
              <a:ext uri="{FF2B5EF4-FFF2-40B4-BE49-F238E27FC236}">
                <a16:creationId xmlns:a16="http://schemas.microsoft.com/office/drawing/2014/main" id="{AF559AD8-26B9-FF52-B875-44301D789B9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4" name="Text Placeholder 34">
            <a:extLst>
              <a:ext uri="{FF2B5EF4-FFF2-40B4-BE49-F238E27FC236}">
                <a16:creationId xmlns:a16="http://schemas.microsoft.com/office/drawing/2014/main" id="{7EDD5804-10AD-1712-EF6F-057E59F1EAD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  <p:pic>
        <p:nvPicPr>
          <p:cNvPr id="5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FE0133B8-03D3-7E8B-DBAE-A1ADDDEA0E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" y="6160371"/>
            <a:ext cx="802873" cy="5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9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3646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(Light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25B936D-FA43-AABF-F2FD-92A1596C8909}"/>
              </a:ext>
            </a:extLst>
          </p:cNvPr>
          <p:cNvSpPr/>
          <p:nvPr userDrawn="1"/>
        </p:nvSpPr>
        <p:spPr>
          <a:xfrm>
            <a:off x="0" y="-13643"/>
            <a:ext cx="12192000" cy="6911627"/>
          </a:xfrm>
          <a:custGeom>
            <a:avLst/>
            <a:gdLst/>
            <a:ahLst/>
            <a:cxnLst/>
            <a:rect l="l" t="t" r="r" b="b"/>
            <a:pathLst>
              <a:path w="12240260" h="6876415">
                <a:moveTo>
                  <a:pt x="12239993" y="0"/>
                </a:moveTo>
                <a:lnTo>
                  <a:pt x="0" y="0"/>
                </a:lnTo>
                <a:lnTo>
                  <a:pt x="0" y="6875995"/>
                </a:lnTo>
                <a:lnTo>
                  <a:pt x="12239993" y="6875995"/>
                </a:lnTo>
                <a:lnTo>
                  <a:pt x="12239993" y="0"/>
                </a:lnTo>
                <a:close/>
              </a:path>
            </a:pathLst>
          </a:custGeom>
          <a:solidFill>
            <a:srgbClr val="74C3D5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1895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ack (Alternative 1)">
    <p:bg>
      <p:bgPr>
        <a:solidFill>
          <a:srgbClr val="005B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69396" y="3061195"/>
            <a:ext cx="70439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>
              <a:defRPr sz="3600" b="0"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Thank</a:t>
            </a:r>
            <a:r>
              <a:rPr lang="tr-TR" dirty="0"/>
              <a:t> </a:t>
            </a:r>
            <a:r>
              <a:rPr lang="tr-TR" dirty="0" err="1"/>
              <a:t>you</a:t>
            </a:r>
            <a:endParaRPr spc="-10" dirty="0"/>
          </a:p>
        </p:txBody>
      </p:sp>
      <p:pic>
        <p:nvPicPr>
          <p:cNvPr id="16" name="Resim 1">
            <a:extLst>
              <a:ext uri="{FF2B5EF4-FFF2-40B4-BE49-F238E27FC236}">
                <a16:creationId xmlns:a16="http://schemas.microsoft.com/office/drawing/2014/main" id="{250C446E-4B79-4987-9585-E8850C6877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267229" y="5715000"/>
            <a:ext cx="1648255" cy="827040"/>
          </a:xfrm>
          <a:prstGeom prst="rect">
            <a:avLst/>
          </a:prstGeom>
        </p:spPr>
      </p:pic>
      <p:cxnSp>
        <p:nvCxnSpPr>
          <p:cNvPr id="2" name="Straight Connector 2">
            <a:extLst>
              <a:ext uri="{FF2B5EF4-FFF2-40B4-BE49-F238E27FC236}">
                <a16:creationId xmlns:a16="http://schemas.microsoft.com/office/drawing/2014/main" id="{5A83F141-BEE3-6FD8-6792-48605D5A0BB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44F72D3-CD57-585B-3B14-B9C8B43A9A5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7650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ack (Alternative 2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569396" y="3061195"/>
            <a:ext cx="70439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ctr">
              <a:defRPr sz="3600" b="0">
                <a:solidFill>
                  <a:srgbClr val="005BB7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Thank</a:t>
            </a:r>
            <a:r>
              <a:rPr lang="tr-TR" dirty="0"/>
              <a:t> </a:t>
            </a:r>
            <a:r>
              <a:rPr lang="tr-TR" dirty="0" err="1"/>
              <a:t>you</a:t>
            </a:r>
            <a:endParaRPr spc="-10" dirty="0"/>
          </a:p>
        </p:txBody>
      </p:sp>
      <p:cxnSp>
        <p:nvCxnSpPr>
          <p:cNvPr id="2" name="Straight Connector 2">
            <a:extLst>
              <a:ext uri="{FF2B5EF4-FFF2-40B4-BE49-F238E27FC236}">
                <a16:creationId xmlns:a16="http://schemas.microsoft.com/office/drawing/2014/main" id="{5A83F141-BEE3-6FD8-6792-48605D5A0BB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44F72D3-CD57-585B-3B14-B9C8B43A9A59}"/>
              </a:ext>
            </a:extLst>
          </p:cNvPr>
          <p:cNvCxnSpPr>
            <a:cxnSpLocks/>
          </p:cNvCxnSpPr>
          <p:nvPr userDrawn="1"/>
        </p:nvCxnSpPr>
        <p:spPr>
          <a:xfrm>
            <a:off x="1673443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Resim 10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BCF245C-0185-EE93-5819-68FC04FE8E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281" y="5520226"/>
            <a:ext cx="1816150" cy="121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62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(Alternative 2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5A4D7F1A-FCCF-5B0F-846F-5E1A34DAAF9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595050"/>
            <a:ext cx="8542524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solidFill>
                  <a:srgbClr val="005BB7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Presentation </a:t>
            </a:r>
            <a:r>
              <a:rPr lang="tr-TR" dirty="0" err="1"/>
              <a:t>Headline</a:t>
            </a:r>
            <a:endParaRPr lang="tr-TR" dirty="0"/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5934C685-5E9A-B372-926C-CCCEE61465D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999" y="2895600"/>
            <a:ext cx="2794001" cy="1107996"/>
          </a:xfrm>
        </p:spPr>
        <p:txBody>
          <a:bodyPr/>
          <a:lstStyle>
            <a:lvl1pPr>
              <a:defRPr sz="1800" i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Name, Surname</a:t>
            </a:r>
            <a:br>
              <a:rPr lang="en-US" dirty="0"/>
            </a:br>
            <a:r>
              <a:rPr lang="en-US" dirty="0"/>
              <a:t>Department,</a:t>
            </a:r>
            <a:br>
              <a:rPr lang="en-US" dirty="0"/>
            </a:br>
            <a:r>
              <a:rPr lang="en-US" dirty="0"/>
              <a:t>Date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cxnSp>
        <p:nvCxnSpPr>
          <p:cNvPr id="13" name="Straight Connector 7">
            <a:extLst>
              <a:ext uri="{FF2B5EF4-FFF2-40B4-BE49-F238E27FC236}">
                <a16:creationId xmlns:a16="http://schemas.microsoft.com/office/drawing/2014/main" id="{5F8F23D4-AA0F-789A-9DD4-148DE2E0D63B}"/>
              </a:ext>
            </a:extLst>
          </p:cNvPr>
          <p:cNvCxnSpPr>
            <a:cxnSpLocks/>
          </p:cNvCxnSpPr>
          <p:nvPr userDrawn="1"/>
        </p:nvCxnSpPr>
        <p:spPr>
          <a:xfrm>
            <a:off x="634999" y="259373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2">
            <a:extLst>
              <a:ext uri="{FF2B5EF4-FFF2-40B4-BE49-F238E27FC236}">
                <a16:creationId xmlns:a16="http://schemas.microsoft.com/office/drawing/2014/main" id="{F71AFF7F-EFDD-E632-CE4A-F51F692D9C76}"/>
              </a:ext>
            </a:extLst>
          </p:cNvPr>
          <p:cNvCxnSpPr>
            <a:cxnSpLocks/>
          </p:cNvCxnSpPr>
          <p:nvPr userDrawn="1"/>
        </p:nvCxnSpPr>
        <p:spPr>
          <a:xfrm>
            <a:off x="634999" y="4033918"/>
            <a:ext cx="8845114" cy="0"/>
          </a:xfrm>
          <a:prstGeom prst="line">
            <a:avLst/>
          </a:prstGeom>
          <a:ln>
            <a:solidFill>
              <a:srgbClr val="71C2D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Resim 18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8C0314B8-C99F-B8C7-A890-2C6B1D3704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22" y="5542142"/>
            <a:ext cx="1716893" cy="115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816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ody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D70A222-4659-DFC2-B2A1-3A38F001295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109047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sp>
        <p:nvSpPr>
          <p:cNvPr id="2" name="Holder 4">
            <a:extLst>
              <a:ext uri="{FF2B5EF4-FFF2-40B4-BE49-F238E27FC236}">
                <a16:creationId xmlns:a16="http://schemas.microsoft.com/office/drawing/2014/main" id="{7CA600D6-9296-7597-B9FF-1E20FD6DCE1F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rgbClr val="005C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34">
            <a:extLst>
              <a:ext uri="{FF2B5EF4-FFF2-40B4-BE49-F238E27FC236}">
                <a16:creationId xmlns:a16="http://schemas.microsoft.com/office/drawing/2014/main" id="{3859D668-01AF-6701-63D0-4248D9E0277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7" name="Text Placeholder 34">
            <a:extLst>
              <a:ext uri="{FF2B5EF4-FFF2-40B4-BE49-F238E27FC236}">
                <a16:creationId xmlns:a16="http://schemas.microsoft.com/office/drawing/2014/main" id="{63738A55-A8E5-91D8-13DE-66F1FF3119B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  <p:pic>
        <p:nvPicPr>
          <p:cNvPr id="6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EAB4A4EA-17DD-A82F-CFB5-364268B885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" y="6160371"/>
            <a:ext cx="802873" cy="537822"/>
          </a:xfrm>
          <a:prstGeom prst="rect">
            <a:avLst/>
          </a:prstGeom>
        </p:spPr>
      </p:pic>
      <p:sp>
        <p:nvSpPr>
          <p:cNvPr id="4" name="Text Placeholder 34">
            <a:extLst>
              <a:ext uri="{FF2B5EF4-FFF2-40B4-BE49-F238E27FC236}">
                <a16:creationId xmlns:a16="http://schemas.microsoft.com/office/drawing/2014/main" id="{76D86EB8-C850-4291-656E-DB80C4C80A9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0856" y="1359544"/>
            <a:ext cx="10835344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8" name="Text Placeholder 34">
            <a:extLst>
              <a:ext uri="{FF2B5EF4-FFF2-40B4-BE49-F238E27FC236}">
                <a16:creationId xmlns:a16="http://schemas.microsoft.com/office/drawing/2014/main" id="{153CB542-EACE-CDA3-F834-AD400C3C49D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2057399"/>
            <a:ext cx="10835344" cy="3810001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</p:spTree>
    <p:extLst>
      <p:ext uri="{BB962C8B-B14F-4D97-AF65-F5344CB8AC3E}">
        <p14:creationId xmlns:p14="http://schemas.microsoft.com/office/powerpoint/2010/main" val="285906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D70A222-4659-DFC2-B2A1-3A38F001295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11004228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pic>
        <p:nvPicPr>
          <p:cNvPr id="6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EAB4A4EA-17DD-A82F-CFB5-364268B885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" y="6160371"/>
            <a:ext cx="802873" cy="537822"/>
          </a:xfrm>
          <a:prstGeom prst="rect">
            <a:avLst/>
          </a:prstGeom>
        </p:spPr>
      </p:pic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A28FAEE8-CE71-D4B3-E3C6-BE31053DD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2057400"/>
            <a:ext cx="10835344" cy="3810000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914400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14" name="Holder 4">
            <a:extLst>
              <a:ext uri="{FF2B5EF4-FFF2-40B4-BE49-F238E27FC236}">
                <a16:creationId xmlns:a16="http://schemas.microsoft.com/office/drawing/2014/main" id="{8CF64BBE-3F59-2C1D-B8FA-3A2F246955E6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rgbClr val="005C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34">
            <a:extLst>
              <a:ext uri="{FF2B5EF4-FFF2-40B4-BE49-F238E27FC236}">
                <a16:creationId xmlns:a16="http://schemas.microsoft.com/office/drawing/2014/main" id="{1F0A8298-D050-4294-5D57-43B565884B01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16" name="Text Placeholder 34">
            <a:extLst>
              <a:ext uri="{FF2B5EF4-FFF2-40B4-BE49-F238E27FC236}">
                <a16:creationId xmlns:a16="http://schemas.microsoft.com/office/drawing/2014/main" id="{377BF0BF-6219-4AD8-DD0A-8321AED260B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920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Two Tex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D70A222-4659-DFC2-B2A1-3A38F001295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11004228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pic>
        <p:nvPicPr>
          <p:cNvPr id="6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EAB4A4EA-17DD-A82F-CFB5-364268B885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" y="6160371"/>
            <a:ext cx="802873" cy="537822"/>
          </a:xfrm>
          <a:prstGeom prst="rect">
            <a:avLst/>
          </a:prstGeom>
        </p:spPr>
      </p:pic>
      <p:sp>
        <p:nvSpPr>
          <p:cNvPr id="9" name="Text Placeholder 34">
            <a:extLst>
              <a:ext uri="{FF2B5EF4-FFF2-40B4-BE49-F238E27FC236}">
                <a16:creationId xmlns:a16="http://schemas.microsoft.com/office/drawing/2014/main" id="{A28FAEE8-CE71-D4B3-E3C6-BE31053DD9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2057400"/>
            <a:ext cx="5348944" cy="3810000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914400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Text Placeholder 34">
            <a:extLst>
              <a:ext uri="{FF2B5EF4-FFF2-40B4-BE49-F238E27FC236}">
                <a16:creationId xmlns:a16="http://schemas.microsoft.com/office/drawing/2014/main" id="{7D4678F3-8CDD-B49F-C284-9FCCD9F8216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56760" y="2057400"/>
            <a:ext cx="5348944" cy="3810000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/>
            </a:lvl3pPr>
          </a:lstStyle>
          <a:p>
            <a:pPr lvl="0"/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marL="914400" marR="0" lvl="2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pPr marL="457200" marR="0" lvl="1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12" name="Holder 4">
            <a:extLst>
              <a:ext uri="{FF2B5EF4-FFF2-40B4-BE49-F238E27FC236}">
                <a16:creationId xmlns:a16="http://schemas.microsoft.com/office/drawing/2014/main" id="{7D14DFF2-CC2E-3078-9267-5D1605136BEF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rgbClr val="005C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34">
            <a:extLst>
              <a:ext uri="{FF2B5EF4-FFF2-40B4-BE49-F238E27FC236}">
                <a16:creationId xmlns:a16="http://schemas.microsoft.com/office/drawing/2014/main" id="{4CE2C2EA-2607-6E7E-921B-0D81A5E0087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14" name="Text Placeholder 34">
            <a:extLst>
              <a:ext uri="{FF2B5EF4-FFF2-40B4-BE49-F238E27FC236}">
                <a16:creationId xmlns:a16="http://schemas.microsoft.com/office/drawing/2014/main" id="{A6D58B5B-BB05-5278-DC3C-0161E96FAFC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84960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BD70A222-4659-DFC2-B2A1-3A38F001295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11004228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pic>
        <p:nvPicPr>
          <p:cNvPr id="6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EAB4A4EA-17DD-A82F-CFB5-364268B885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" y="6160371"/>
            <a:ext cx="802873" cy="537822"/>
          </a:xfrm>
          <a:prstGeom prst="rect">
            <a:avLst/>
          </a:prstGeom>
        </p:spPr>
      </p:pic>
      <p:sp>
        <p:nvSpPr>
          <p:cNvPr id="10" name="Holder 4">
            <a:extLst>
              <a:ext uri="{FF2B5EF4-FFF2-40B4-BE49-F238E27FC236}">
                <a16:creationId xmlns:a16="http://schemas.microsoft.com/office/drawing/2014/main" id="{1FF8C2AA-5ACC-09FB-BD9E-A0A9E7EFADC0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rgbClr val="005C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34">
            <a:extLst>
              <a:ext uri="{FF2B5EF4-FFF2-40B4-BE49-F238E27FC236}">
                <a16:creationId xmlns:a16="http://schemas.microsoft.com/office/drawing/2014/main" id="{FB019755-B335-24EB-D058-A2107FC78F8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12" name="Text Placeholder 34">
            <a:extLst>
              <a:ext uri="{FF2B5EF4-FFF2-40B4-BE49-F238E27FC236}">
                <a16:creationId xmlns:a16="http://schemas.microsoft.com/office/drawing/2014/main" id="{A780BD2D-23FD-CA68-8E90-C3AC5BA4DBC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4261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 (Light 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5B969569-33DA-DF26-60A3-3EF2621F2E5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-63237" y="-17474"/>
            <a:ext cx="12381710" cy="6928046"/>
          </a:xfrm>
          <a:custGeom>
            <a:avLst/>
            <a:gdLst/>
            <a:ahLst/>
            <a:cxnLst/>
            <a:rect l="l" t="t" r="r" b="b"/>
            <a:pathLst>
              <a:path w="12240260" h="6891655">
                <a:moveTo>
                  <a:pt x="12239993" y="0"/>
                </a:moveTo>
                <a:lnTo>
                  <a:pt x="0" y="0"/>
                </a:lnTo>
                <a:lnTo>
                  <a:pt x="0" y="6891261"/>
                </a:lnTo>
                <a:lnTo>
                  <a:pt x="12239993" y="6891261"/>
                </a:lnTo>
                <a:lnTo>
                  <a:pt x="12239993" y="0"/>
                </a:lnTo>
                <a:close/>
              </a:path>
            </a:pathLst>
          </a:custGeom>
          <a:solidFill>
            <a:srgbClr val="00AB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3">
            <a:extLst>
              <a:ext uri="{FF2B5EF4-FFF2-40B4-BE49-F238E27FC236}">
                <a16:creationId xmlns:a16="http://schemas.microsoft.com/office/drawing/2014/main" id="{F69C4F61-0158-9CC5-4BAB-03D5521AB6C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1" y="361804"/>
            <a:ext cx="9916619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FFFFFF"/>
                </a:solidFill>
              </a:rPr>
              <a:t>Click to Edit Headline</a:t>
            </a:r>
            <a:endParaRPr spc="-10" dirty="0">
              <a:solidFill>
                <a:srgbClr val="FFFFFF"/>
              </a:solidFill>
            </a:endParaRPr>
          </a:p>
        </p:txBody>
      </p:sp>
      <p:sp>
        <p:nvSpPr>
          <p:cNvPr id="26" name="Text Placeholder 34">
            <a:extLst>
              <a:ext uri="{FF2B5EF4-FFF2-40B4-BE49-F238E27FC236}">
                <a16:creationId xmlns:a16="http://schemas.microsoft.com/office/drawing/2014/main" id="{A760F538-3BC9-4CC1-D829-F731E77E0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0856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7" name="Text Placeholder 34">
            <a:extLst>
              <a:ext uri="{FF2B5EF4-FFF2-40B4-BE49-F238E27FC236}">
                <a16:creationId xmlns:a16="http://schemas.microsoft.com/office/drawing/2014/main" id="{80A8F3CF-4167-23CE-D4A5-6FE23E6FB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4110384"/>
            <a:ext cx="3072746" cy="1837608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8" name="Text Placeholder 34">
            <a:extLst>
              <a:ext uri="{FF2B5EF4-FFF2-40B4-BE49-F238E27FC236}">
                <a16:creationId xmlns:a16="http://schemas.microsoft.com/office/drawing/2014/main" id="{AFC04A56-18D4-D746-5739-7432B9A619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92641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9" name="Text Placeholder 34">
            <a:extLst>
              <a:ext uri="{FF2B5EF4-FFF2-40B4-BE49-F238E27FC236}">
                <a16:creationId xmlns:a16="http://schemas.microsoft.com/office/drawing/2014/main" id="{CB49F0A9-4A9E-A3D6-5213-C659AD463D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92641" y="4110384"/>
            <a:ext cx="3072746" cy="1837608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0" name="Text Placeholder 34">
            <a:extLst>
              <a:ext uri="{FF2B5EF4-FFF2-40B4-BE49-F238E27FC236}">
                <a16:creationId xmlns:a16="http://schemas.microsoft.com/office/drawing/2014/main" id="{24B48297-C66B-2CF7-C9CA-0CEC2F80C6C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31644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31" name="Text Placeholder 34">
            <a:extLst>
              <a:ext uri="{FF2B5EF4-FFF2-40B4-BE49-F238E27FC236}">
                <a16:creationId xmlns:a16="http://schemas.microsoft.com/office/drawing/2014/main" id="{951EE535-2D09-19FE-0F64-0545CAAB5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31644" y="4110384"/>
            <a:ext cx="3072746" cy="1837608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570C90C9-AD13-D6DF-812E-9F91C1E542A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70307" y="1484218"/>
            <a:ext cx="3073295" cy="1799646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4" name="Picture Placeholder 32">
            <a:extLst>
              <a:ext uri="{FF2B5EF4-FFF2-40B4-BE49-F238E27FC236}">
                <a16:creationId xmlns:a16="http://schemas.microsoft.com/office/drawing/2014/main" id="{A60CC967-E017-1B67-4639-B4132463722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450700" y="1484218"/>
            <a:ext cx="3073295" cy="1799646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5" name="Picture Placeholder 32">
            <a:extLst>
              <a:ext uri="{FF2B5EF4-FFF2-40B4-BE49-F238E27FC236}">
                <a16:creationId xmlns:a16="http://schemas.microsoft.com/office/drawing/2014/main" id="{4AEC3708-2663-066A-A904-47A1759BF3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189703" y="1484218"/>
            <a:ext cx="3073295" cy="1799646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pic>
        <p:nvPicPr>
          <p:cNvPr id="3" name="Resim 8">
            <a:extLst>
              <a:ext uri="{FF2B5EF4-FFF2-40B4-BE49-F238E27FC236}">
                <a16:creationId xmlns:a16="http://schemas.microsoft.com/office/drawing/2014/main" id="{330C93ED-91BA-C384-0E16-7F569EB5A87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563671" y="6235064"/>
            <a:ext cx="774136" cy="388436"/>
          </a:xfrm>
          <a:prstGeom prst="rect">
            <a:avLst/>
          </a:prstGeom>
        </p:spPr>
      </p:pic>
      <p:sp>
        <p:nvSpPr>
          <p:cNvPr id="10" name="Holder 4">
            <a:extLst>
              <a:ext uri="{FF2B5EF4-FFF2-40B4-BE49-F238E27FC236}">
                <a16:creationId xmlns:a16="http://schemas.microsoft.com/office/drawing/2014/main" id="{FF628C89-1CDB-60BD-7C19-6197CFA649A2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34">
            <a:extLst>
              <a:ext uri="{FF2B5EF4-FFF2-40B4-BE49-F238E27FC236}">
                <a16:creationId xmlns:a16="http://schemas.microsoft.com/office/drawing/2014/main" id="{079D4293-7AD1-CBED-6573-168BDA73649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12" name="Text Placeholder 34">
            <a:extLst>
              <a:ext uri="{FF2B5EF4-FFF2-40B4-BE49-F238E27FC236}">
                <a16:creationId xmlns:a16="http://schemas.microsoft.com/office/drawing/2014/main" id="{A2A9D2E1-91B8-9BA8-4513-A18E7253374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7051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34">
            <a:extLst>
              <a:ext uri="{FF2B5EF4-FFF2-40B4-BE49-F238E27FC236}">
                <a16:creationId xmlns:a16="http://schemas.microsoft.com/office/drawing/2014/main" id="{A760F538-3BC9-4CC1-D829-F731E77E0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0856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7" name="Text Placeholder 34">
            <a:extLst>
              <a:ext uri="{FF2B5EF4-FFF2-40B4-BE49-F238E27FC236}">
                <a16:creationId xmlns:a16="http://schemas.microsoft.com/office/drawing/2014/main" id="{80A8F3CF-4167-23CE-D4A5-6FE23E6FB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0856" y="4110384"/>
            <a:ext cx="3072746" cy="1833216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8" name="Text Placeholder 34">
            <a:extLst>
              <a:ext uri="{FF2B5EF4-FFF2-40B4-BE49-F238E27FC236}">
                <a16:creationId xmlns:a16="http://schemas.microsoft.com/office/drawing/2014/main" id="{AFC04A56-18D4-D746-5739-7432B9A619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92641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29" name="Text Placeholder 34">
            <a:extLst>
              <a:ext uri="{FF2B5EF4-FFF2-40B4-BE49-F238E27FC236}">
                <a16:creationId xmlns:a16="http://schemas.microsoft.com/office/drawing/2014/main" id="{CB49F0A9-4A9E-A3D6-5213-C659AD463D5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92641" y="4110384"/>
            <a:ext cx="3072746" cy="1833216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0" name="Text Placeholder 34">
            <a:extLst>
              <a:ext uri="{FF2B5EF4-FFF2-40B4-BE49-F238E27FC236}">
                <a16:creationId xmlns:a16="http://schemas.microsoft.com/office/drawing/2014/main" id="{24B48297-C66B-2CF7-C9CA-0CEC2F80C6C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31644" y="3656128"/>
            <a:ext cx="3072746" cy="275215"/>
          </a:xfrm>
        </p:spPr>
        <p:txBody>
          <a:bodyPr/>
          <a:lstStyle>
            <a:lvl1pPr>
              <a:defRPr sz="1800" b="1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Body Headline</a:t>
            </a:r>
          </a:p>
        </p:txBody>
      </p:sp>
      <p:sp>
        <p:nvSpPr>
          <p:cNvPr id="31" name="Text Placeholder 34">
            <a:extLst>
              <a:ext uri="{FF2B5EF4-FFF2-40B4-BE49-F238E27FC236}">
                <a16:creationId xmlns:a16="http://schemas.microsoft.com/office/drawing/2014/main" id="{951EE535-2D09-19FE-0F64-0545CAAB5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231644" y="4110384"/>
            <a:ext cx="3072746" cy="1833216"/>
          </a:xfrm>
        </p:spPr>
        <p:txBody>
          <a:bodyPr/>
          <a:lstStyle>
            <a:lvl1pPr>
              <a:defRPr sz="1400" b="0">
                <a:solidFill>
                  <a:srgbClr val="005BB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570C90C9-AD13-D6DF-812E-9F91C1E542A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70307" y="1484218"/>
            <a:ext cx="3073295" cy="1799646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4" name="Picture Placeholder 32">
            <a:extLst>
              <a:ext uri="{FF2B5EF4-FFF2-40B4-BE49-F238E27FC236}">
                <a16:creationId xmlns:a16="http://schemas.microsoft.com/office/drawing/2014/main" id="{A60CC967-E017-1B67-4639-B4132463722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450700" y="1484218"/>
            <a:ext cx="3073295" cy="1799646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35" name="Picture Placeholder 32">
            <a:extLst>
              <a:ext uri="{FF2B5EF4-FFF2-40B4-BE49-F238E27FC236}">
                <a16:creationId xmlns:a16="http://schemas.microsoft.com/office/drawing/2014/main" id="{4AEC3708-2663-066A-A904-47A1759BF3F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189703" y="1484218"/>
            <a:ext cx="3073295" cy="1799646"/>
          </a:xfr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TR"/>
          </a:p>
        </p:txBody>
      </p:sp>
      <p:sp>
        <p:nvSpPr>
          <p:cNvPr id="2" name="object 3">
            <a:extLst>
              <a:ext uri="{FF2B5EF4-FFF2-40B4-BE49-F238E27FC236}">
                <a16:creationId xmlns:a16="http://schemas.microsoft.com/office/drawing/2014/main" id="{00137080-5C10-E079-A954-DEE886BBB09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601476" y="364149"/>
            <a:ext cx="9152124" cy="8899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dirty="0" err="1"/>
              <a:t>Click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Edit</a:t>
            </a:r>
            <a:r>
              <a:rPr lang="tr-TR" dirty="0"/>
              <a:t> </a:t>
            </a:r>
            <a:r>
              <a:rPr lang="tr-TR" dirty="0" err="1"/>
              <a:t>Headline</a:t>
            </a:r>
            <a:endParaRPr spc="-10" dirty="0"/>
          </a:p>
        </p:txBody>
      </p:sp>
      <p:pic>
        <p:nvPicPr>
          <p:cNvPr id="7" name="Resim 1" descr="grafik, logo, yazı tipi, meneviş mavisi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D293D9A1-AB04-D993-CE59-08DEE214A2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302" y="6160371"/>
            <a:ext cx="802873" cy="537822"/>
          </a:xfrm>
          <a:prstGeom prst="rect">
            <a:avLst/>
          </a:prstGeom>
        </p:spPr>
      </p:pic>
      <p:sp>
        <p:nvSpPr>
          <p:cNvPr id="10" name="Holder 4">
            <a:extLst>
              <a:ext uri="{FF2B5EF4-FFF2-40B4-BE49-F238E27FC236}">
                <a16:creationId xmlns:a16="http://schemas.microsoft.com/office/drawing/2014/main" id="{E765CD62-E227-A346-65F1-041E239A2950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rgbClr val="005CB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Placeholder 34">
            <a:extLst>
              <a:ext uri="{FF2B5EF4-FFF2-40B4-BE49-F238E27FC236}">
                <a16:creationId xmlns:a16="http://schemas.microsoft.com/office/drawing/2014/main" id="{D2DF87C4-1BFB-CD3F-7B88-0E408E0F700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12" name="Text Placeholder 34">
            <a:extLst>
              <a:ext uri="{FF2B5EF4-FFF2-40B4-BE49-F238E27FC236}">
                <a16:creationId xmlns:a16="http://schemas.microsoft.com/office/drawing/2014/main" id="{85220D0B-1C05-DAD5-8109-62FF933F3AA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rgbClr val="005C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55119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d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>
            <a:extLst>
              <a:ext uri="{FF2B5EF4-FFF2-40B4-BE49-F238E27FC236}">
                <a16:creationId xmlns:a16="http://schemas.microsoft.com/office/drawing/2014/main" id="{03EFDAA0-30C9-09C4-F7E4-10D8826A9E8B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96" y="3761"/>
            <a:ext cx="12189205" cy="6854239"/>
          </a:xfrm>
          <a:prstGeom prst="rect">
            <a:avLst/>
          </a:prstGeom>
        </p:spPr>
      </p:pic>
      <p:sp>
        <p:nvSpPr>
          <p:cNvPr id="6" name="object 3">
            <a:extLst>
              <a:ext uri="{FF2B5EF4-FFF2-40B4-BE49-F238E27FC236}">
                <a16:creationId xmlns:a16="http://schemas.microsoft.com/office/drawing/2014/main" id="{74177341-F76A-29B5-10F8-3F51B7C9861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98980" y="361804"/>
            <a:ext cx="7318231" cy="175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marL="12619">
              <a:lnSpc>
                <a:spcPct val="100000"/>
              </a:lnSpc>
              <a:spcBef>
                <a:spcPts val="99"/>
              </a:spcBef>
              <a:defRPr/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Click to Edit Headline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59554CE7-D8C2-BE42-F27C-4B1CC2736DEA}"/>
              </a:ext>
            </a:extLst>
          </p:cNvPr>
          <p:cNvSpPr/>
          <p:nvPr userDrawn="1"/>
        </p:nvSpPr>
        <p:spPr>
          <a:xfrm>
            <a:off x="4477" y="3286532"/>
            <a:ext cx="3517846" cy="2402508"/>
          </a:xfrm>
          <a:custGeom>
            <a:avLst/>
            <a:gdLst/>
            <a:ahLst/>
            <a:cxnLst/>
            <a:rect l="l" t="t" r="r" b="b"/>
            <a:pathLst>
              <a:path w="3532504" h="2418079">
                <a:moveTo>
                  <a:pt x="3532289" y="0"/>
                </a:moveTo>
                <a:lnTo>
                  <a:pt x="0" y="0"/>
                </a:lnTo>
                <a:lnTo>
                  <a:pt x="0" y="2417889"/>
                </a:lnTo>
                <a:lnTo>
                  <a:pt x="3532289" y="2417889"/>
                </a:lnTo>
                <a:lnTo>
                  <a:pt x="3532289" y="0"/>
                </a:lnTo>
                <a:close/>
              </a:path>
            </a:pathLst>
          </a:custGeom>
          <a:solidFill>
            <a:srgbClr val="E0301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Text Placeholder 34">
            <a:extLst>
              <a:ext uri="{FF2B5EF4-FFF2-40B4-BE49-F238E27FC236}">
                <a16:creationId xmlns:a16="http://schemas.microsoft.com/office/drawing/2014/main" id="{3896DD34-CBF6-BFAC-3E2B-BDE1253901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2365" y="2315075"/>
            <a:ext cx="5463636" cy="321084"/>
          </a:xfrm>
        </p:spPr>
        <p:txBody>
          <a:bodyPr/>
          <a:lstStyle>
            <a:lvl1pPr>
              <a:defRPr sz="2087" i="0">
                <a:solidFill>
                  <a:srgbClr val="005CB9"/>
                </a:solidFill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Subheading</a:t>
            </a:r>
          </a:p>
        </p:txBody>
      </p:sp>
      <p:sp>
        <p:nvSpPr>
          <p:cNvPr id="18" name="Text Placeholder 34">
            <a:extLst>
              <a:ext uri="{FF2B5EF4-FFF2-40B4-BE49-F238E27FC236}">
                <a16:creationId xmlns:a16="http://schemas.microsoft.com/office/drawing/2014/main" id="{A3621F81-A993-804F-310A-B5E9F4D3E32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2364" y="3716376"/>
            <a:ext cx="2276516" cy="259925"/>
          </a:xfrm>
        </p:spPr>
        <p:txBody>
          <a:bodyPr/>
          <a:lstStyle>
            <a:lvl1pPr>
              <a:defRPr sz="1689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994" i="1"/>
            </a:lvl2pPr>
            <a:lvl3pPr>
              <a:defRPr sz="994" i="1"/>
            </a:lvl3pPr>
            <a:lvl4pPr>
              <a:defRPr sz="994" i="1"/>
            </a:lvl4pPr>
            <a:lvl5pPr>
              <a:defRPr sz="994" i="1"/>
            </a:lvl5pPr>
          </a:lstStyle>
          <a:p>
            <a:pPr marL="0" marR="0" lvl="0" indent="0" defTabSz="9085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Click to Edit Text</a:t>
            </a:r>
          </a:p>
        </p:txBody>
      </p:sp>
      <p:pic>
        <p:nvPicPr>
          <p:cNvPr id="15" name="Resim 8">
            <a:extLst>
              <a:ext uri="{FF2B5EF4-FFF2-40B4-BE49-F238E27FC236}">
                <a16:creationId xmlns:a16="http://schemas.microsoft.com/office/drawing/2014/main" id="{A0287A99-1826-3496-D047-DFE49C7BEE2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63671" y="6235064"/>
            <a:ext cx="774136" cy="388436"/>
          </a:xfrm>
          <a:prstGeom prst="rect">
            <a:avLst/>
          </a:prstGeom>
        </p:spPr>
      </p:pic>
      <p:sp>
        <p:nvSpPr>
          <p:cNvPr id="16" name="Holder 4">
            <a:extLst>
              <a:ext uri="{FF2B5EF4-FFF2-40B4-BE49-F238E27FC236}">
                <a16:creationId xmlns:a16="http://schemas.microsoft.com/office/drawing/2014/main" id="{C45799C4-BD70-8F5C-4898-0117AE50BF43}"/>
              </a:ext>
            </a:extLst>
          </p:cNvPr>
          <p:cNvSpPr txBox="1">
            <a:spLocks/>
          </p:cNvSpPr>
          <p:nvPr userDrawn="1"/>
        </p:nvSpPr>
        <p:spPr>
          <a:xfrm>
            <a:off x="10896600" y="6425542"/>
            <a:ext cx="709104" cy="1538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0"/>
            </a:defPPr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TR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TR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34">
            <a:extLst>
              <a:ext uri="{FF2B5EF4-FFF2-40B4-BE49-F238E27FC236}">
                <a16:creationId xmlns:a16="http://schemas.microsoft.com/office/drawing/2014/main" id="{9C538921-A398-67C3-1137-4548371917E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45315" y="6248400"/>
            <a:ext cx="5486401" cy="153888"/>
          </a:xfrm>
        </p:spPr>
        <p:txBody>
          <a:bodyPr/>
          <a:lstStyle>
            <a:lvl1pPr>
              <a:defRPr sz="1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Presentation Headline</a:t>
            </a:r>
          </a:p>
        </p:txBody>
      </p:sp>
      <p:sp>
        <p:nvSpPr>
          <p:cNvPr id="20" name="Text Placeholder 34">
            <a:extLst>
              <a:ext uri="{FF2B5EF4-FFF2-40B4-BE49-F238E27FC236}">
                <a16:creationId xmlns:a16="http://schemas.microsoft.com/office/drawing/2014/main" id="{E308716C-A19A-3A48-CCCF-AB2CFFA1E91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445315" y="6433237"/>
            <a:ext cx="5486401" cy="153888"/>
          </a:xfrm>
        </p:spPr>
        <p:txBody>
          <a:bodyPr/>
          <a:lstStyle>
            <a:lvl1pPr>
              <a:defRPr sz="1000" b="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000" i="1"/>
            </a:lvl2pPr>
            <a:lvl3pPr>
              <a:defRPr sz="1000" i="1"/>
            </a:lvl3pPr>
            <a:lvl4pPr>
              <a:defRPr sz="1000" i="1"/>
            </a:lvl4pPr>
            <a:lvl5pPr>
              <a:defRPr sz="1000" i="1"/>
            </a:lvl5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25527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898" y="341641"/>
            <a:ext cx="11166203" cy="894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700" b="1" i="0">
                <a:solidFill>
                  <a:srgbClr val="005EB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75" r:id="rId3"/>
    <p:sldLayoutId id="2147483664" r:id="rId4"/>
    <p:sldLayoutId id="2147483676" r:id="rId5"/>
    <p:sldLayoutId id="2147483678" r:id="rId6"/>
    <p:sldLayoutId id="2147483663" r:id="rId7"/>
    <p:sldLayoutId id="2147483667" r:id="rId8"/>
    <p:sldLayoutId id="2147483670" r:id="rId9"/>
    <p:sldLayoutId id="2147483665" r:id="rId10"/>
    <p:sldLayoutId id="2147483669" r:id="rId11"/>
    <p:sldLayoutId id="2147483671" r:id="rId12"/>
    <p:sldLayoutId id="2147483672" r:id="rId13"/>
    <p:sldLayoutId id="2147483674" r:id="rId14"/>
    <p:sldLayoutId id="2147483673" r:id="rId15"/>
    <p:sldLayoutId id="2147483679" r:id="rId16"/>
    <p:sldLayoutId id="2147483662" r:id="rId17"/>
    <p:sldLayoutId id="2147483668" r:id="rId1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5F7EE-C5EB-E25B-F8C2-FCA6BBA0C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A1DF7-B13A-E1E3-B602-063534E3A5D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98832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0B93D45-A932-B434-E13A-8A99F26ACAA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FE1A52-0A36-6858-D5E9-1465382641D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9DD5B1-B764-FD9A-48DF-4AA647FDBF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CD3377A-2D25-B514-1542-9685C1B60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8FE18A7-0CAF-03E0-704E-57B32CBAB9A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8902D52-EB17-AEF9-6D1D-75A7BA8F0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23274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F7CA377-4F70-8C25-01E2-3E00C943E4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304D4-92E7-703A-31B8-7ED51DF646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A17D-D41E-D2D3-46E5-2E5CAFA877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FD10D4-92AE-9B50-23AB-5181AEF54E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6B5133A-C738-E8D4-6AF5-D0886D721F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C4F0B6-EBFE-FCE7-DE17-91F63C11FD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DD0EF1F-5A59-F700-0159-6F9CB504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DF2BB07-5419-F364-9E44-95C90E7D066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32DF8A1-2BFB-665E-192E-46849ECACC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1276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6935E-D90A-5EC0-40B9-3AA11650A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9F15C-E08E-9C4E-FC47-0495D123468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01E14-E62F-FE85-3516-FE3410C5E5B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A836EA-B460-90DF-EB1C-92AD617581F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B84BC4-6517-9C76-164A-9B66A0D5CB1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191795A-8A1C-E7D7-605C-12E043483BD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B5DF60-BC4B-D05A-D1B2-7D802C32BC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094171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13390-4A31-9683-4105-20C3942AC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9A7EDF-0766-1668-98C6-6CC8418550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80BCD5-1432-7497-1666-78DD7BCA9B0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3D98F1-618C-9FEB-FF08-DB54FFEEFB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9500B9B-2E68-086F-F15E-3E32E91B553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51435BB-C00D-0BFA-A388-84845E0D57A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4CF0859-549C-BC7B-7173-B542ED33C28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78587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3F4FE9-DF0A-266C-9198-1336A131700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F92F1-1421-1399-8798-C76A9B683AD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46024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2166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1323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539EF-50C8-E545-3F89-CD47471CF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60370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FF940-F62C-0968-E0A1-D876C8BC3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73453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96FD5-85D4-2408-681D-BD42598D2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3827E-2619-7245-48F6-A0B28FFF80B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41300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A5A9-4DDC-7E27-4152-55AE62EC7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8ABE40-B09F-5169-C66C-8510EF079F5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F1FD6-94AD-B3FB-044A-50DEF25A45B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E4BE3B-A662-0A8A-83D0-C762E4069C3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624DF8-6B77-12AB-9DA4-2602DB6A5FA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871585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14F77-D51E-6A7A-0382-6BE6CBBF4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5BC96-967F-C534-EEE5-2A4999BBD56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98AC45-E369-80EF-5D89-BB899732281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CA93F-47B7-11C2-5FA2-34CA87DB886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970730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BA43-DCCF-7F02-B0FE-A136F3E05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46DC9-34B6-EA1C-6450-73AE3AD350A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5DAC73-5AD2-DC59-CE94-B4456CBAD81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8A3DD4-ACB8-5AE0-1168-214AB8DD0A2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12BE67A-44D7-EA3F-3ED8-8561B12CB2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86179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71EDB-DF3B-A860-8C4C-348B897C3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1A74A-23BF-F2F0-623C-ED414D23678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A26351-E38F-7A2A-F95D-DBB0422E55F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27362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7AD48-5817-4F30-485B-DC4CB37FE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80E418-2836-6D49-7779-76FD18B97BF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5DA2A-9238-9A88-DB3F-8ED5E97EEEF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17B668-5B42-E477-0369-F889E417E09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4A78D44-3DD1-F83B-B545-EA01CA5FDA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F33B4AC-0D84-578E-DBC0-B9D3443A12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F68A04F-032D-EB08-8DA2-1603B09CB81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8A4DF4-B4EA-075B-EC05-1A7582A6CFB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3D5D331-F32F-2088-D861-F27AF68D26A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67FAF57-57E8-8F39-67AC-50EE49AFC43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C33485D-5A99-273E-FB6D-B1AEA3F501A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A3BEB5F-D057-CA11-4AB7-90422564A70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2721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F2BAD6B-887F-F518-EE78-A60F546990B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5AF75-10A1-718D-D0B9-0246848CF81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03FA6D-2F75-1991-A04E-E6EED7FA54F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860A68-8F15-D93F-1F77-F404E9C635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77C08E7-EFBA-0CA1-086C-7D178FD6D34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967874F-99F3-C319-5562-27B23CB4D0D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952C009-B632-F056-0A20-FD811E9DB29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E4E3F8-2093-29CE-D38B-711BD6FB909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0A09888-3B2D-B544-0E69-4A3382D834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F50D509-81DF-2B4A-059D-B75BA9300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A629741-982D-3335-AB97-B4A2C5E03A8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4A77293-F392-27DB-3184-F26A35403A0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7812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A4690-4A85-488D-0788-4156566CE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DC11A9-F15E-A230-75F9-18A991F945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4BCF59-E7E3-BD6F-4DDD-07DC84A6390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A23FE-1BF0-9C6F-C274-D6DDE850FD6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585350-6866-0F61-5E89-65B999708E3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460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57FE7E73EFF9418A7FF097FA556EFF" ma:contentTypeVersion="15" ma:contentTypeDescription="Create a new document." ma:contentTypeScope="" ma:versionID="69d969a1acc603a863104ae79172106a">
  <xsd:schema xmlns:xsd="http://www.w3.org/2001/XMLSchema" xmlns:xs="http://www.w3.org/2001/XMLSchema" xmlns:p="http://schemas.microsoft.com/office/2006/metadata/properties" xmlns:ns2="6be66326-dd6c-43ed-8b9c-a4777ad08d5e" xmlns:ns3="91d2496f-b4b1-4fdb-8d7f-e8c4dafdbc1d" targetNamespace="http://schemas.microsoft.com/office/2006/metadata/properties" ma:root="true" ma:fieldsID="bb1d542563d458dfb2a6a5c3ba7df5cd" ns2:_="" ns3:_="">
    <xsd:import namespace="6be66326-dd6c-43ed-8b9c-a4777ad08d5e"/>
    <xsd:import namespace="91d2496f-b4b1-4fdb-8d7f-e8c4dafdbc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e66326-dd6c-43ed-8b9c-a4777ad08d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36cb27f-7ebc-4ce6-b3cf-bd6190c55f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d2496f-b4b1-4fdb-8d7f-e8c4dafdbc1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c1ac8ff-e661-4202-96ef-c49efb07ed15}" ma:internalName="TaxCatchAll" ma:showField="CatchAllData" ma:web="91d2496f-b4b1-4fdb-8d7f-e8c4dafdbc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d2496f-b4b1-4fdb-8d7f-e8c4dafdbc1d" xsi:nil="true"/>
    <lcf76f155ced4ddcb4097134ff3c332f xmlns="6be66326-dd6c-43ed-8b9c-a4777ad08d5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54C0D94-F1F7-4F50-BFE9-6F6104580C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378242-3846-4D9E-A0EB-5DCB2D4562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e66326-dd6c-43ed-8b9c-a4777ad08d5e"/>
    <ds:schemaRef ds:uri="91d2496f-b4b1-4fdb-8d7f-e8c4dafdbc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609F9F-C8C3-4FB8-9807-0B2F7CFE38B6}">
  <ds:schemaRefs>
    <ds:schemaRef ds:uri="http://schemas.microsoft.com/office/2006/metadata/properties"/>
    <ds:schemaRef ds:uri="http://schemas.microsoft.com/office/infopath/2007/PartnerControls"/>
    <ds:schemaRef ds:uri="91d2496f-b4b1-4fdb-8d7f-e8c4dafdbc1d"/>
    <ds:schemaRef ds:uri="6be66326-dd6c-43ed-8b9c-a4777ad08d5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0</Words>
  <Application>Microsoft Macintosh PowerPoint</Application>
  <PresentationFormat>Widescreen</PresentationFormat>
  <Paragraphs>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PPTbeyaz copy</dc:title>
  <cp:lastModifiedBy>Fatih Yılmaz</cp:lastModifiedBy>
  <cp:revision>81</cp:revision>
  <dcterms:created xsi:type="dcterms:W3CDTF">2025-01-16T11:03:39Z</dcterms:created>
  <dcterms:modified xsi:type="dcterms:W3CDTF">2025-03-15T11:22:34Z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2025-01-16T00:00:00Z</vt:filetime>
  </property>
  <property fmtid="{D5CDD505-2E9C-101B-9397-08002B2CF9AE}" pid="3" name="Creator">
    <vt:lpwstr>Adobe Illustrator 29.1 (Macintosh)</vt:lpwstr>
  </property>
  <property fmtid="{D5CDD505-2E9C-101B-9397-08002B2CF9AE}" pid="4" name="LastSaved">
    <vt:filetime>2025-01-16T00:00:00Z</vt:filetime>
  </property>
  <property fmtid="{D5CDD505-2E9C-101B-9397-08002B2CF9AE}" pid="5" name="Producer">
    <vt:lpwstr>Adobe PDF library 17.00</vt:lpwstr>
  </property>
  <property fmtid="{D5CDD505-2E9C-101B-9397-08002B2CF9AE}" pid="6" name="ContentTypeId">
    <vt:lpwstr>0x010100D057FE7E73EFF9418A7FF097FA556EFF</vt:lpwstr>
  </property>
</Properties>
</file>