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3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customXml" Target="../customXml/item3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customXml" Target="../customXml/item2.xml"/><Relationship Id="rId5" Type="http://schemas.openxmlformats.org/officeDocument/2006/relationships/tableStyles" Target="tableStyle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openxmlformats.org/officeDocument/2006/relationships/slide" Target="slides/slide4.xml"/></Relationship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27297" y="604446"/>
            <a:ext cx="4410710" cy="1762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700" b="1" i="0">
                <a:solidFill>
                  <a:srgbClr val="005EB8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700" b="1" i="0">
                <a:solidFill>
                  <a:srgbClr val="005EB8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700" b="1" i="0">
                <a:solidFill>
                  <a:srgbClr val="005EB8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700" b="1" i="0">
                <a:solidFill>
                  <a:srgbClr val="005EB8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2898" y="341641"/>
            <a:ext cx="11166203" cy="894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700" b="1" i="0">
                <a:solidFill>
                  <a:srgbClr val="005EB8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68139" y="2814846"/>
            <a:ext cx="1689735" cy="9632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3900"/>
              </a:lnSpc>
              <a:spcBef>
                <a:spcPts val="100"/>
              </a:spcBef>
            </a:pPr>
            <a:r>
              <a:rPr dirty="0" sz="1800">
                <a:solidFill>
                  <a:srgbClr val="005EB8"/>
                </a:solidFill>
                <a:latin typeface="Arial"/>
                <a:cs typeface="Arial"/>
              </a:rPr>
              <a:t>Name,</a:t>
            </a:r>
            <a:r>
              <a:rPr dirty="0" sz="18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005EB8"/>
                </a:solidFill>
                <a:latin typeface="Arial"/>
                <a:cs typeface="Arial"/>
              </a:rPr>
              <a:t>Surname Department </a:t>
            </a:r>
            <a:r>
              <a:rPr dirty="0" sz="1800" spc="-20">
                <a:solidFill>
                  <a:srgbClr val="005EB8"/>
                </a:solidFill>
                <a:latin typeface="Arial"/>
                <a:cs typeface="Arial"/>
              </a:rPr>
              <a:t>Date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Presentation Headline</a:t>
            </a:r>
          </a:p>
        </p:txBody>
      </p:sp>
      <p:grpSp>
        <p:nvGrpSpPr>
          <p:cNvPr id="4" name="object 4" descr=""/>
          <p:cNvGrpSpPr/>
          <p:nvPr/>
        </p:nvGrpSpPr>
        <p:grpSpPr>
          <a:xfrm>
            <a:off x="692663" y="5438329"/>
            <a:ext cx="2491740" cy="974090"/>
            <a:chOff x="692663" y="5438329"/>
            <a:chExt cx="2491740" cy="974090"/>
          </a:xfrm>
        </p:grpSpPr>
        <p:sp>
          <p:nvSpPr>
            <p:cNvPr id="5" name="object 5" descr=""/>
            <p:cNvSpPr/>
            <p:nvPr/>
          </p:nvSpPr>
          <p:spPr>
            <a:xfrm>
              <a:off x="692658" y="5438330"/>
              <a:ext cx="2491740" cy="974090"/>
            </a:xfrm>
            <a:custGeom>
              <a:avLst/>
              <a:gdLst/>
              <a:ahLst/>
              <a:cxnLst/>
              <a:rect l="l" t="t" r="r" b="b"/>
              <a:pathLst>
                <a:path w="2491740" h="974089">
                  <a:moveTo>
                    <a:pt x="1373708" y="153873"/>
                  </a:moveTo>
                  <a:lnTo>
                    <a:pt x="1322108" y="102311"/>
                  </a:lnTo>
                  <a:lnTo>
                    <a:pt x="1169149" y="102311"/>
                  </a:lnTo>
                  <a:lnTo>
                    <a:pt x="1117574" y="153873"/>
                  </a:lnTo>
                  <a:lnTo>
                    <a:pt x="1117574" y="485940"/>
                  </a:lnTo>
                  <a:lnTo>
                    <a:pt x="1169149" y="537540"/>
                  </a:lnTo>
                  <a:lnTo>
                    <a:pt x="1194473" y="537540"/>
                  </a:lnTo>
                  <a:lnTo>
                    <a:pt x="1245628" y="499160"/>
                  </a:lnTo>
                  <a:lnTo>
                    <a:pt x="1296784" y="537540"/>
                  </a:lnTo>
                  <a:lnTo>
                    <a:pt x="1322108" y="537540"/>
                  </a:lnTo>
                  <a:lnTo>
                    <a:pt x="1373708" y="485940"/>
                  </a:lnTo>
                  <a:lnTo>
                    <a:pt x="1373708" y="339204"/>
                  </a:lnTo>
                  <a:lnTo>
                    <a:pt x="1264907" y="339204"/>
                  </a:lnTo>
                  <a:lnTo>
                    <a:pt x="1264907" y="428726"/>
                  </a:lnTo>
                  <a:lnTo>
                    <a:pt x="1226350" y="428726"/>
                  </a:lnTo>
                  <a:lnTo>
                    <a:pt x="1226350" y="211086"/>
                  </a:lnTo>
                  <a:lnTo>
                    <a:pt x="1264907" y="211086"/>
                  </a:lnTo>
                  <a:lnTo>
                    <a:pt x="1264907" y="300621"/>
                  </a:lnTo>
                  <a:lnTo>
                    <a:pt x="1373708" y="300621"/>
                  </a:lnTo>
                  <a:lnTo>
                    <a:pt x="1373708" y="153873"/>
                  </a:lnTo>
                  <a:close/>
                </a:path>
                <a:path w="2491740" h="974089">
                  <a:moveTo>
                    <a:pt x="2146160" y="728319"/>
                  </a:moveTo>
                  <a:lnTo>
                    <a:pt x="2070646" y="728319"/>
                  </a:lnTo>
                  <a:lnTo>
                    <a:pt x="2070646" y="973912"/>
                  </a:lnTo>
                  <a:lnTo>
                    <a:pt x="2146160" y="973912"/>
                  </a:lnTo>
                  <a:lnTo>
                    <a:pt x="2146160" y="728319"/>
                  </a:lnTo>
                  <a:close/>
                </a:path>
                <a:path w="2491740" h="974089">
                  <a:moveTo>
                    <a:pt x="2146160" y="669061"/>
                  </a:moveTo>
                  <a:lnTo>
                    <a:pt x="2070646" y="669061"/>
                  </a:lnTo>
                  <a:lnTo>
                    <a:pt x="2070646" y="701421"/>
                  </a:lnTo>
                  <a:lnTo>
                    <a:pt x="2146160" y="701421"/>
                  </a:lnTo>
                  <a:lnTo>
                    <a:pt x="2146160" y="669061"/>
                  </a:lnTo>
                  <a:close/>
                </a:path>
                <a:path w="2491740" h="974089">
                  <a:moveTo>
                    <a:pt x="2491295" y="25590"/>
                  </a:moveTo>
                  <a:lnTo>
                    <a:pt x="2352103" y="25590"/>
                  </a:lnTo>
                  <a:lnTo>
                    <a:pt x="2352103" y="76720"/>
                  </a:lnTo>
                  <a:lnTo>
                    <a:pt x="1779905" y="563105"/>
                  </a:lnTo>
                  <a:lnTo>
                    <a:pt x="1565567" y="563105"/>
                  </a:lnTo>
                  <a:lnTo>
                    <a:pt x="1521726" y="528396"/>
                  </a:lnTo>
                  <a:lnTo>
                    <a:pt x="1476006" y="492201"/>
                  </a:lnTo>
                  <a:lnTo>
                    <a:pt x="1476006" y="147586"/>
                  </a:lnTo>
                  <a:lnTo>
                    <a:pt x="1521726" y="111404"/>
                  </a:lnTo>
                  <a:lnTo>
                    <a:pt x="1565567" y="76720"/>
                  </a:lnTo>
                  <a:lnTo>
                    <a:pt x="2352103" y="76720"/>
                  </a:lnTo>
                  <a:lnTo>
                    <a:pt x="2352103" y="25590"/>
                  </a:lnTo>
                  <a:lnTo>
                    <a:pt x="1565567" y="25590"/>
                  </a:lnTo>
                  <a:lnTo>
                    <a:pt x="1476006" y="111404"/>
                  </a:lnTo>
                  <a:lnTo>
                    <a:pt x="1424901" y="60286"/>
                  </a:lnTo>
                  <a:lnTo>
                    <a:pt x="1424901" y="132651"/>
                  </a:lnTo>
                  <a:lnTo>
                    <a:pt x="1424901" y="507136"/>
                  </a:lnTo>
                  <a:lnTo>
                    <a:pt x="1343367" y="588645"/>
                  </a:lnTo>
                  <a:lnTo>
                    <a:pt x="1279702" y="588645"/>
                  </a:lnTo>
                  <a:lnTo>
                    <a:pt x="1245628" y="563105"/>
                  </a:lnTo>
                  <a:lnTo>
                    <a:pt x="1211592" y="588645"/>
                  </a:lnTo>
                  <a:lnTo>
                    <a:pt x="1147889" y="588645"/>
                  </a:lnTo>
                  <a:lnTo>
                    <a:pt x="1087653" y="528396"/>
                  </a:lnTo>
                  <a:lnTo>
                    <a:pt x="1066393" y="507136"/>
                  </a:lnTo>
                  <a:lnTo>
                    <a:pt x="1066393" y="132651"/>
                  </a:lnTo>
                  <a:lnTo>
                    <a:pt x="1087628" y="111404"/>
                  </a:lnTo>
                  <a:lnTo>
                    <a:pt x="1147889" y="51092"/>
                  </a:lnTo>
                  <a:lnTo>
                    <a:pt x="1343367" y="51092"/>
                  </a:lnTo>
                  <a:lnTo>
                    <a:pt x="1424901" y="132651"/>
                  </a:lnTo>
                  <a:lnTo>
                    <a:pt x="1424901" y="60286"/>
                  </a:lnTo>
                  <a:lnTo>
                    <a:pt x="1415719" y="51092"/>
                  </a:lnTo>
                  <a:lnTo>
                    <a:pt x="1364653" y="0"/>
                  </a:lnTo>
                  <a:lnTo>
                    <a:pt x="1126642" y="0"/>
                  </a:lnTo>
                  <a:lnTo>
                    <a:pt x="1015263" y="111404"/>
                  </a:lnTo>
                  <a:lnTo>
                    <a:pt x="1015263" y="147586"/>
                  </a:lnTo>
                  <a:lnTo>
                    <a:pt x="1015263" y="492201"/>
                  </a:lnTo>
                  <a:lnTo>
                    <a:pt x="925728" y="563105"/>
                  </a:lnTo>
                  <a:lnTo>
                    <a:pt x="711390" y="563105"/>
                  </a:lnTo>
                  <a:lnTo>
                    <a:pt x="139128" y="76720"/>
                  </a:lnTo>
                  <a:lnTo>
                    <a:pt x="925728" y="76720"/>
                  </a:lnTo>
                  <a:lnTo>
                    <a:pt x="1015263" y="147586"/>
                  </a:lnTo>
                  <a:lnTo>
                    <a:pt x="1015263" y="111404"/>
                  </a:lnTo>
                  <a:lnTo>
                    <a:pt x="979068" y="76720"/>
                  </a:lnTo>
                  <a:lnTo>
                    <a:pt x="925728" y="25590"/>
                  </a:lnTo>
                  <a:lnTo>
                    <a:pt x="0" y="25590"/>
                  </a:lnTo>
                  <a:lnTo>
                    <a:pt x="692467" y="614235"/>
                  </a:lnTo>
                  <a:lnTo>
                    <a:pt x="925728" y="614235"/>
                  </a:lnTo>
                  <a:lnTo>
                    <a:pt x="979055" y="563105"/>
                  </a:lnTo>
                  <a:lnTo>
                    <a:pt x="1015263" y="528396"/>
                  </a:lnTo>
                  <a:lnTo>
                    <a:pt x="1126642" y="639826"/>
                  </a:lnTo>
                  <a:lnTo>
                    <a:pt x="1364653" y="639826"/>
                  </a:lnTo>
                  <a:lnTo>
                    <a:pt x="1415796" y="588645"/>
                  </a:lnTo>
                  <a:lnTo>
                    <a:pt x="1476006" y="528396"/>
                  </a:lnTo>
                  <a:lnTo>
                    <a:pt x="1565567" y="614235"/>
                  </a:lnTo>
                  <a:lnTo>
                    <a:pt x="1798561" y="614235"/>
                  </a:lnTo>
                  <a:lnTo>
                    <a:pt x="1858733" y="563105"/>
                  </a:lnTo>
                  <a:lnTo>
                    <a:pt x="2431123" y="76720"/>
                  </a:lnTo>
                  <a:lnTo>
                    <a:pt x="2491295" y="25590"/>
                  </a:lnTo>
                  <a:close/>
                </a:path>
              </a:pathLst>
            </a:custGeom>
            <a:solidFill>
              <a:srgbClr val="005EB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2258187" y="5540628"/>
              <a:ext cx="716915" cy="435609"/>
            </a:xfrm>
            <a:custGeom>
              <a:avLst/>
              <a:gdLst/>
              <a:ahLst/>
              <a:cxnLst/>
              <a:rect l="l" t="t" r="r" b="b"/>
              <a:pathLst>
                <a:path w="716914" h="435610">
                  <a:moveTo>
                    <a:pt x="310426" y="345706"/>
                  </a:moveTo>
                  <a:lnTo>
                    <a:pt x="0" y="345706"/>
                  </a:lnTo>
                  <a:lnTo>
                    <a:pt x="0" y="435241"/>
                  </a:lnTo>
                  <a:lnTo>
                    <a:pt x="204863" y="435241"/>
                  </a:lnTo>
                  <a:lnTo>
                    <a:pt x="310426" y="345706"/>
                  </a:lnTo>
                  <a:close/>
                </a:path>
                <a:path w="716914" h="435610">
                  <a:moveTo>
                    <a:pt x="445858" y="230365"/>
                  </a:moveTo>
                  <a:lnTo>
                    <a:pt x="50" y="230365"/>
                  </a:lnTo>
                  <a:lnTo>
                    <a:pt x="50" y="319925"/>
                  </a:lnTo>
                  <a:lnTo>
                    <a:pt x="340537" y="319925"/>
                  </a:lnTo>
                  <a:lnTo>
                    <a:pt x="445858" y="230365"/>
                  </a:lnTo>
                  <a:close/>
                </a:path>
                <a:path w="716914" h="435610">
                  <a:moveTo>
                    <a:pt x="581355" y="115290"/>
                  </a:moveTo>
                  <a:lnTo>
                    <a:pt x="63" y="115290"/>
                  </a:lnTo>
                  <a:lnTo>
                    <a:pt x="63" y="204825"/>
                  </a:lnTo>
                  <a:lnTo>
                    <a:pt x="475996" y="204825"/>
                  </a:lnTo>
                  <a:lnTo>
                    <a:pt x="581355" y="115290"/>
                  </a:lnTo>
                  <a:close/>
                </a:path>
                <a:path w="716914" h="435610">
                  <a:moveTo>
                    <a:pt x="716813" y="0"/>
                  </a:moveTo>
                  <a:lnTo>
                    <a:pt x="50" y="0"/>
                  </a:lnTo>
                  <a:lnTo>
                    <a:pt x="50" y="89535"/>
                  </a:lnTo>
                  <a:lnTo>
                    <a:pt x="611454" y="89535"/>
                  </a:lnTo>
                  <a:lnTo>
                    <a:pt x="716813" y="0"/>
                  </a:lnTo>
                  <a:close/>
                </a:path>
              </a:pathLst>
            </a:custGeom>
            <a:solidFill>
              <a:srgbClr val="6AC4D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68701" y="5540626"/>
              <a:ext cx="89535" cy="435235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901611" y="5540628"/>
              <a:ext cx="716915" cy="435609"/>
            </a:xfrm>
            <a:custGeom>
              <a:avLst/>
              <a:gdLst/>
              <a:ahLst/>
              <a:cxnLst/>
              <a:rect l="l" t="t" r="r" b="b"/>
              <a:pathLst>
                <a:path w="716915" h="435610">
                  <a:moveTo>
                    <a:pt x="716762" y="0"/>
                  </a:moveTo>
                  <a:lnTo>
                    <a:pt x="0" y="0"/>
                  </a:lnTo>
                  <a:lnTo>
                    <a:pt x="105321" y="89535"/>
                  </a:lnTo>
                  <a:lnTo>
                    <a:pt x="716762" y="89535"/>
                  </a:lnTo>
                  <a:lnTo>
                    <a:pt x="716762" y="0"/>
                  </a:lnTo>
                  <a:close/>
                </a:path>
                <a:path w="716915" h="435610">
                  <a:moveTo>
                    <a:pt x="716775" y="230365"/>
                  </a:moveTo>
                  <a:lnTo>
                    <a:pt x="270916" y="230365"/>
                  </a:lnTo>
                  <a:lnTo>
                    <a:pt x="376275" y="319925"/>
                  </a:lnTo>
                  <a:lnTo>
                    <a:pt x="716775" y="319925"/>
                  </a:lnTo>
                  <a:lnTo>
                    <a:pt x="716775" y="230365"/>
                  </a:lnTo>
                  <a:close/>
                </a:path>
                <a:path w="716915" h="435610">
                  <a:moveTo>
                    <a:pt x="716788" y="115290"/>
                  </a:moveTo>
                  <a:lnTo>
                    <a:pt x="135458" y="115290"/>
                  </a:lnTo>
                  <a:lnTo>
                    <a:pt x="240817" y="204825"/>
                  </a:lnTo>
                  <a:lnTo>
                    <a:pt x="716788" y="204825"/>
                  </a:lnTo>
                  <a:lnTo>
                    <a:pt x="716788" y="115290"/>
                  </a:lnTo>
                  <a:close/>
                </a:path>
                <a:path w="716915" h="435610">
                  <a:moveTo>
                    <a:pt x="716800" y="345706"/>
                  </a:moveTo>
                  <a:lnTo>
                    <a:pt x="406374" y="345706"/>
                  </a:lnTo>
                  <a:lnTo>
                    <a:pt x="511911" y="435241"/>
                  </a:lnTo>
                  <a:lnTo>
                    <a:pt x="716800" y="435241"/>
                  </a:lnTo>
                  <a:lnTo>
                    <a:pt x="716800" y="345706"/>
                  </a:lnTo>
                  <a:close/>
                </a:path>
              </a:pathLst>
            </a:custGeom>
            <a:solidFill>
              <a:srgbClr val="6AC4D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18381" y="5540626"/>
              <a:ext cx="89535" cy="435235"/>
            </a:xfrm>
            <a:prstGeom prst="rect">
              <a:avLst/>
            </a:prstGeom>
          </p:spPr>
        </p:pic>
      </p:grpSp>
      <p:sp>
        <p:nvSpPr>
          <p:cNvPr id="10" name="object 10" descr=""/>
          <p:cNvSpPr/>
          <p:nvPr/>
        </p:nvSpPr>
        <p:spPr>
          <a:xfrm>
            <a:off x="1417091" y="6167030"/>
            <a:ext cx="285115" cy="246379"/>
          </a:xfrm>
          <a:custGeom>
            <a:avLst/>
            <a:gdLst/>
            <a:ahLst/>
            <a:cxnLst/>
            <a:rect l="l" t="t" r="r" b="b"/>
            <a:pathLst>
              <a:path w="285114" h="246379">
                <a:moveTo>
                  <a:pt x="284822" y="0"/>
                </a:moveTo>
                <a:lnTo>
                  <a:pt x="0" y="0"/>
                </a:lnTo>
                <a:lnTo>
                  <a:pt x="0" y="49530"/>
                </a:lnTo>
                <a:lnTo>
                  <a:pt x="0" y="100330"/>
                </a:lnTo>
                <a:lnTo>
                  <a:pt x="0" y="140970"/>
                </a:lnTo>
                <a:lnTo>
                  <a:pt x="0" y="193040"/>
                </a:lnTo>
                <a:lnTo>
                  <a:pt x="0" y="246380"/>
                </a:lnTo>
                <a:lnTo>
                  <a:pt x="283464" y="246380"/>
                </a:lnTo>
                <a:lnTo>
                  <a:pt x="283464" y="193040"/>
                </a:lnTo>
                <a:lnTo>
                  <a:pt x="72669" y="193040"/>
                </a:lnTo>
                <a:lnTo>
                  <a:pt x="72669" y="140970"/>
                </a:lnTo>
                <a:lnTo>
                  <a:pt x="271373" y="140970"/>
                </a:lnTo>
                <a:lnTo>
                  <a:pt x="271373" y="100330"/>
                </a:lnTo>
                <a:lnTo>
                  <a:pt x="72669" y="100330"/>
                </a:lnTo>
                <a:lnTo>
                  <a:pt x="72669" y="49530"/>
                </a:lnTo>
                <a:lnTo>
                  <a:pt x="284822" y="49530"/>
                </a:lnTo>
                <a:lnTo>
                  <a:pt x="284822" y="0"/>
                </a:lnTo>
                <a:close/>
              </a:path>
            </a:pathLst>
          </a:custGeom>
          <a:solidFill>
            <a:srgbClr val="005EB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1750364" y="6167030"/>
            <a:ext cx="255904" cy="246379"/>
          </a:xfrm>
          <a:custGeom>
            <a:avLst/>
            <a:gdLst/>
            <a:ahLst/>
            <a:cxnLst/>
            <a:rect l="l" t="t" r="r" b="b"/>
            <a:pathLst>
              <a:path w="255905" h="246379">
                <a:moveTo>
                  <a:pt x="255511" y="198120"/>
                </a:moveTo>
                <a:lnTo>
                  <a:pt x="74904" y="198120"/>
                </a:lnTo>
                <a:lnTo>
                  <a:pt x="74904" y="0"/>
                </a:lnTo>
                <a:lnTo>
                  <a:pt x="0" y="0"/>
                </a:lnTo>
                <a:lnTo>
                  <a:pt x="0" y="198120"/>
                </a:lnTo>
                <a:lnTo>
                  <a:pt x="0" y="246380"/>
                </a:lnTo>
                <a:lnTo>
                  <a:pt x="255511" y="246380"/>
                </a:lnTo>
                <a:lnTo>
                  <a:pt x="255511" y="198120"/>
                </a:lnTo>
                <a:close/>
              </a:path>
            </a:pathLst>
          </a:custGeom>
          <a:solidFill>
            <a:srgbClr val="005EB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2055952" y="6167234"/>
            <a:ext cx="287655" cy="246379"/>
          </a:xfrm>
          <a:custGeom>
            <a:avLst/>
            <a:gdLst/>
            <a:ahLst/>
            <a:cxnLst/>
            <a:rect l="l" t="t" r="r" b="b"/>
            <a:pathLst>
              <a:path w="287655" h="246379">
                <a:moveTo>
                  <a:pt x="287058" y="0"/>
                </a:moveTo>
                <a:lnTo>
                  <a:pt x="0" y="0"/>
                </a:lnTo>
                <a:lnTo>
                  <a:pt x="0" y="53340"/>
                </a:lnTo>
                <a:lnTo>
                  <a:pt x="0" y="100330"/>
                </a:lnTo>
                <a:lnTo>
                  <a:pt x="0" y="142240"/>
                </a:lnTo>
                <a:lnTo>
                  <a:pt x="0" y="194310"/>
                </a:lnTo>
                <a:lnTo>
                  <a:pt x="0" y="246380"/>
                </a:lnTo>
                <a:lnTo>
                  <a:pt x="285635" y="246380"/>
                </a:lnTo>
                <a:lnTo>
                  <a:pt x="285635" y="194310"/>
                </a:lnTo>
                <a:lnTo>
                  <a:pt x="75590" y="194310"/>
                </a:lnTo>
                <a:lnTo>
                  <a:pt x="75590" y="142240"/>
                </a:lnTo>
                <a:lnTo>
                  <a:pt x="272110" y="142240"/>
                </a:lnTo>
                <a:lnTo>
                  <a:pt x="272110" y="100330"/>
                </a:lnTo>
                <a:lnTo>
                  <a:pt x="75590" y="100330"/>
                </a:lnTo>
                <a:lnTo>
                  <a:pt x="75590" y="53340"/>
                </a:lnTo>
                <a:lnTo>
                  <a:pt x="287058" y="53340"/>
                </a:lnTo>
                <a:lnTo>
                  <a:pt x="287058" y="0"/>
                </a:lnTo>
                <a:close/>
              </a:path>
            </a:pathLst>
          </a:custGeom>
          <a:solidFill>
            <a:srgbClr val="005EB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2390313" y="6166619"/>
            <a:ext cx="327025" cy="247015"/>
          </a:xfrm>
          <a:custGeom>
            <a:avLst/>
            <a:gdLst/>
            <a:ahLst/>
            <a:cxnLst/>
            <a:rect l="l" t="t" r="r" b="b"/>
            <a:pathLst>
              <a:path w="327025" h="247014">
                <a:moveTo>
                  <a:pt x="191516" y="0"/>
                </a:moveTo>
                <a:lnTo>
                  <a:pt x="0" y="0"/>
                </a:lnTo>
                <a:lnTo>
                  <a:pt x="0" y="246926"/>
                </a:lnTo>
                <a:lnTo>
                  <a:pt x="204444" y="246926"/>
                </a:lnTo>
                <a:lnTo>
                  <a:pt x="259813" y="244560"/>
                </a:lnTo>
                <a:lnTo>
                  <a:pt x="297719" y="235003"/>
                </a:lnTo>
                <a:lnTo>
                  <a:pt x="319491" y="214564"/>
                </a:lnTo>
                <a:lnTo>
                  <a:pt x="323425" y="194779"/>
                </a:lnTo>
                <a:lnTo>
                  <a:pt x="67830" y="194779"/>
                </a:lnTo>
                <a:lnTo>
                  <a:pt x="67830" y="143243"/>
                </a:lnTo>
                <a:lnTo>
                  <a:pt x="318765" y="143243"/>
                </a:lnTo>
                <a:lnTo>
                  <a:pt x="317442" y="139942"/>
                </a:lnTo>
                <a:lnTo>
                  <a:pt x="299825" y="126619"/>
                </a:lnTo>
                <a:lnTo>
                  <a:pt x="267817" y="121526"/>
                </a:lnTo>
                <a:lnTo>
                  <a:pt x="289277" y="117990"/>
                </a:lnTo>
                <a:lnTo>
                  <a:pt x="304196" y="107559"/>
                </a:lnTo>
                <a:lnTo>
                  <a:pt x="306408" y="103225"/>
                </a:lnTo>
                <a:lnTo>
                  <a:pt x="67830" y="103225"/>
                </a:lnTo>
                <a:lnTo>
                  <a:pt x="67830" y="52971"/>
                </a:lnTo>
                <a:lnTo>
                  <a:pt x="313459" y="52971"/>
                </a:lnTo>
                <a:lnTo>
                  <a:pt x="310366" y="33829"/>
                </a:lnTo>
                <a:lnTo>
                  <a:pt x="291068" y="13306"/>
                </a:lnTo>
                <a:lnTo>
                  <a:pt x="253048" y="2894"/>
                </a:lnTo>
                <a:lnTo>
                  <a:pt x="191516" y="0"/>
                </a:lnTo>
                <a:close/>
              </a:path>
              <a:path w="327025" h="247014">
                <a:moveTo>
                  <a:pt x="318765" y="143243"/>
                </a:moveTo>
                <a:lnTo>
                  <a:pt x="196557" y="143243"/>
                </a:lnTo>
                <a:lnTo>
                  <a:pt x="219290" y="143612"/>
                </a:lnTo>
                <a:lnTo>
                  <a:pt x="236774" y="146194"/>
                </a:lnTo>
                <a:lnTo>
                  <a:pt x="248001" y="153203"/>
                </a:lnTo>
                <a:lnTo>
                  <a:pt x="251968" y="166852"/>
                </a:lnTo>
                <a:lnTo>
                  <a:pt x="247667" y="182998"/>
                </a:lnTo>
                <a:lnTo>
                  <a:pt x="235697" y="191288"/>
                </a:lnTo>
                <a:lnTo>
                  <a:pt x="217458" y="194343"/>
                </a:lnTo>
                <a:lnTo>
                  <a:pt x="194348" y="194779"/>
                </a:lnTo>
                <a:lnTo>
                  <a:pt x="323425" y="194779"/>
                </a:lnTo>
                <a:lnTo>
                  <a:pt x="326453" y="179552"/>
                </a:lnTo>
                <a:lnTo>
                  <a:pt x="324906" y="158564"/>
                </a:lnTo>
                <a:lnTo>
                  <a:pt x="318765" y="143243"/>
                </a:lnTo>
                <a:close/>
              </a:path>
              <a:path w="327025" h="247014">
                <a:moveTo>
                  <a:pt x="313459" y="52971"/>
                </a:moveTo>
                <a:lnTo>
                  <a:pt x="203923" y="52971"/>
                </a:lnTo>
                <a:lnTo>
                  <a:pt x="222416" y="54572"/>
                </a:lnTo>
                <a:lnTo>
                  <a:pt x="234510" y="58702"/>
                </a:lnTo>
                <a:lnTo>
                  <a:pt x="241105" y="65894"/>
                </a:lnTo>
                <a:lnTo>
                  <a:pt x="243103" y="76682"/>
                </a:lnTo>
                <a:lnTo>
                  <a:pt x="240027" y="90398"/>
                </a:lnTo>
                <a:lnTo>
                  <a:pt x="230551" y="98459"/>
                </a:lnTo>
                <a:lnTo>
                  <a:pt x="214305" y="102267"/>
                </a:lnTo>
                <a:lnTo>
                  <a:pt x="190919" y="103225"/>
                </a:lnTo>
                <a:lnTo>
                  <a:pt x="306408" y="103225"/>
                </a:lnTo>
                <a:lnTo>
                  <a:pt x="312905" y="90493"/>
                </a:lnTo>
                <a:lnTo>
                  <a:pt x="315734" y="67055"/>
                </a:lnTo>
                <a:lnTo>
                  <a:pt x="313459" y="52971"/>
                </a:lnTo>
                <a:close/>
              </a:path>
            </a:pathLst>
          </a:custGeom>
          <a:solidFill>
            <a:srgbClr val="005EB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1038987" y="6166726"/>
            <a:ext cx="327025" cy="306070"/>
          </a:xfrm>
          <a:custGeom>
            <a:avLst/>
            <a:gdLst/>
            <a:ahLst/>
            <a:cxnLst/>
            <a:rect l="l" t="t" r="r" b="b"/>
            <a:pathLst>
              <a:path w="327025" h="306070">
                <a:moveTo>
                  <a:pt x="206692" y="273189"/>
                </a:moveTo>
                <a:lnTo>
                  <a:pt x="120192" y="273189"/>
                </a:lnTo>
                <a:lnTo>
                  <a:pt x="120192" y="305549"/>
                </a:lnTo>
                <a:lnTo>
                  <a:pt x="206692" y="305549"/>
                </a:lnTo>
                <a:lnTo>
                  <a:pt x="206692" y="273189"/>
                </a:lnTo>
                <a:close/>
              </a:path>
              <a:path w="327025" h="306070">
                <a:moveTo>
                  <a:pt x="326809" y="153428"/>
                </a:moveTo>
                <a:lnTo>
                  <a:pt x="255244" y="153428"/>
                </a:lnTo>
                <a:lnTo>
                  <a:pt x="255244" y="158407"/>
                </a:lnTo>
                <a:lnTo>
                  <a:pt x="249770" y="177431"/>
                </a:lnTo>
                <a:lnTo>
                  <a:pt x="233768" y="187617"/>
                </a:lnTo>
                <a:lnTo>
                  <a:pt x="207911" y="191706"/>
                </a:lnTo>
                <a:lnTo>
                  <a:pt x="172834" y="192455"/>
                </a:lnTo>
                <a:lnTo>
                  <a:pt x="151168" y="192506"/>
                </a:lnTo>
                <a:lnTo>
                  <a:pt x="133769" y="192303"/>
                </a:lnTo>
                <a:lnTo>
                  <a:pt x="91922" y="184581"/>
                </a:lnTo>
                <a:lnTo>
                  <a:pt x="70053" y="137820"/>
                </a:lnTo>
                <a:lnTo>
                  <a:pt x="70053" y="103301"/>
                </a:lnTo>
                <a:lnTo>
                  <a:pt x="75603" y="75819"/>
                </a:lnTo>
                <a:lnTo>
                  <a:pt x="91351" y="60782"/>
                </a:lnTo>
                <a:lnTo>
                  <a:pt x="115912" y="54483"/>
                </a:lnTo>
                <a:lnTo>
                  <a:pt x="147916" y="53213"/>
                </a:lnTo>
                <a:lnTo>
                  <a:pt x="168376" y="53289"/>
                </a:lnTo>
                <a:lnTo>
                  <a:pt x="200761" y="54000"/>
                </a:lnTo>
                <a:lnTo>
                  <a:pt x="226136" y="57378"/>
                </a:lnTo>
                <a:lnTo>
                  <a:pt x="245325" y="65366"/>
                </a:lnTo>
                <a:lnTo>
                  <a:pt x="254685" y="79857"/>
                </a:lnTo>
                <a:lnTo>
                  <a:pt x="254685" y="87363"/>
                </a:lnTo>
                <a:lnTo>
                  <a:pt x="323532" y="87363"/>
                </a:lnTo>
                <a:lnTo>
                  <a:pt x="316484" y="36842"/>
                </a:lnTo>
                <a:lnTo>
                  <a:pt x="252704" y="2286"/>
                </a:lnTo>
                <a:lnTo>
                  <a:pt x="184607" y="0"/>
                </a:lnTo>
                <a:lnTo>
                  <a:pt x="111137" y="165"/>
                </a:lnTo>
                <a:lnTo>
                  <a:pt x="68910" y="4000"/>
                </a:lnTo>
                <a:lnTo>
                  <a:pt x="28816" y="20091"/>
                </a:lnTo>
                <a:lnTo>
                  <a:pt x="3124" y="61874"/>
                </a:lnTo>
                <a:lnTo>
                  <a:pt x="0" y="92659"/>
                </a:lnTo>
                <a:lnTo>
                  <a:pt x="0" y="153085"/>
                </a:lnTo>
                <a:lnTo>
                  <a:pt x="12966" y="209054"/>
                </a:lnTo>
                <a:lnTo>
                  <a:pt x="53187" y="238556"/>
                </a:lnTo>
                <a:lnTo>
                  <a:pt x="96354" y="245833"/>
                </a:lnTo>
                <a:lnTo>
                  <a:pt x="223558" y="247396"/>
                </a:lnTo>
                <a:lnTo>
                  <a:pt x="245110" y="246837"/>
                </a:lnTo>
                <a:lnTo>
                  <a:pt x="283413" y="240309"/>
                </a:lnTo>
                <a:lnTo>
                  <a:pt x="316407" y="220649"/>
                </a:lnTo>
                <a:lnTo>
                  <a:pt x="326618" y="185166"/>
                </a:lnTo>
                <a:lnTo>
                  <a:pt x="326809" y="153428"/>
                </a:lnTo>
                <a:close/>
              </a:path>
            </a:pathLst>
          </a:custGeom>
          <a:solidFill>
            <a:srgbClr val="005EB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575999" y="2592000"/>
            <a:ext cx="8820150" cy="0"/>
          </a:xfrm>
          <a:custGeom>
            <a:avLst/>
            <a:gdLst/>
            <a:ahLst/>
            <a:cxnLst/>
            <a:rect l="l" t="t" r="r" b="b"/>
            <a:pathLst>
              <a:path w="8820150" h="0">
                <a:moveTo>
                  <a:pt x="0" y="0"/>
                </a:moveTo>
                <a:lnTo>
                  <a:pt x="8819997" y="0"/>
                </a:lnTo>
              </a:path>
            </a:pathLst>
          </a:custGeom>
          <a:ln w="12623">
            <a:solidFill>
              <a:srgbClr val="6AC4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575999" y="4031999"/>
            <a:ext cx="8820150" cy="0"/>
          </a:xfrm>
          <a:custGeom>
            <a:avLst/>
            <a:gdLst/>
            <a:ahLst/>
            <a:cxnLst/>
            <a:rect l="l" t="t" r="r" b="b"/>
            <a:pathLst>
              <a:path w="8820150" h="0">
                <a:moveTo>
                  <a:pt x="0" y="0"/>
                </a:moveTo>
                <a:lnTo>
                  <a:pt x="8819997" y="0"/>
                </a:lnTo>
              </a:path>
            </a:pathLst>
          </a:custGeom>
          <a:ln w="12623">
            <a:solidFill>
              <a:srgbClr val="6AC4D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898827" y="6475437"/>
            <a:ext cx="48260" cy="194945"/>
          </a:xfrm>
          <a:custGeom>
            <a:avLst/>
            <a:gdLst/>
            <a:ahLst/>
            <a:cxnLst/>
            <a:rect l="l" t="t" r="r" b="b"/>
            <a:pathLst>
              <a:path w="48260" h="194945">
                <a:moveTo>
                  <a:pt x="48234" y="37858"/>
                </a:moveTo>
                <a:lnTo>
                  <a:pt x="0" y="37858"/>
                </a:lnTo>
                <a:lnTo>
                  <a:pt x="0" y="194754"/>
                </a:lnTo>
                <a:lnTo>
                  <a:pt x="48234" y="194754"/>
                </a:lnTo>
                <a:lnTo>
                  <a:pt x="48234" y="37858"/>
                </a:lnTo>
                <a:close/>
              </a:path>
              <a:path w="48260" h="194945">
                <a:moveTo>
                  <a:pt x="48234" y="0"/>
                </a:moveTo>
                <a:lnTo>
                  <a:pt x="0" y="0"/>
                </a:lnTo>
                <a:lnTo>
                  <a:pt x="0" y="20675"/>
                </a:lnTo>
                <a:lnTo>
                  <a:pt x="48234" y="20675"/>
                </a:lnTo>
                <a:lnTo>
                  <a:pt x="48234" y="0"/>
                </a:lnTo>
                <a:close/>
              </a:path>
            </a:pathLst>
          </a:custGeom>
          <a:solidFill>
            <a:srgbClr val="005EB8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797246" y="6513266"/>
            <a:ext cx="1071880" cy="195580"/>
            <a:chOff x="797246" y="6513266"/>
            <a:chExt cx="1071880" cy="195580"/>
          </a:xfrm>
        </p:grpSpPr>
        <p:sp>
          <p:nvSpPr>
            <p:cNvPr id="4" name="object 4" descr=""/>
            <p:cNvSpPr/>
            <p:nvPr/>
          </p:nvSpPr>
          <p:spPr>
            <a:xfrm>
              <a:off x="1038796" y="6513448"/>
              <a:ext cx="591820" cy="158115"/>
            </a:xfrm>
            <a:custGeom>
              <a:avLst/>
              <a:gdLst/>
              <a:ahLst/>
              <a:cxnLst/>
              <a:rect l="l" t="t" r="r" b="b"/>
              <a:pathLst>
                <a:path w="591819" h="158115">
                  <a:moveTo>
                    <a:pt x="181965" y="0"/>
                  </a:moveTo>
                  <a:lnTo>
                    <a:pt x="0" y="0"/>
                  </a:lnTo>
                  <a:lnTo>
                    <a:pt x="0" y="31750"/>
                  </a:lnTo>
                  <a:lnTo>
                    <a:pt x="0" y="64770"/>
                  </a:lnTo>
                  <a:lnTo>
                    <a:pt x="0" y="90170"/>
                  </a:lnTo>
                  <a:lnTo>
                    <a:pt x="0" y="123190"/>
                  </a:lnTo>
                  <a:lnTo>
                    <a:pt x="0" y="157480"/>
                  </a:lnTo>
                  <a:lnTo>
                    <a:pt x="181089" y="157480"/>
                  </a:lnTo>
                  <a:lnTo>
                    <a:pt x="181089" y="123190"/>
                  </a:lnTo>
                  <a:lnTo>
                    <a:pt x="46431" y="123190"/>
                  </a:lnTo>
                  <a:lnTo>
                    <a:pt x="46431" y="90170"/>
                  </a:lnTo>
                  <a:lnTo>
                    <a:pt x="173367" y="90170"/>
                  </a:lnTo>
                  <a:lnTo>
                    <a:pt x="173367" y="64770"/>
                  </a:lnTo>
                  <a:lnTo>
                    <a:pt x="46431" y="64770"/>
                  </a:lnTo>
                  <a:lnTo>
                    <a:pt x="46431" y="31750"/>
                  </a:lnTo>
                  <a:lnTo>
                    <a:pt x="181965" y="31750"/>
                  </a:lnTo>
                  <a:lnTo>
                    <a:pt x="181965" y="0"/>
                  </a:lnTo>
                  <a:close/>
                </a:path>
                <a:path w="591819" h="158115">
                  <a:moveTo>
                    <a:pt x="376148" y="127000"/>
                  </a:moveTo>
                  <a:lnTo>
                    <a:pt x="260769" y="127000"/>
                  </a:lnTo>
                  <a:lnTo>
                    <a:pt x="260769" y="0"/>
                  </a:lnTo>
                  <a:lnTo>
                    <a:pt x="212915" y="0"/>
                  </a:lnTo>
                  <a:lnTo>
                    <a:pt x="212915" y="127000"/>
                  </a:lnTo>
                  <a:lnTo>
                    <a:pt x="212915" y="157480"/>
                  </a:lnTo>
                  <a:lnTo>
                    <a:pt x="376148" y="157480"/>
                  </a:lnTo>
                  <a:lnTo>
                    <a:pt x="376148" y="127000"/>
                  </a:lnTo>
                  <a:close/>
                </a:path>
                <a:path w="591819" h="158115">
                  <a:moveTo>
                    <a:pt x="591527" y="139"/>
                  </a:moveTo>
                  <a:lnTo>
                    <a:pt x="408139" y="139"/>
                  </a:lnTo>
                  <a:lnTo>
                    <a:pt x="408139" y="34429"/>
                  </a:lnTo>
                  <a:lnTo>
                    <a:pt x="408139" y="63639"/>
                  </a:lnTo>
                  <a:lnTo>
                    <a:pt x="408139" y="91579"/>
                  </a:lnTo>
                  <a:lnTo>
                    <a:pt x="408139" y="124599"/>
                  </a:lnTo>
                  <a:lnTo>
                    <a:pt x="408139" y="157619"/>
                  </a:lnTo>
                  <a:lnTo>
                    <a:pt x="590626" y="157619"/>
                  </a:lnTo>
                  <a:lnTo>
                    <a:pt x="590626" y="124599"/>
                  </a:lnTo>
                  <a:lnTo>
                    <a:pt x="456425" y="124599"/>
                  </a:lnTo>
                  <a:lnTo>
                    <a:pt x="456425" y="91579"/>
                  </a:lnTo>
                  <a:lnTo>
                    <a:pt x="581977" y="91579"/>
                  </a:lnTo>
                  <a:lnTo>
                    <a:pt x="581977" y="63639"/>
                  </a:lnTo>
                  <a:lnTo>
                    <a:pt x="456425" y="63639"/>
                  </a:lnTo>
                  <a:lnTo>
                    <a:pt x="456425" y="34429"/>
                  </a:lnTo>
                  <a:lnTo>
                    <a:pt x="591527" y="34429"/>
                  </a:lnTo>
                  <a:lnTo>
                    <a:pt x="591527" y="139"/>
                  </a:lnTo>
                  <a:close/>
                </a:path>
              </a:pathLst>
            </a:custGeom>
            <a:solidFill>
              <a:srgbClr val="005EB8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60545" y="6513266"/>
              <a:ext cx="208559" cy="157759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797242" y="6513334"/>
              <a:ext cx="208915" cy="195580"/>
            </a:xfrm>
            <a:custGeom>
              <a:avLst/>
              <a:gdLst/>
              <a:ahLst/>
              <a:cxnLst/>
              <a:rect l="l" t="t" r="r" b="b"/>
              <a:pathLst>
                <a:path w="208915" h="195579">
                  <a:moveTo>
                    <a:pt x="132054" y="174536"/>
                  </a:moveTo>
                  <a:lnTo>
                    <a:pt x="76796" y="174536"/>
                  </a:lnTo>
                  <a:lnTo>
                    <a:pt x="76796" y="195211"/>
                  </a:lnTo>
                  <a:lnTo>
                    <a:pt x="132054" y="195211"/>
                  </a:lnTo>
                  <a:lnTo>
                    <a:pt x="132054" y="174536"/>
                  </a:lnTo>
                  <a:close/>
                </a:path>
                <a:path w="208915" h="195579">
                  <a:moveTo>
                    <a:pt x="208788" y="98018"/>
                  </a:moveTo>
                  <a:lnTo>
                    <a:pt x="163068" y="98018"/>
                  </a:lnTo>
                  <a:lnTo>
                    <a:pt x="163068" y="101206"/>
                  </a:lnTo>
                  <a:lnTo>
                    <a:pt x="159562" y="113360"/>
                  </a:lnTo>
                  <a:lnTo>
                    <a:pt x="149339" y="119862"/>
                  </a:lnTo>
                  <a:lnTo>
                    <a:pt x="132816" y="122478"/>
                  </a:lnTo>
                  <a:lnTo>
                    <a:pt x="110413" y="122948"/>
                  </a:lnTo>
                  <a:lnTo>
                    <a:pt x="85458" y="122859"/>
                  </a:lnTo>
                  <a:lnTo>
                    <a:pt x="48171" y="106959"/>
                  </a:lnTo>
                  <a:lnTo>
                    <a:pt x="44754" y="88049"/>
                  </a:lnTo>
                  <a:lnTo>
                    <a:pt x="44754" y="66001"/>
                  </a:lnTo>
                  <a:lnTo>
                    <a:pt x="48298" y="48437"/>
                  </a:lnTo>
                  <a:lnTo>
                    <a:pt x="58356" y="38836"/>
                  </a:lnTo>
                  <a:lnTo>
                    <a:pt x="74053" y="34810"/>
                  </a:lnTo>
                  <a:lnTo>
                    <a:pt x="94500" y="33997"/>
                  </a:lnTo>
                  <a:lnTo>
                    <a:pt x="128257" y="34505"/>
                  </a:lnTo>
                  <a:lnTo>
                    <a:pt x="144462" y="36664"/>
                  </a:lnTo>
                  <a:lnTo>
                    <a:pt x="156718" y="41770"/>
                  </a:lnTo>
                  <a:lnTo>
                    <a:pt x="162712" y="51015"/>
                  </a:lnTo>
                  <a:lnTo>
                    <a:pt x="162712" y="55816"/>
                  </a:lnTo>
                  <a:lnTo>
                    <a:pt x="206692" y="55816"/>
                  </a:lnTo>
                  <a:lnTo>
                    <a:pt x="188315" y="8166"/>
                  </a:lnTo>
                  <a:lnTo>
                    <a:pt x="117944" y="0"/>
                  </a:lnTo>
                  <a:lnTo>
                    <a:pt x="71005" y="114"/>
                  </a:lnTo>
                  <a:lnTo>
                    <a:pt x="33121" y="5321"/>
                  </a:lnTo>
                  <a:lnTo>
                    <a:pt x="1993" y="39535"/>
                  </a:lnTo>
                  <a:lnTo>
                    <a:pt x="0" y="59194"/>
                  </a:lnTo>
                  <a:lnTo>
                    <a:pt x="0" y="97802"/>
                  </a:lnTo>
                  <a:lnTo>
                    <a:pt x="18872" y="144970"/>
                  </a:lnTo>
                  <a:lnTo>
                    <a:pt x="61556" y="157060"/>
                  </a:lnTo>
                  <a:lnTo>
                    <a:pt x="142824" y="158064"/>
                  </a:lnTo>
                  <a:lnTo>
                    <a:pt x="156591" y="157695"/>
                  </a:lnTo>
                  <a:lnTo>
                    <a:pt x="202133" y="140970"/>
                  </a:lnTo>
                  <a:lnTo>
                    <a:pt x="208661" y="118300"/>
                  </a:lnTo>
                  <a:lnTo>
                    <a:pt x="208788" y="98018"/>
                  </a:lnTo>
                  <a:close/>
                </a:path>
              </a:pathLst>
            </a:custGeom>
            <a:solidFill>
              <a:srgbClr val="005EB8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" name="object 7" descr=""/>
          <p:cNvGrpSpPr/>
          <p:nvPr/>
        </p:nvGrpSpPr>
        <p:grpSpPr>
          <a:xfrm>
            <a:off x="575997" y="6048002"/>
            <a:ext cx="1591945" cy="408940"/>
            <a:chOff x="575997" y="6048002"/>
            <a:chExt cx="1591945" cy="408940"/>
          </a:xfrm>
        </p:grpSpPr>
        <p:sp>
          <p:nvSpPr>
            <p:cNvPr id="8" name="object 8" descr=""/>
            <p:cNvSpPr/>
            <p:nvPr/>
          </p:nvSpPr>
          <p:spPr>
            <a:xfrm>
              <a:off x="575995" y="6048006"/>
              <a:ext cx="1591945" cy="408940"/>
            </a:xfrm>
            <a:custGeom>
              <a:avLst/>
              <a:gdLst/>
              <a:ahLst/>
              <a:cxnLst/>
              <a:rect l="l" t="t" r="r" b="b"/>
              <a:pathLst>
                <a:path w="1591945" h="408939">
                  <a:moveTo>
                    <a:pt x="877595" y="98310"/>
                  </a:moveTo>
                  <a:lnTo>
                    <a:pt x="844638" y="65354"/>
                  </a:lnTo>
                  <a:lnTo>
                    <a:pt x="746912" y="65354"/>
                  </a:lnTo>
                  <a:lnTo>
                    <a:pt x="713968" y="98310"/>
                  </a:lnTo>
                  <a:lnTo>
                    <a:pt x="713968" y="310438"/>
                  </a:lnTo>
                  <a:lnTo>
                    <a:pt x="746912" y="343408"/>
                  </a:lnTo>
                  <a:lnTo>
                    <a:pt x="763092" y="343408"/>
                  </a:lnTo>
                  <a:lnTo>
                    <a:pt x="795769" y="318897"/>
                  </a:lnTo>
                  <a:lnTo>
                    <a:pt x="828459" y="343408"/>
                  </a:lnTo>
                  <a:lnTo>
                    <a:pt x="844638" y="343408"/>
                  </a:lnTo>
                  <a:lnTo>
                    <a:pt x="877595" y="310438"/>
                  </a:lnTo>
                  <a:lnTo>
                    <a:pt x="877595" y="216700"/>
                  </a:lnTo>
                  <a:lnTo>
                    <a:pt x="808088" y="216700"/>
                  </a:lnTo>
                  <a:lnTo>
                    <a:pt x="808088" y="273900"/>
                  </a:lnTo>
                  <a:lnTo>
                    <a:pt x="783463" y="273900"/>
                  </a:lnTo>
                  <a:lnTo>
                    <a:pt x="783463" y="134848"/>
                  </a:lnTo>
                  <a:lnTo>
                    <a:pt x="808088" y="134848"/>
                  </a:lnTo>
                  <a:lnTo>
                    <a:pt x="808088" y="192049"/>
                  </a:lnTo>
                  <a:lnTo>
                    <a:pt x="877595" y="192049"/>
                  </a:lnTo>
                  <a:lnTo>
                    <a:pt x="877595" y="98310"/>
                  </a:lnTo>
                  <a:close/>
                </a:path>
                <a:path w="1591945" h="408939">
                  <a:moveTo>
                    <a:pt x="1591564" y="16344"/>
                  </a:moveTo>
                  <a:lnTo>
                    <a:pt x="1502651" y="16344"/>
                  </a:lnTo>
                  <a:lnTo>
                    <a:pt x="1502651" y="49009"/>
                  </a:lnTo>
                  <a:lnTo>
                    <a:pt x="1137094" y="359740"/>
                  </a:lnTo>
                  <a:lnTo>
                    <a:pt x="1000163" y="359740"/>
                  </a:lnTo>
                  <a:lnTo>
                    <a:pt x="972146" y="337566"/>
                  </a:lnTo>
                  <a:lnTo>
                    <a:pt x="942949" y="314439"/>
                  </a:lnTo>
                  <a:lnTo>
                    <a:pt x="942949" y="94284"/>
                  </a:lnTo>
                  <a:lnTo>
                    <a:pt x="972146" y="71170"/>
                  </a:lnTo>
                  <a:lnTo>
                    <a:pt x="1000163" y="49009"/>
                  </a:lnTo>
                  <a:lnTo>
                    <a:pt x="1502651" y="49009"/>
                  </a:lnTo>
                  <a:lnTo>
                    <a:pt x="1502651" y="16344"/>
                  </a:lnTo>
                  <a:lnTo>
                    <a:pt x="1000163" y="16344"/>
                  </a:lnTo>
                  <a:lnTo>
                    <a:pt x="942949" y="71170"/>
                  </a:lnTo>
                  <a:lnTo>
                    <a:pt x="910297" y="38519"/>
                  </a:lnTo>
                  <a:lnTo>
                    <a:pt x="910297" y="84747"/>
                  </a:lnTo>
                  <a:lnTo>
                    <a:pt x="910297" y="323989"/>
                  </a:lnTo>
                  <a:lnTo>
                    <a:pt x="858215" y="376047"/>
                  </a:lnTo>
                  <a:lnTo>
                    <a:pt x="817537" y="376047"/>
                  </a:lnTo>
                  <a:lnTo>
                    <a:pt x="795769" y="359740"/>
                  </a:lnTo>
                  <a:lnTo>
                    <a:pt x="774026" y="376047"/>
                  </a:lnTo>
                  <a:lnTo>
                    <a:pt x="733336" y="376047"/>
                  </a:lnTo>
                  <a:lnTo>
                    <a:pt x="694842" y="337566"/>
                  </a:lnTo>
                  <a:lnTo>
                    <a:pt x="681266" y="323989"/>
                  </a:lnTo>
                  <a:lnTo>
                    <a:pt x="681266" y="84747"/>
                  </a:lnTo>
                  <a:lnTo>
                    <a:pt x="694829" y="71170"/>
                  </a:lnTo>
                  <a:lnTo>
                    <a:pt x="733336" y="32639"/>
                  </a:lnTo>
                  <a:lnTo>
                    <a:pt x="858215" y="32639"/>
                  </a:lnTo>
                  <a:lnTo>
                    <a:pt x="910297" y="84747"/>
                  </a:lnTo>
                  <a:lnTo>
                    <a:pt x="910297" y="38519"/>
                  </a:lnTo>
                  <a:lnTo>
                    <a:pt x="904430" y="32639"/>
                  </a:lnTo>
                  <a:lnTo>
                    <a:pt x="871816" y="0"/>
                  </a:lnTo>
                  <a:lnTo>
                    <a:pt x="719759" y="0"/>
                  </a:lnTo>
                  <a:lnTo>
                    <a:pt x="648601" y="71170"/>
                  </a:lnTo>
                  <a:lnTo>
                    <a:pt x="648601" y="94284"/>
                  </a:lnTo>
                  <a:lnTo>
                    <a:pt x="648601" y="314439"/>
                  </a:lnTo>
                  <a:lnTo>
                    <a:pt x="591400" y="359740"/>
                  </a:lnTo>
                  <a:lnTo>
                    <a:pt x="454469" y="359740"/>
                  </a:lnTo>
                  <a:lnTo>
                    <a:pt x="88887" y="49009"/>
                  </a:lnTo>
                  <a:lnTo>
                    <a:pt x="591400" y="49009"/>
                  </a:lnTo>
                  <a:lnTo>
                    <a:pt x="648601" y="94284"/>
                  </a:lnTo>
                  <a:lnTo>
                    <a:pt x="648601" y="71170"/>
                  </a:lnTo>
                  <a:lnTo>
                    <a:pt x="625475" y="49009"/>
                  </a:lnTo>
                  <a:lnTo>
                    <a:pt x="591400" y="16344"/>
                  </a:lnTo>
                  <a:lnTo>
                    <a:pt x="0" y="16344"/>
                  </a:lnTo>
                  <a:lnTo>
                    <a:pt x="442379" y="392404"/>
                  </a:lnTo>
                  <a:lnTo>
                    <a:pt x="591400" y="392404"/>
                  </a:lnTo>
                  <a:lnTo>
                    <a:pt x="625462" y="359740"/>
                  </a:lnTo>
                  <a:lnTo>
                    <a:pt x="648601" y="337566"/>
                  </a:lnTo>
                  <a:lnTo>
                    <a:pt x="719759" y="408749"/>
                  </a:lnTo>
                  <a:lnTo>
                    <a:pt x="871816" y="408749"/>
                  </a:lnTo>
                  <a:lnTo>
                    <a:pt x="904494" y="376047"/>
                  </a:lnTo>
                  <a:lnTo>
                    <a:pt x="942949" y="337566"/>
                  </a:lnTo>
                  <a:lnTo>
                    <a:pt x="1000163" y="392404"/>
                  </a:lnTo>
                  <a:lnTo>
                    <a:pt x="1149007" y="392404"/>
                  </a:lnTo>
                  <a:lnTo>
                    <a:pt x="1187437" y="359740"/>
                  </a:lnTo>
                  <a:lnTo>
                    <a:pt x="1553121" y="49009"/>
                  </a:lnTo>
                  <a:lnTo>
                    <a:pt x="1591564" y="16344"/>
                  </a:lnTo>
                  <a:close/>
                </a:path>
              </a:pathLst>
            </a:custGeom>
            <a:solidFill>
              <a:srgbClr val="005EB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709485" y="6113360"/>
              <a:ext cx="1324610" cy="278130"/>
            </a:xfrm>
            <a:custGeom>
              <a:avLst/>
              <a:gdLst/>
              <a:ahLst/>
              <a:cxnLst/>
              <a:rect l="l" t="t" r="r" b="b"/>
              <a:pathLst>
                <a:path w="1324610" h="278129">
                  <a:moveTo>
                    <a:pt x="515099" y="196888"/>
                  </a:moveTo>
                  <a:lnTo>
                    <a:pt x="457923" y="220853"/>
                  </a:lnTo>
                  <a:lnTo>
                    <a:pt x="259613" y="220853"/>
                  </a:lnTo>
                  <a:lnTo>
                    <a:pt x="327037" y="278053"/>
                  </a:lnTo>
                  <a:lnTo>
                    <a:pt x="457898" y="278053"/>
                  </a:lnTo>
                  <a:lnTo>
                    <a:pt x="515099" y="237490"/>
                  </a:lnTo>
                  <a:lnTo>
                    <a:pt x="515099" y="196888"/>
                  </a:lnTo>
                  <a:close/>
                </a:path>
                <a:path w="1324610" h="278129">
                  <a:moveTo>
                    <a:pt x="515099" y="144830"/>
                  </a:moveTo>
                  <a:lnTo>
                    <a:pt x="457911" y="147167"/>
                  </a:lnTo>
                  <a:lnTo>
                    <a:pt x="173075" y="147167"/>
                  </a:lnTo>
                  <a:lnTo>
                    <a:pt x="240385" y="204381"/>
                  </a:lnTo>
                  <a:lnTo>
                    <a:pt x="457898" y="204381"/>
                  </a:lnTo>
                  <a:lnTo>
                    <a:pt x="515099" y="185394"/>
                  </a:lnTo>
                  <a:lnTo>
                    <a:pt x="515099" y="144830"/>
                  </a:lnTo>
                  <a:close/>
                </a:path>
                <a:path w="1324610" h="278129">
                  <a:moveTo>
                    <a:pt x="515099" y="92633"/>
                  </a:moveTo>
                  <a:lnTo>
                    <a:pt x="457923" y="73660"/>
                  </a:lnTo>
                  <a:lnTo>
                    <a:pt x="86537" y="73647"/>
                  </a:lnTo>
                  <a:lnTo>
                    <a:pt x="153847" y="130848"/>
                  </a:lnTo>
                  <a:lnTo>
                    <a:pt x="457898" y="130848"/>
                  </a:lnTo>
                  <a:lnTo>
                    <a:pt x="515099" y="133197"/>
                  </a:lnTo>
                  <a:lnTo>
                    <a:pt x="515099" y="92633"/>
                  </a:lnTo>
                  <a:close/>
                </a:path>
                <a:path w="1324610" h="278129">
                  <a:moveTo>
                    <a:pt x="515099" y="40563"/>
                  </a:moveTo>
                  <a:lnTo>
                    <a:pt x="457898" y="0"/>
                  </a:lnTo>
                  <a:lnTo>
                    <a:pt x="0" y="0"/>
                  </a:lnTo>
                  <a:lnTo>
                    <a:pt x="67284" y="57200"/>
                  </a:lnTo>
                  <a:lnTo>
                    <a:pt x="457898" y="57200"/>
                  </a:lnTo>
                  <a:lnTo>
                    <a:pt x="515099" y="81114"/>
                  </a:lnTo>
                  <a:lnTo>
                    <a:pt x="515099" y="40563"/>
                  </a:lnTo>
                  <a:close/>
                </a:path>
                <a:path w="1324610" h="278129">
                  <a:moveTo>
                    <a:pt x="866673" y="147167"/>
                  </a:moveTo>
                  <a:lnTo>
                    <a:pt x="809472" y="144830"/>
                  </a:lnTo>
                  <a:lnTo>
                    <a:pt x="809472" y="185394"/>
                  </a:lnTo>
                  <a:lnTo>
                    <a:pt x="866673" y="204381"/>
                  </a:lnTo>
                  <a:lnTo>
                    <a:pt x="866673" y="147167"/>
                  </a:lnTo>
                  <a:close/>
                </a:path>
                <a:path w="1324610" h="278129">
                  <a:moveTo>
                    <a:pt x="866673" y="73647"/>
                  </a:moveTo>
                  <a:lnTo>
                    <a:pt x="809472" y="92633"/>
                  </a:lnTo>
                  <a:lnTo>
                    <a:pt x="809472" y="133197"/>
                  </a:lnTo>
                  <a:lnTo>
                    <a:pt x="866673" y="130848"/>
                  </a:lnTo>
                  <a:lnTo>
                    <a:pt x="866673" y="73647"/>
                  </a:lnTo>
                  <a:close/>
                </a:path>
                <a:path w="1324610" h="278129">
                  <a:moveTo>
                    <a:pt x="866673" y="0"/>
                  </a:moveTo>
                  <a:lnTo>
                    <a:pt x="809472" y="40563"/>
                  </a:lnTo>
                  <a:lnTo>
                    <a:pt x="809472" y="81114"/>
                  </a:lnTo>
                  <a:lnTo>
                    <a:pt x="866673" y="57200"/>
                  </a:lnTo>
                  <a:lnTo>
                    <a:pt x="866673" y="0"/>
                  </a:lnTo>
                  <a:close/>
                </a:path>
                <a:path w="1324610" h="278129">
                  <a:moveTo>
                    <a:pt x="1064958" y="220853"/>
                  </a:moveTo>
                  <a:lnTo>
                    <a:pt x="866673" y="220853"/>
                  </a:lnTo>
                  <a:lnTo>
                    <a:pt x="809472" y="196888"/>
                  </a:lnTo>
                  <a:lnTo>
                    <a:pt x="809472" y="237490"/>
                  </a:lnTo>
                  <a:lnTo>
                    <a:pt x="866648" y="278041"/>
                  </a:lnTo>
                  <a:lnTo>
                    <a:pt x="997521" y="278053"/>
                  </a:lnTo>
                  <a:lnTo>
                    <a:pt x="1064958" y="220853"/>
                  </a:lnTo>
                  <a:close/>
                </a:path>
                <a:path w="1324610" h="278129">
                  <a:moveTo>
                    <a:pt x="1151483" y="147167"/>
                  </a:moveTo>
                  <a:lnTo>
                    <a:pt x="866686" y="147167"/>
                  </a:lnTo>
                  <a:lnTo>
                    <a:pt x="866686" y="204381"/>
                  </a:lnTo>
                  <a:lnTo>
                    <a:pt x="1084199" y="204381"/>
                  </a:lnTo>
                  <a:lnTo>
                    <a:pt x="1151483" y="147167"/>
                  </a:lnTo>
                  <a:close/>
                </a:path>
                <a:path w="1324610" h="278129">
                  <a:moveTo>
                    <a:pt x="1238046" y="73647"/>
                  </a:moveTo>
                  <a:lnTo>
                    <a:pt x="866686" y="73647"/>
                  </a:lnTo>
                  <a:lnTo>
                    <a:pt x="866686" y="130848"/>
                  </a:lnTo>
                  <a:lnTo>
                    <a:pt x="1170736" y="130848"/>
                  </a:lnTo>
                  <a:lnTo>
                    <a:pt x="1238046" y="73647"/>
                  </a:lnTo>
                  <a:close/>
                </a:path>
                <a:path w="1324610" h="278129">
                  <a:moveTo>
                    <a:pt x="1324584" y="0"/>
                  </a:moveTo>
                  <a:lnTo>
                    <a:pt x="866686" y="0"/>
                  </a:lnTo>
                  <a:lnTo>
                    <a:pt x="866686" y="57200"/>
                  </a:lnTo>
                  <a:lnTo>
                    <a:pt x="1257274" y="57200"/>
                  </a:lnTo>
                  <a:lnTo>
                    <a:pt x="1324584" y="0"/>
                  </a:lnTo>
                  <a:close/>
                </a:path>
              </a:pathLst>
            </a:custGeom>
            <a:solidFill>
              <a:srgbClr val="6AC4D5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Lorem </a:t>
            </a:r>
            <a:r>
              <a:rPr dirty="0" spc="-10"/>
              <a:t>ipsum</a:t>
            </a:r>
          </a:p>
        </p:txBody>
      </p:sp>
      <p:sp>
        <p:nvSpPr>
          <p:cNvPr id="11" name="object 11" descr=""/>
          <p:cNvSpPr/>
          <p:nvPr/>
        </p:nvSpPr>
        <p:spPr>
          <a:xfrm>
            <a:off x="575995" y="1440002"/>
            <a:ext cx="3392170" cy="2160270"/>
          </a:xfrm>
          <a:custGeom>
            <a:avLst/>
            <a:gdLst/>
            <a:ahLst/>
            <a:cxnLst/>
            <a:rect l="l" t="t" r="r" b="b"/>
            <a:pathLst>
              <a:path w="3392170" h="2160270">
                <a:moveTo>
                  <a:pt x="3391814" y="2160003"/>
                </a:moveTo>
                <a:lnTo>
                  <a:pt x="0" y="2160003"/>
                </a:lnTo>
                <a:lnTo>
                  <a:pt x="0" y="0"/>
                </a:lnTo>
                <a:lnTo>
                  <a:pt x="3391814" y="0"/>
                </a:lnTo>
                <a:lnTo>
                  <a:pt x="3391814" y="2160003"/>
                </a:lnTo>
                <a:close/>
              </a:path>
            </a:pathLst>
          </a:custGeom>
          <a:ln w="12700">
            <a:solidFill>
              <a:srgbClr val="8082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4393742" y="1440002"/>
            <a:ext cx="3392170" cy="2160270"/>
          </a:xfrm>
          <a:custGeom>
            <a:avLst/>
            <a:gdLst/>
            <a:ahLst/>
            <a:cxnLst/>
            <a:rect l="l" t="t" r="r" b="b"/>
            <a:pathLst>
              <a:path w="3392170" h="2160270">
                <a:moveTo>
                  <a:pt x="3391814" y="2160003"/>
                </a:moveTo>
                <a:lnTo>
                  <a:pt x="0" y="2160003"/>
                </a:lnTo>
                <a:lnTo>
                  <a:pt x="0" y="0"/>
                </a:lnTo>
                <a:lnTo>
                  <a:pt x="3391814" y="0"/>
                </a:lnTo>
                <a:lnTo>
                  <a:pt x="3391814" y="2160003"/>
                </a:lnTo>
                <a:close/>
              </a:path>
            </a:pathLst>
          </a:custGeom>
          <a:ln w="12700">
            <a:solidFill>
              <a:srgbClr val="8082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8211489" y="1440002"/>
            <a:ext cx="3392170" cy="2160270"/>
          </a:xfrm>
          <a:custGeom>
            <a:avLst/>
            <a:gdLst/>
            <a:ahLst/>
            <a:cxnLst/>
            <a:rect l="l" t="t" r="r" b="b"/>
            <a:pathLst>
              <a:path w="3392170" h="2160270">
                <a:moveTo>
                  <a:pt x="3391814" y="2160003"/>
                </a:moveTo>
                <a:lnTo>
                  <a:pt x="0" y="2160003"/>
                </a:lnTo>
                <a:lnTo>
                  <a:pt x="0" y="0"/>
                </a:lnTo>
                <a:lnTo>
                  <a:pt x="3391814" y="0"/>
                </a:lnTo>
                <a:lnTo>
                  <a:pt x="3391814" y="2160003"/>
                </a:lnTo>
                <a:close/>
              </a:path>
            </a:pathLst>
          </a:custGeom>
          <a:ln w="12700">
            <a:solidFill>
              <a:srgbClr val="8082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/>
          <p:nvPr/>
        </p:nvSpPr>
        <p:spPr>
          <a:xfrm>
            <a:off x="560077" y="3754642"/>
            <a:ext cx="3325495" cy="178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120"/>
              </a:lnSpc>
              <a:spcBef>
                <a:spcPts val="100"/>
              </a:spcBef>
            </a:pPr>
            <a:r>
              <a:rPr dirty="0" sz="1800" b="1">
                <a:solidFill>
                  <a:srgbClr val="005EB8"/>
                </a:solidFill>
                <a:latin typeface="Arial"/>
                <a:cs typeface="Arial"/>
              </a:rPr>
              <a:t>Body</a:t>
            </a:r>
            <a:r>
              <a:rPr dirty="0" sz="1800" spc="-2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5EB8"/>
                </a:solidFill>
                <a:latin typeface="Arial"/>
                <a:cs typeface="Arial"/>
              </a:rPr>
              <a:t>Headline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ts val="1680"/>
              </a:lnSpc>
              <a:spcBef>
                <a:spcPts val="15"/>
              </a:spcBef>
            </a:pP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Lorem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ipsum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dolor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sit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amet,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consectetuer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adipiscing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elit,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sed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diam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nonummy.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Si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meliora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dies,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ut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vina,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poemata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reddit,</a:t>
            </a:r>
            <a:r>
              <a:rPr dirty="0" sz="1400" spc="50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scire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velim,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chartis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pretium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quotus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arroget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annus.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Scriptor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abhinc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annos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centum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qui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decidit,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inter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perfectos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veteresque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referri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debet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inter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vilis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atque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novos?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2687290" y="6251203"/>
            <a:ext cx="1626235" cy="4248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z="1200" b="1">
                <a:solidFill>
                  <a:srgbClr val="005EB8"/>
                </a:solidFill>
                <a:latin typeface="Arial"/>
                <a:cs typeface="Arial"/>
              </a:rPr>
              <a:t>Presentation </a:t>
            </a:r>
            <a:r>
              <a:rPr dirty="0" sz="1200" spc="-10" b="1">
                <a:solidFill>
                  <a:srgbClr val="005EB8"/>
                </a:solidFill>
                <a:latin typeface="Arial"/>
                <a:cs typeface="Arial"/>
              </a:rPr>
              <a:t>Headline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1200" spc="-20" i="1">
                <a:solidFill>
                  <a:srgbClr val="005EB8"/>
                </a:solidFill>
                <a:latin typeface="Arial"/>
                <a:cs typeface="Arial"/>
              </a:rPr>
              <a:t>Date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1234191" y="6434137"/>
            <a:ext cx="452755" cy="181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15"/>
              </a:lnSpc>
            </a:pPr>
            <a:r>
              <a:rPr dirty="0" sz="1100">
                <a:solidFill>
                  <a:srgbClr val="005EB8"/>
                </a:solidFill>
                <a:latin typeface="Arial"/>
                <a:cs typeface="Arial"/>
              </a:rPr>
              <a:t>48</a:t>
            </a:r>
            <a:r>
              <a:rPr dirty="0" sz="11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05EB8"/>
                </a:solidFill>
                <a:latin typeface="Arial"/>
                <a:cs typeface="Arial"/>
              </a:rPr>
              <a:t>I </a:t>
            </a:r>
            <a:r>
              <a:rPr dirty="0" sz="1100" spc="-25">
                <a:solidFill>
                  <a:srgbClr val="005EB8"/>
                </a:solidFill>
                <a:latin typeface="Arial"/>
                <a:cs typeface="Arial"/>
              </a:rPr>
              <a:t>02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370077" y="3754642"/>
            <a:ext cx="3325495" cy="178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120"/>
              </a:lnSpc>
              <a:spcBef>
                <a:spcPts val="100"/>
              </a:spcBef>
            </a:pPr>
            <a:r>
              <a:rPr dirty="0" sz="1800" b="1">
                <a:solidFill>
                  <a:srgbClr val="005EB8"/>
                </a:solidFill>
                <a:latin typeface="Arial"/>
                <a:cs typeface="Arial"/>
              </a:rPr>
              <a:t>Body</a:t>
            </a:r>
            <a:r>
              <a:rPr dirty="0" sz="1800" spc="-2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5EB8"/>
                </a:solidFill>
                <a:latin typeface="Arial"/>
                <a:cs typeface="Arial"/>
              </a:rPr>
              <a:t>Headline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ts val="1680"/>
              </a:lnSpc>
              <a:spcBef>
                <a:spcPts val="15"/>
              </a:spcBef>
            </a:pP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Lorem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ipsum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dolor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sit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amet,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consectetuer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adipiscing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elit,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sed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diam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nonummy.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Si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meliora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dies,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ut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vina,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poemata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reddit,</a:t>
            </a:r>
            <a:r>
              <a:rPr dirty="0" sz="1400" spc="50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scire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velim,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chartis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pretium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quotus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arroget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annus.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Scriptor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abhinc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annos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centum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qui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decidit,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inter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perfectos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veteresque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referri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debet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inter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vilis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atque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novos?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8180077" y="3754642"/>
            <a:ext cx="3325495" cy="178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120"/>
              </a:lnSpc>
              <a:spcBef>
                <a:spcPts val="100"/>
              </a:spcBef>
            </a:pPr>
            <a:r>
              <a:rPr dirty="0" sz="1800" b="1">
                <a:solidFill>
                  <a:srgbClr val="005EB8"/>
                </a:solidFill>
                <a:latin typeface="Arial"/>
                <a:cs typeface="Arial"/>
              </a:rPr>
              <a:t>Body</a:t>
            </a:r>
            <a:r>
              <a:rPr dirty="0" sz="1800" spc="-2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5EB8"/>
                </a:solidFill>
                <a:latin typeface="Arial"/>
                <a:cs typeface="Arial"/>
              </a:rPr>
              <a:t>Headline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ts val="1680"/>
              </a:lnSpc>
              <a:spcBef>
                <a:spcPts val="15"/>
              </a:spcBef>
            </a:pP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Lorem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ipsum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dolor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sit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amet,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consectetuer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adipiscing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elit,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sed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diam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nonummy.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Si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meliora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dies,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ut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vina,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poemata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reddit,</a:t>
            </a:r>
            <a:r>
              <a:rPr dirty="0" sz="1400" spc="50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scire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velim,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chartis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pretium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quotus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arroget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annus.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Scriptor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abhinc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annos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centum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qui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decidit,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inter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perfectos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veteresque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referri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debet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inter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vilis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atque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novos?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75995" y="575995"/>
            <a:ext cx="4511675" cy="5033645"/>
          </a:xfrm>
          <a:custGeom>
            <a:avLst/>
            <a:gdLst/>
            <a:ahLst/>
            <a:cxnLst/>
            <a:rect l="l" t="t" r="r" b="b"/>
            <a:pathLst>
              <a:path w="4511675" h="5033645">
                <a:moveTo>
                  <a:pt x="4511230" y="5033479"/>
                </a:moveTo>
                <a:lnTo>
                  <a:pt x="0" y="5033479"/>
                </a:lnTo>
                <a:lnTo>
                  <a:pt x="0" y="0"/>
                </a:lnTo>
                <a:lnTo>
                  <a:pt x="4511230" y="0"/>
                </a:lnTo>
                <a:lnTo>
                  <a:pt x="4511230" y="5033479"/>
                </a:lnTo>
                <a:close/>
              </a:path>
            </a:pathLst>
          </a:custGeom>
          <a:ln w="6286">
            <a:solidFill>
              <a:srgbClr val="21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898827" y="6475437"/>
            <a:ext cx="48260" cy="194945"/>
          </a:xfrm>
          <a:custGeom>
            <a:avLst/>
            <a:gdLst/>
            <a:ahLst/>
            <a:cxnLst/>
            <a:rect l="l" t="t" r="r" b="b"/>
            <a:pathLst>
              <a:path w="48260" h="194945">
                <a:moveTo>
                  <a:pt x="48234" y="37858"/>
                </a:moveTo>
                <a:lnTo>
                  <a:pt x="0" y="37858"/>
                </a:lnTo>
                <a:lnTo>
                  <a:pt x="0" y="194754"/>
                </a:lnTo>
                <a:lnTo>
                  <a:pt x="48234" y="194754"/>
                </a:lnTo>
                <a:lnTo>
                  <a:pt x="48234" y="37858"/>
                </a:lnTo>
                <a:close/>
              </a:path>
              <a:path w="48260" h="194945">
                <a:moveTo>
                  <a:pt x="48234" y="0"/>
                </a:moveTo>
                <a:lnTo>
                  <a:pt x="0" y="0"/>
                </a:lnTo>
                <a:lnTo>
                  <a:pt x="0" y="20675"/>
                </a:lnTo>
                <a:lnTo>
                  <a:pt x="48234" y="20675"/>
                </a:lnTo>
                <a:lnTo>
                  <a:pt x="48234" y="0"/>
                </a:lnTo>
                <a:close/>
              </a:path>
            </a:pathLst>
          </a:custGeom>
          <a:solidFill>
            <a:srgbClr val="005EB8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4" name="object 4" descr=""/>
          <p:cNvGrpSpPr/>
          <p:nvPr/>
        </p:nvGrpSpPr>
        <p:grpSpPr>
          <a:xfrm>
            <a:off x="797246" y="6513266"/>
            <a:ext cx="1071880" cy="195580"/>
            <a:chOff x="797246" y="6513266"/>
            <a:chExt cx="1071880" cy="195580"/>
          </a:xfrm>
        </p:grpSpPr>
        <p:sp>
          <p:nvSpPr>
            <p:cNvPr id="5" name="object 5" descr=""/>
            <p:cNvSpPr/>
            <p:nvPr/>
          </p:nvSpPr>
          <p:spPr>
            <a:xfrm>
              <a:off x="1038796" y="6513448"/>
              <a:ext cx="591820" cy="158115"/>
            </a:xfrm>
            <a:custGeom>
              <a:avLst/>
              <a:gdLst/>
              <a:ahLst/>
              <a:cxnLst/>
              <a:rect l="l" t="t" r="r" b="b"/>
              <a:pathLst>
                <a:path w="591819" h="158115">
                  <a:moveTo>
                    <a:pt x="181965" y="0"/>
                  </a:moveTo>
                  <a:lnTo>
                    <a:pt x="0" y="0"/>
                  </a:lnTo>
                  <a:lnTo>
                    <a:pt x="0" y="31750"/>
                  </a:lnTo>
                  <a:lnTo>
                    <a:pt x="0" y="64770"/>
                  </a:lnTo>
                  <a:lnTo>
                    <a:pt x="0" y="90170"/>
                  </a:lnTo>
                  <a:lnTo>
                    <a:pt x="0" y="123190"/>
                  </a:lnTo>
                  <a:lnTo>
                    <a:pt x="0" y="157480"/>
                  </a:lnTo>
                  <a:lnTo>
                    <a:pt x="181089" y="157480"/>
                  </a:lnTo>
                  <a:lnTo>
                    <a:pt x="181089" y="123190"/>
                  </a:lnTo>
                  <a:lnTo>
                    <a:pt x="46431" y="123190"/>
                  </a:lnTo>
                  <a:lnTo>
                    <a:pt x="46431" y="90170"/>
                  </a:lnTo>
                  <a:lnTo>
                    <a:pt x="173367" y="90170"/>
                  </a:lnTo>
                  <a:lnTo>
                    <a:pt x="173367" y="64770"/>
                  </a:lnTo>
                  <a:lnTo>
                    <a:pt x="46431" y="64770"/>
                  </a:lnTo>
                  <a:lnTo>
                    <a:pt x="46431" y="31750"/>
                  </a:lnTo>
                  <a:lnTo>
                    <a:pt x="181965" y="31750"/>
                  </a:lnTo>
                  <a:lnTo>
                    <a:pt x="181965" y="0"/>
                  </a:lnTo>
                  <a:close/>
                </a:path>
                <a:path w="591819" h="158115">
                  <a:moveTo>
                    <a:pt x="376148" y="127000"/>
                  </a:moveTo>
                  <a:lnTo>
                    <a:pt x="260769" y="127000"/>
                  </a:lnTo>
                  <a:lnTo>
                    <a:pt x="260769" y="0"/>
                  </a:lnTo>
                  <a:lnTo>
                    <a:pt x="212915" y="0"/>
                  </a:lnTo>
                  <a:lnTo>
                    <a:pt x="212915" y="127000"/>
                  </a:lnTo>
                  <a:lnTo>
                    <a:pt x="212915" y="157480"/>
                  </a:lnTo>
                  <a:lnTo>
                    <a:pt x="376148" y="157480"/>
                  </a:lnTo>
                  <a:lnTo>
                    <a:pt x="376148" y="127000"/>
                  </a:lnTo>
                  <a:close/>
                </a:path>
                <a:path w="591819" h="158115">
                  <a:moveTo>
                    <a:pt x="591527" y="139"/>
                  </a:moveTo>
                  <a:lnTo>
                    <a:pt x="408139" y="139"/>
                  </a:lnTo>
                  <a:lnTo>
                    <a:pt x="408139" y="34429"/>
                  </a:lnTo>
                  <a:lnTo>
                    <a:pt x="408139" y="63639"/>
                  </a:lnTo>
                  <a:lnTo>
                    <a:pt x="408139" y="91579"/>
                  </a:lnTo>
                  <a:lnTo>
                    <a:pt x="408139" y="124599"/>
                  </a:lnTo>
                  <a:lnTo>
                    <a:pt x="408139" y="157619"/>
                  </a:lnTo>
                  <a:lnTo>
                    <a:pt x="590626" y="157619"/>
                  </a:lnTo>
                  <a:lnTo>
                    <a:pt x="590626" y="124599"/>
                  </a:lnTo>
                  <a:lnTo>
                    <a:pt x="456425" y="124599"/>
                  </a:lnTo>
                  <a:lnTo>
                    <a:pt x="456425" y="91579"/>
                  </a:lnTo>
                  <a:lnTo>
                    <a:pt x="581977" y="91579"/>
                  </a:lnTo>
                  <a:lnTo>
                    <a:pt x="581977" y="63639"/>
                  </a:lnTo>
                  <a:lnTo>
                    <a:pt x="456425" y="63639"/>
                  </a:lnTo>
                  <a:lnTo>
                    <a:pt x="456425" y="34429"/>
                  </a:lnTo>
                  <a:lnTo>
                    <a:pt x="591527" y="34429"/>
                  </a:lnTo>
                  <a:lnTo>
                    <a:pt x="591527" y="139"/>
                  </a:lnTo>
                  <a:close/>
                </a:path>
              </a:pathLst>
            </a:custGeom>
            <a:solidFill>
              <a:srgbClr val="005EB8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60545" y="6513266"/>
              <a:ext cx="208559" cy="157759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797242" y="6513334"/>
              <a:ext cx="208915" cy="195580"/>
            </a:xfrm>
            <a:custGeom>
              <a:avLst/>
              <a:gdLst/>
              <a:ahLst/>
              <a:cxnLst/>
              <a:rect l="l" t="t" r="r" b="b"/>
              <a:pathLst>
                <a:path w="208915" h="195579">
                  <a:moveTo>
                    <a:pt x="132054" y="174536"/>
                  </a:moveTo>
                  <a:lnTo>
                    <a:pt x="76796" y="174536"/>
                  </a:lnTo>
                  <a:lnTo>
                    <a:pt x="76796" y="195211"/>
                  </a:lnTo>
                  <a:lnTo>
                    <a:pt x="132054" y="195211"/>
                  </a:lnTo>
                  <a:lnTo>
                    <a:pt x="132054" y="174536"/>
                  </a:lnTo>
                  <a:close/>
                </a:path>
                <a:path w="208915" h="195579">
                  <a:moveTo>
                    <a:pt x="208788" y="98018"/>
                  </a:moveTo>
                  <a:lnTo>
                    <a:pt x="163068" y="98018"/>
                  </a:lnTo>
                  <a:lnTo>
                    <a:pt x="163068" y="101206"/>
                  </a:lnTo>
                  <a:lnTo>
                    <a:pt x="159562" y="113360"/>
                  </a:lnTo>
                  <a:lnTo>
                    <a:pt x="149339" y="119862"/>
                  </a:lnTo>
                  <a:lnTo>
                    <a:pt x="132816" y="122478"/>
                  </a:lnTo>
                  <a:lnTo>
                    <a:pt x="110413" y="122948"/>
                  </a:lnTo>
                  <a:lnTo>
                    <a:pt x="85458" y="122859"/>
                  </a:lnTo>
                  <a:lnTo>
                    <a:pt x="48171" y="106959"/>
                  </a:lnTo>
                  <a:lnTo>
                    <a:pt x="44754" y="88049"/>
                  </a:lnTo>
                  <a:lnTo>
                    <a:pt x="44754" y="66001"/>
                  </a:lnTo>
                  <a:lnTo>
                    <a:pt x="48298" y="48437"/>
                  </a:lnTo>
                  <a:lnTo>
                    <a:pt x="58356" y="38836"/>
                  </a:lnTo>
                  <a:lnTo>
                    <a:pt x="74053" y="34810"/>
                  </a:lnTo>
                  <a:lnTo>
                    <a:pt x="94500" y="33997"/>
                  </a:lnTo>
                  <a:lnTo>
                    <a:pt x="128257" y="34505"/>
                  </a:lnTo>
                  <a:lnTo>
                    <a:pt x="144462" y="36664"/>
                  </a:lnTo>
                  <a:lnTo>
                    <a:pt x="156718" y="41770"/>
                  </a:lnTo>
                  <a:lnTo>
                    <a:pt x="162712" y="51015"/>
                  </a:lnTo>
                  <a:lnTo>
                    <a:pt x="162712" y="55816"/>
                  </a:lnTo>
                  <a:lnTo>
                    <a:pt x="206692" y="55816"/>
                  </a:lnTo>
                  <a:lnTo>
                    <a:pt x="188315" y="8166"/>
                  </a:lnTo>
                  <a:lnTo>
                    <a:pt x="117944" y="0"/>
                  </a:lnTo>
                  <a:lnTo>
                    <a:pt x="71005" y="114"/>
                  </a:lnTo>
                  <a:lnTo>
                    <a:pt x="33121" y="5321"/>
                  </a:lnTo>
                  <a:lnTo>
                    <a:pt x="1993" y="39535"/>
                  </a:lnTo>
                  <a:lnTo>
                    <a:pt x="0" y="59194"/>
                  </a:lnTo>
                  <a:lnTo>
                    <a:pt x="0" y="97802"/>
                  </a:lnTo>
                  <a:lnTo>
                    <a:pt x="18872" y="144970"/>
                  </a:lnTo>
                  <a:lnTo>
                    <a:pt x="61556" y="157060"/>
                  </a:lnTo>
                  <a:lnTo>
                    <a:pt x="142824" y="158064"/>
                  </a:lnTo>
                  <a:lnTo>
                    <a:pt x="156591" y="157695"/>
                  </a:lnTo>
                  <a:lnTo>
                    <a:pt x="202133" y="140970"/>
                  </a:lnTo>
                  <a:lnTo>
                    <a:pt x="208661" y="118300"/>
                  </a:lnTo>
                  <a:lnTo>
                    <a:pt x="208788" y="98018"/>
                  </a:lnTo>
                  <a:close/>
                </a:path>
              </a:pathLst>
            </a:custGeom>
            <a:solidFill>
              <a:srgbClr val="005EB8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" name="object 8" descr=""/>
          <p:cNvGrpSpPr/>
          <p:nvPr/>
        </p:nvGrpSpPr>
        <p:grpSpPr>
          <a:xfrm>
            <a:off x="575997" y="6048002"/>
            <a:ext cx="1591945" cy="408940"/>
            <a:chOff x="575997" y="6048002"/>
            <a:chExt cx="1591945" cy="408940"/>
          </a:xfrm>
        </p:grpSpPr>
        <p:sp>
          <p:nvSpPr>
            <p:cNvPr id="9" name="object 9" descr=""/>
            <p:cNvSpPr/>
            <p:nvPr/>
          </p:nvSpPr>
          <p:spPr>
            <a:xfrm>
              <a:off x="575995" y="6048006"/>
              <a:ext cx="1591945" cy="408940"/>
            </a:xfrm>
            <a:custGeom>
              <a:avLst/>
              <a:gdLst/>
              <a:ahLst/>
              <a:cxnLst/>
              <a:rect l="l" t="t" r="r" b="b"/>
              <a:pathLst>
                <a:path w="1591945" h="408939">
                  <a:moveTo>
                    <a:pt x="877595" y="98310"/>
                  </a:moveTo>
                  <a:lnTo>
                    <a:pt x="844638" y="65354"/>
                  </a:lnTo>
                  <a:lnTo>
                    <a:pt x="746912" y="65354"/>
                  </a:lnTo>
                  <a:lnTo>
                    <a:pt x="713968" y="98310"/>
                  </a:lnTo>
                  <a:lnTo>
                    <a:pt x="713968" y="310438"/>
                  </a:lnTo>
                  <a:lnTo>
                    <a:pt x="746912" y="343408"/>
                  </a:lnTo>
                  <a:lnTo>
                    <a:pt x="763092" y="343408"/>
                  </a:lnTo>
                  <a:lnTo>
                    <a:pt x="795769" y="318897"/>
                  </a:lnTo>
                  <a:lnTo>
                    <a:pt x="828459" y="343408"/>
                  </a:lnTo>
                  <a:lnTo>
                    <a:pt x="844638" y="343408"/>
                  </a:lnTo>
                  <a:lnTo>
                    <a:pt x="877595" y="310438"/>
                  </a:lnTo>
                  <a:lnTo>
                    <a:pt x="877595" y="216700"/>
                  </a:lnTo>
                  <a:lnTo>
                    <a:pt x="808088" y="216700"/>
                  </a:lnTo>
                  <a:lnTo>
                    <a:pt x="808088" y="273900"/>
                  </a:lnTo>
                  <a:lnTo>
                    <a:pt x="783463" y="273900"/>
                  </a:lnTo>
                  <a:lnTo>
                    <a:pt x="783463" y="134848"/>
                  </a:lnTo>
                  <a:lnTo>
                    <a:pt x="808088" y="134848"/>
                  </a:lnTo>
                  <a:lnTo>
                    <a:pt x="808088" y="192049"/>
                  </a:lnTo>
                  <a:lnTo>
                    <a:pt x="877595" y="192049"/>
                  </a:lnTo>
                  <a:lnTo>
                    <a:pt x="877595" y="98310"/>
                  </a:lnTo>
                  <a:close/>
                </a:path>
                <a:path w="1591945" h="408939">
                  <a:moveTo>
                    <a:pt x="1591564" y="16344"/>
                  </a:moveTo>
                  <a:lnTo>
                    <a:pt x="1502651" y="16344"/>
                  </a:lnTo>
                  <a:lnTo>
                    <a:pt x="1502651" y="49009"/>
                  </a:lnTo>
                  <a:lnTo>
                    <a:pt x="1137094" y="359740"/>
                  </a:lnTo>
                  <a:lnTo>
                    <a:pt x="1000163" y="359740"/>
                  </a:lnTo>
                  <a:lnTo>
                    <a:pt x="972146" y="337566"/>
                  </a:lnTo>
                  <a:lnTo>
                    <a:pt x="942949" y="314439"/>
                  </a:lnTo>
                  <a:lnTo>
                    <a:pt x="942949" y="94284"/>
                  </a:lnTo>
                  <a:lnTo>
                    <a:pt x="972146" y="71170"/>
                  </a:lnTo>
                  <a:lnTo>
                    <a:pt x="1000163" y="49009"/>
                  </a:lnTo>
                  <a:lnTo>
                    <a:pt x="1502651" y="49009"/>
                  </a:lnTo>
                  <a:lnTo>
                    <a:pt x="1502651" y="16344"/>
                  </a:lnTo>
                  <a:lnTo>
                    <a:pt x="1000163" y="16344"/>
                  </a:lnTo>
                  <a:lnTo>
                    <a:pt x="942949" y="71170"/>
                  </a:lnTo>
                  <a:lnTo>
                    <a:pt x="910297" y="38519"/>
                  </a:lnTo>
                  <a:lnTo>
                    <a:pt x="910297" y="84747"/>
                  </a:lnTo>
                  <a:lnTo>
                    <a:pt x="910297" y="323989"/>
                  </a:lnTo>
                  <a:lnTo>
                    <a:pt x="858215" y="376047"/>
                  </a:lnTo>
                  <a:lnTo>
                    <a:pt x="817537" y="376047"/>
                  </a:lnTo>
                  <a:lnTo>
                    <a:pt x="795769" y="359740"/>
                  </a:lnTo>
                  <a:lnTo>
                    <a:pt x="774026" y="376047"/>
                  </a:lnTo>
                  <a:lnTo>
                    <a:pt x="733336" y="376047"/>
                  </a:lnTo>
                  <a:lnTo>
                    <a:pt x="694842" y="337566"/>
                  </a:lnTo>
                  <a:lnTo>
                    <a:pt x="681266" y="323989"/>
                  </a:lnTo>
                  <a:lnTo>
                    <a:pt x="681266" y="84747"/>
                  </a:lnTo>
                  <a:lnTo>
                    <a:pt x="694829" y="71170"/>
                  </a:lnTo>
                  <a:lnTo>
                    <a:pt x="733336" y="32639"/>
                  </a:lnTo>
                  <a:lnTo>
                    <a:pt x="858215" y="32639"/>
                  </a:lnTo>
                  <a:lnTo>
                    <a:pt x="910297" y="84747"/>
                  </a:lnTo>
                  <a:lnTo>
                    <a:pt x="910297" y="38519"/>
                  </a:lnTo>
                  <a:lnTo>
                    <a:pt x="904430" y="32639"/>
                  </a:lnTo>
                  <a:lnTo>
                    <a:pt x="871816" y="0"/>
                  </a:lnTo>
                  <a:lnTo>
                    <a:pt x="719759" y="0"/>
                  </a:lnTo>
                  <a:lnTo>
                    <a:pt x="648601" y="71170"/>
                  </a:lnTo>
                  <a:lnTo>
                    <a:pt x="648601" y="94284"/>
                  </a:lnTo>
                  <a:lnTo>
                    <a:pt x="648601" y="314439"/>
                  </a:lnTo>
                  <a:lnTo>
                    <a:pt x="591400" y="359740"/>
                  </a:lnTo>
                  <a:lnTo>
                    <a:pt x="454469" y="359740"/>
                  </a:lnTo>
                  <a:lnTo>
                    <a:pt x="88887" y="49009"/>
                  </a:lnTo>
                  <a:lnTo>
                    <a:pt x="591400" y="49009"/>
                  </a:lnTo>
                  <a:lnTo>
                    <a:pt x="648601" y="94284"/>
                  </a:lnTo>
                  <a:lnTo>
                    <a:pt x="648601" y="71170"/>
                  </a:lnTo>
                  <a:lnTo>
                    <a:pt x="625475" y="49009"/>
                  </a:lnTo>
                  <a:lnTo>
                    <a:pt x="591400" y="16344"/>
                  </a:lnTo>
                  <a:lnTo>
                    <a:pt x="0" y="16344"/>
                  </a:lnTo>
                  <a:lnTo>
                    <a:pt x="442379" y="392404"/>
                  </a:lnTo>
                  <a:lnTo>
                    <a:pt x="591400" y="392404"/>
                  </a:lnTo>
                  <a:lnTo>
                    <a:pt x="625462" y="359740"/>
                  </a:lnTo>
                  <a:lnTo>
                    <a:pt x="648601" y="337566"/>
                  </a:lnTo>
                  <a:lnTo>
                    <a:pt x="719759" y="408749"/>
                  </a:lnTo>
                  <a:lnTo>
                    <a:pt x="871816" y="408749"/>
                  </a:lnTo>
                  <a:lnTo>
                    <a:pt x="904494" y="376047"/>
                  </a:lnTo>
                  <a:lnTo>
                    <a:pt x="942949" y="337566"/>
                  </a:lnTo>
                  <a:lnTo>
                    <a:pt x="1000163" y="392404"/>
                  </a:lnTo>
                  <a:lnTo>
                    <a:pt x="1149007" y="392404"/>
                  </a:lnTo>
                  <a:lnTo>
                    <a:pt x="1187437" y="359740"/>
                  </a:lnTo>
                  <a:lnTo>
                    <a:pt x="1553121" y="49009"/>
                  </a:lnTo>
                  <a:lnTo>
                    <a:pt x="1591564" y="16344"/>
                  </a:lnTo>
                  <a:close/>
                </a:path>
              </a:pathLst>
            </a:custGeom>
            <a:solidFill>
              <a:srgbClr val="005EB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709485" y="6113360"/>
              <a:ext cx="1324610" cy="278130"/>
            </a:xfrm>
            <a:custGeom>
              <a:avLst/>
              <a:gdLst/>
              <a:ahLst/>
              <a:cxnLst/>
              <a:rect l="l" t="t" r="r" b="b"/>
              <a:pathLst>
                <a:path w="1324610" h="278129">
                  <a:moveTo>
                    <a:pt x="515099" y="196888"/>
                  </a:moveTo>
                  <a:lnTo>
                    <a:pt x="457923" y="220853"/>
                  </a:lnTo>
                  <a:lnTo>
                    <a:pt x="259613" y="220853"/>
                  </a:lnTo>
                  <a:lnTo>
                    <a:pt x="327037" y="278053"/>
                  </a:lnTo>
                  <a:lnTo>
                    <a:pt x="457898" y="278053"/>
                  </a:lnTo>
                  <a:lnTo>
                    <a:pt x="515099" y="237490"/>
                  </a:lnTo>
                  <a:lnTo>
                    <a:pt x="515099" y="196888"/>
                  </a:lnTo>
                  <a:close/>
                </a:path>
                <a:path w="1324610" h="278129">
                  <a:moveTo>
                    <a:pt x="515099" y="144830"/>
                  </a:moveTo>
                  <a:lnTo>
                    <a:pt x="457911" y="147167"/>
                  </a:lnTo>
                  <a:lnTo>
                    <a:pt x="173075" y="147167"/>
                  </a:lnTo>
                  <a:lnTo>
                    <a:pt x="240385" y="204381"/>
                  </a:lnTo>
                  <a:lnTo>
                    <a:pt x="457898" y="204381"/>
                  </a:lnTo>
                  <a:lnTo>
                    <a:pt x="515099" y="185394"/>
                  </a:lnTo>
                  <a:lnTo>
                    <a:pt x="515099" y="144830"/>
                  </a:lnTo>
                  <a:close/>
                </a:path>
                <a:path w="1324610" h="278129">
                  <a:moveTo>
                    <a:pt x="515099" y="92633"/>
                  </a:moveTo>
                  <a:lnTo>
                    <a:pt x="457923" y="73660"/>
                  </a:lnTo>
                  <a:lnTo>
                    <a:pt x="86537" y="73647"/>
                  </a:lnTo>
                  <a:lnTo>
                    <a:pt x="153847" y="130848"/>
                  </a:lnTo>
                  <a:lnTo>
                    <a:pt x="457898" y="130848"/>
                  </a:lnTo>
                  <a:lnTo>
                    <a:pt x="515099" y="133197"/>
                  </a:lnTo>
                  <a:lnTo>
                    <a:pt x="515099" y="92633"/>
                  </a:lnTo>
                  <a:close/>
                </a:path>
                <a:path w="1324610" h="278129">
                  <a:moveTo>
                    <a:pt x="515099" y="40563"/>
                  </a:moveTo>
                  <a:lnTo>
                    <a:pt x="457898" y="0"/>
                  </a:lnTo>
                  <a:lnTo>
                    <a:pt x="0" y="0"/>
                  </a:lnTo>
                  <a:lnTo>
                    <a:pt x="67284" y="57200"/>
                  </a:lnTo>
                  <a:lnTo>
                    <a:pt x="457898" y="57200"/>
                  </a:lnTo>
                  <a:lnTo>
                    <a:pt x="515099" y="81114"/>
                  </a:lnTo>
                  <a:lnTo>
                    <a:pt x="515099" y="40563"/>
                  </a:lnTo>
                  <a:close/>
                </a:path>
                <a:path w="1324610" h="278129">
                  <a:moveTo>
                    <a:pt x="866673" y="147167"/>
                  </a:moveTo>
                  <a:lnTo>
                    <a:pt x="809472" y="144830"/>
                  </a:lnTo>
                  <a:lnTo>
                    <a:pt x="809472" y="185394"/>
                  </a:lnTo>
                  <a:lnTo>
                    <a:pt x="866673" y="204381"/>
                  </a:lnTo>
                  <a:lnTo>
                    <a:pt x="866673" y="147167"/>
                  </a:lnTo>
                  <a:close/>
                </a:path>
                <a:path w="1324610" h="278129">
                  <a:moveTo>
                    <a:pt x="866673" y="73647"/>
                  </a:moveTo>
                  <a:lnTo>
                    <a:pt x="809472" y="92633"/>
                  </a:lnTo>
                  <a:lnTo>
                    <a:pt x="809472" y="133197"/>
                  </a:lnTo>
                  <a:lnTo>
                    <a:pt x="866673" y="130848"/>
                  </a:lnTo>
                  <a:lnTo>
                    <a:pt x="866673" y="73647"/>
                  </a:lnTo>
                  <a:close/>
                </a:path>
                <a:path w="1324610" h="278129">
                  <a:moveTo>
                    <a:pt x="866673" y="0"/>
                  </a:moveTo>
                  <a:lnTo>
                    <a:pt x="809472" y="40563"/>
                  </a:lnTo>
                  <a:lnTo>
                    <a:pt x="809472" y="81114"/>
                  </a:lnTo>
                  <a:lnTo>
                    <a:pt x="866673" y="57200"/>
                  </a:lnTo>
                  <a:lnTo>
                    <a:pt x="866673" y="0"/>
                  </a:lnTo>
                  <a:close/>
                </a:path>
                <a:path w="1324610" h="278129">
                  <a:moveTo>
                    <a:pt x="1064958" y="220853"/>
                  </a:moveTo>
                  <a:lnTo>
                    <a:pt x="866673" y="220853"/>
                  </a:lnTo>
                  <a:lnTo>
                    <a:pt x="809472" y="196888"/>
                  </a:lnTo>
                  <a:lnTo>
                    <a:pt x="809472" y="237490"/>
                  </a:lnTo>
                  <a:lnTo>
                    <a:pt x="866648" y="278041"/>
                  </a:lnTo>
                  <a:lnTo>
                    <a:pt x="997521" y="278053"/>
                  </a:lnTo>
                  <a:lnTo>
                    <a:pt x="1064958" y="220853"/>
                  </a:lnTo>
                  <a:close/>
                </a:path>
                <a:path w="1324610" h="278129">
                  <a:moveTo>
                    <a:pt x="1151483" y="147167"/>
                  </a:moveTo>
                  <a:lnTo>
                    <a:pt x="866686" y="147167"/>
                  </a:lnTo>
                  <a:lnTo>
                    <a:pt x="866686" y="204381"/>
                  </a:lnTo>
                  <a:lnTo>
                    <a:pt x="1084199" y="204381"/>
                  </a:lnTo>
                  <a:lnTo>
                    <a:pt x="1151483" y="147167"/>
                  </a:lnTo>
                  <a:close/>
                </a:path>
                <a:path w="1324610" h="278129">
                  <a:moveTo>
                    <a:pt x="1238046" y="73647"/>
                  </a:moveTo>
                  <a:lnTo>
                    <a:pt x="866686" y="73647"/>
                  </a:lnTo>
                  <a:lnTo>
                    <a:pt x="866686" y="130848"/>
                  </a:lnTo>
                  <a:lnTo>
                    <a:pt x="1170736" y="130848"/>
                  </a:lnTo>
                  <a:lnTo>
                    <a:pt x="1238046" y="73647"/>
                  </a:lnTo>
                  <a:close/>
                </a:path>
                <a:path w="1324610" h="278129">
                  <a:moveTo>
                    <a:pt x="1324584" y="0"/>
                  </a:moveTo>
                  <a:lnTo>
                    <a:pt x="866686" y="0"/>
                  </a:lnTo>
                  <a:lnTo>
                    <a:pt x="866686" y="57200"/>
                  </a:lnTo>
                  <a:lnTo>
                    <a:pt x="1257274" y="57200"/>
                  </a:lnTo>
                  <a:lnTo>
                    <a:pt x="1324584" y="0"/>
                  </a:lnTo>
                  <a:close/>
                </a:path>
              </a:pathLst>
            </a:custGeom>
            <a:solidFill>
              <a:srgbClr val="6AC4D5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5355728" y="3445191"/>
            <a:ext cx="6088380" cy="220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120"/>
              </a:lnSpc>
              <a:spcBef>
                <a:spcPts val="100"/>
              </a:spcBef>
            </a:pPr>
            <a:r>
              <a:rPr dirty="0" sz="1800" b="1">
                <a:solidFill>
                  <a:srgbClr val="005EB8"/>
                </a:solidFill>
                <a:latin typeface="Arial"/>
                <a:cs typeface="Arial"/>
              </a:rPr>
              <a:t>Body</a:t>
            </a:r>
            <a:r>
              <a:rPr dirty="0" sz="1800" spc="-2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5EB8"/>
                </a:solidFill>
                <a:latin typeface="Arial"/>
                <a:cs typeface="Arial"/>
              </a:rPr>
              <a:t>Headline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ts val="1680"/>
              </a:lnSpc>
              <a:spcBef>
                <a:spcPts val="15"/>
              </a:spcBef>
            </a:pP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Lorem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ipsum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dolor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sit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amet,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consectetuer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adipiscing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elit,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sed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diam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nonummy.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Si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meliora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dies,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ut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vina,</a:t>
            </a:r>
            <a:r>
              <a:rPr dirty="0" sz="1400" spc="-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poemata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reddit,</a:t>
            </a:r>
            <a:r>
              <a:rPr dirty="0" sz="1400" spc="-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scire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velim,</a:t>
            </a:r>
            <a:r>
              <a:rPr dirty="0" sz="1400" spc="-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chartis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pretium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quotus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arroget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annus.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Scriptor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abhinc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annos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centum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qui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decidit,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inter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perfectos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veteresque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referri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debet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inter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vilis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atque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novos?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Lorem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ipsum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dolor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sit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amet,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consectetuer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adipiscing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elit,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sed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diam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nonummy.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Si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meliora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dies,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ut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vina,</a:t>
            </a:r>
            <a:r>
              <a:rPr dirty="0" sz="1400" spc="-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poemata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reddit,</a:t>
            </a:r>
            <a:r>
              <a:rPr dirty="0" sz="1400" spc="-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scire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velim,</a:t>
            </a:r>
            <a:r>
              <a:rPr dirty="0" sz="1400" spc="-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chartis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pretium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quotus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arroget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annus.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Scriptor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abhinc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annos.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Lorem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ipsum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dolor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sit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amet,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consec-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tetuer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adipiscing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elit,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sed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diam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nonummy.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2687290" y="6251203"/>
            <a:ext cx="1626235" cy="4248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z="1200" b="1">
                <a:solidFill>
                  <a:srgbClr val="005EB8"/>
                </a:solidFill>
                <a:latin typeface="Arial"/>
                <a:cs typeface="Arial"/>
              </a:rPr>
              <a:t>Presentation </a:t>
            </a:r>
            <a:r>
              <a:rPr dirty="0" sz="1200" spc="-10" b="1">
                <a:solidFill>
                  <a:srgbClr val="005EB8"/>
                </a:solidFill>
                <a:latin typeface="Arial"/>
                <a:cs typeface="Arial"/>
              </a:rPr>
              <a:t>Headline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1200" spc="-20" i="1">
                <a:solidFill>
                  <a:srgbClr val="005EB8"/>
                </a:solidFill>
                <a:latin typeface="Arial"/>
                <a:cs typeface="Arial"/>
              </a:rPr>
              <a:t>Date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1234191" y="6434137"/>
            <a:ext cx="452755" cy="181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15"/>
              </a:lnSpc>
            </a:pPr>
            <a:r>
              <a:rPr dirty="0" sz="1100">
                <a:solidFill>
                  <a:srgbClr val="005EB8"/>
                </a:solidFill>
                <a:latin typeface="Arial"/>
                <a:cs typeface="Arial"/>
              </a:rPr>
              <a:t>48</a:t>
            </a:r>
            <a:r>
              <a:rPr dirty="0" sz="11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05EB8"/>
                </a:solidFill>
                <a:latin typeface="Arial"/>
                <a:cs typeface="Arial"/>
              </a:rPr>
              <a:t>I </a:t>
            </a:r>
            <a:r>
              <a:rPr dirty="0" sz="1100" spc="-25">
                <a:solidFill>
                  <a:srgbClr val="005EB8"/>
                </a:solidFill>
                <a:latin typeface="Arial"/>
                <a:cs typeface="Arial"/>
              </a:rPr>
              <a:t>02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819650">
              <a:lnSpc>
                <a:spcPct val="100000"/>
              </a:lnSpc>
              <a:spcBef>
                <a:spcPts val="100"/>
              </a:spcBef>
            </a:pPr>
            <a:r>
              <a:rPr dirty="0"/>
              <a:t>Lorem </a:t>
            </a:r>
            <a:r>
              <a:rPr dirty="0" spc="-10"/>
              <a:t>ipsum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14664" y="3053078"/>
            <a:ext cx="216154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b="0">
                <a:latin typeface="Arial"/>
                <a:cs typeface="Arial"/>
              </a:rPr>
              <a:t>Thank </a:t>
            </a:r>
            <a:r>
              <a:rPr dirty="0" sz="3600" spc="-25" b="0">
                <a:latin typeface="Arial"/>
                <a:cs typeface="Arial"/>
              </a:rPr>
              <a:t>you</a:t>
            </a:r>
            <a:endParaRPr sz="36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5355723" y="5821183"/>
            <a:ext cx="1478280" cy="614045"/>
            <a:chOff x="5355723" y="5821183"/>
            <a:chExt cx="1478280" cy="614045"/>
          </a:xfrm>
        </p:grpSpPr>
        <p:sp>
          <p:nvSpPr>
            <p:cNvPr id="4" name="object 4" descr=""/>
            <p:cNvSpPr/>
            <p:nvPr/>
          </p:nvSpPr>
          <p:spPr>
            <a:xfrm>
              <a:off x="5785536" y="6218161"/>
              <a:ext cx="843915" cy="182245"/>
            </a:xfrm>
            <a:custGeom>
              <a:avLst/>
              <a:gdLst/>
              <a:ahLst/>
              <a:cxnLst/>
              <a:rect l="l" t="t" r="r" b="b"/>
              <a:pathLst>
                <a:path w="843915" h="182245">
                  <a:moveTo>
                    <a:pt x="168998" y="35521"/>
                  </a:moveTo>
                  <a:lnTo>
                    <a:pt x="0" y="35521"/>
                  </a:lnTo>
                  <a:lnTo>
                    <a:pt x="0" y="64731"/>
                  </a:lnTo>
                  <a:lnTo>
                    <a:pt x="0" y="95211"/>
                  </a:lnTo>
                  <a:lnTo>
                    <a:pt x="0" y="118071"/>
                  </a:lnTo>
                  <a:lnTo>
                    <a:pt x="0" y="149821"/>
                  </a:lnTo>
                  <a:lnTo>
                    <a:pt x="0" y="181571"/>
                  </a:lnTo>
                  <a:lnTo>
                    <a:pt x="168186" y="181571"/>
                  </a:lnTo>
                  <a:lnTo>
                    <a:pt x="168186" y="149821"/>
                  </a:lnTo>
                  <a:lnTo>
                    <a:pt x="43116" y="149821"/>
                  </a:lnTo>
                  <a:lnTo>
                    <a:pt x="43116" y="118071"/>
                  </a:lnTo>
                  <a:lnTo>
                    <a:pt x="161010" y="118071"/>
                  </a:lnTo>
                  <a:lnTo>
                    <a:pt x="161010" y="95211"/>
                  </a:lnTo>
                  <a:lnTo>
                    <a:pt x="43116" y="95211"/>
                  </a:lnTo>
                  <a:lnTo>
                    <a:pt x="43116" y="64731"/>
                  </a:lnTo>
                  <a:lnTo>
                    <a:pt x="168998" y="64731"/>
                  </a:lnTo>
                  <a:lnTo>
                    <a:pt x="168998" y="35521"/>
                  </a:lnTo>
                  <a:close/>
                </a:path>
                <a:path w="843915" h="182245">
                  <a:moveTo>
                    <a:pt x="349338" y="153631"/>
                  </a:moveTo>
                  <a:lnTo>
                    <a:pt x="242176" y="153631"/>
                  </a:lnTo>
                  <a:lnTo>
                    <a:pt x="242176" y="35521"/>
                  </a:lnTo>
                  <a:lnTo>
                    <a:pt x="197739" y="35521"/>
                  </a:lnTo>
                  <a:lnTo>
                    <a:pt x="197739" y="153631"/>
                  </a:lnTo>
                  <a:lnTo>
                    <a:pt x="197739" y="181571"/>
                  </a:lnTo>
                  <a:lnTo>
                    <a:pt x="349338" y="181571"/>
                  </a:lnTo>
                  <a:lnTo>
                    <a:pt x="349338" y="153631"/>
                  </a:lnTo>
                  <a:close/>
                </a:path>
                <a:path w="843915" h="182245">
                  <a:moveTo>
                    <a:pt x="549376" y="35648"/>
                  </a:moveTo>
                  <a:lnTo>
                    <a:pt x="379056" y="35648"/>
                  </a:lnTo>
                  <a:lnTo>
                    <a:pt x="379056" y="67398"/>
                  </a:lnTo>
                  <a:lnTo>
                    <a:pt x="379056" y="95338"/>
                  </a:lnTo>
                  <a:lnTo>
                    <a:pt x="379056" y="120738"/>
                  </a:lnTo>
                  <a:lnTo>
                    <a:pt x="379056" y="149948"/>
                  </a:lnTo>
                  <a:lnTo>
                    <a:pt x="379056" y="181698"/>
                  </a:lnTo>
                  <a:lnTo>
                    <a:pt x="548538" y="181698"/>
                  </a:lnTo>
                  <a:lnTo>
                    <a:pt x="548538" y="149948"/>
                  </a:lnTo>
                  <a:lnTo>
                    <a:pt x="423900" y="149948"/>
                  </a:lnTo>
                  <a:lnTo>
                    <a:pt x="423900" y="120738"/>
                  </a:lnTo>
                  <a:lnTo>
                    <a:pt x="540512" y="120738"/>
                  </a:lnTo>
                  <a:lnTo>
                    <a:pt x="540512" y="95338"/>
                  </a:lnTo>
                  <a:lnTo>
                    <a:pt x="423900" y="95338"/>
                  </a:lnTo>
                  <a:lnTo>
                    <a:pt x="423900" y="67398"/>
                  </a:lnTo>
                  <a:lnTo>
                    <a:pt x="549376" y="67398"/>
                  </a:lnTo>
                  <a:lnTo>
                    <a:pt x="549376" y="35648"/>
                  </a:lnTo>
                  <a:close/>
                </a:path>
                <a:path w="843915" h="182245">
                  <a:moveTo>
                    <a:pt x="843559" y="35166"/>
                  </a:moveTo>
                  <a:lnTo>
                    <a:pt x="798753" y="35166"/>
                  </a:lnTo>
                  <a:lnTo>
                    <a:pt x="798753" y="180886"/>
                  </a:lnTo>
                  <a:lnTo>
                    <a:pt x="843559" y="180886"/>
                  </a:lnTo>
                  <a:lnTo>
                    <a:pt x="843559" y="35166"/>
                  </a:lnTo>
                  <a:close/>
                </a:path>
                <a:path w="843915" h="182245">
                  <a:moveTo>
                    <a:pt x="843559" y="0"/>
                  </a:moveTo>
                  <a:lnTo>
                    <a:pt x="798753" y="0"/>
                  </a:lnTo>
                  <a:lnTo>
                    <a:pt x="798753" y="19202"/>
                  </a:lnTo>
                  <a:lnTo>
                    <a:pt x="843559" y="19202"/>
                  </a:lnTo>
                  <a:lnTo>
                    <a:pt x="843559" y="0"/>
                  </a:lnTo>
                  <a:close/>
                </a:path>
              </a:pathLst>
            </a:custGeom>
            <a:solidFill>
              <a:srgbClr val="005EB8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62988" y="6253298"/>
              <a:ext cx="193700" cy="146507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5355717" y="5821184"/>
              <a:ext cx="1478280" cy="614045"/>
            </a:xfrm>
            <a:custGeom>
              <a:avLst/>
              <a:gdLst/>
              <a:ahLst/>
              <a:cxnLst/>
              <a:rect l="l" t="t" r="r" b="b"/>
              <a:pathLst>
                <a:path w="1478279" h="614045">
                  <a:moveTo>
                    <a:pt x="328117" y="594271"/>
                  </a:moveTo>
                  <a:lnTo>
                    <a:pt x="276796" y="594271"/>
                  </a:lnTo>
                  <a:lnTo>
                    <a:pt x="276796" y="613473"/>
                  </a:lnTo>
                  <a:lnTo>
                    <a:pt x="328117" y="613473"/>
                  </a:lnTo>
                  <a:lnTo>
                    <a:pt x="328117" y="594271"/>
                  </a:lnTo>
                  <a:close/>
                </a:path>
                <a:path w="1478279" h="614045">
                  <a:moveTo>
                    <a:pt x="399389" y="523214"/>
                  </a:moveTo>
                  <a:lnTo>
                    <a:pt x="356920" y="523214"/>
                  </a:lnTo>
                  <a:lnTo>
                    <a:pt x="356920" y="526173"/>
                  </a:lnTo>
                  <a:lnTo>
                    <a:pt x="353669" y="537451"/>
                  </a:lnTo>
                  <a:lnTo>
                    <a:pt x="344182" y="543496"/>
                  </a:lnTo>
                  <a:lnTo>
                    <a:pt x="328841" y="545922"/>
                  </a:lnTo>
                  <a:lnTo>
                    <a:pt x="308025" y="546366"/>
                  </a:lnTo>
                  <a:lnTo>
                    <a:pt x="284848" y="546277"/>
                  </a:lnTo>
                  <a:lnTo>
                    <a:pt x="247827" y="523722"/>
                  </a:lnTo>
                  <a:lnTo>
                    <a:pt x="247040" y="513956"/>
                  </a:lnTo>
                  <a:lnTo>
                    <a:pt x="247040" y="493471"/>
                  </a:lnTo>
                  <a:lnTo>
                    <a:pt x="250329" y="477164"/>
                  </a:lnTo>
                  <a:lnTo>
                    <a:pt x="259676" y="468249"/>
                  </a:lnTo>
                  <a:lnTo>
                    <a:pt x="274256" y="464515"/>
                  </a:lnTo>
                  <a:lnTo>
                    <a:pt x="293243" y="463753"/>
                  </a:lnTo>
                  <a:lnTo>
                    <a:pt x="324599" y="464223"/>
                  </a:lnTo>
                  <a:lnTo>
                    <a:pt x="339648" y="466229"/>
                  </a:lnTo>
                  <a:lnTo>
                    <a:pt x="351040" y="470966"/>
                  </a:lnTo>
                  <a:lnTo>
                    <a:pt x="356590" y="479564"/>
                  </a:lnTo>
                  <a:lnTo>
                    <a:pt x="356590" y="484009"/>
                  </a:lnTo>
                  <a:lnTo>
                    <a:pt x="397446" y="484009"/>
                  </a:lnTo>
                  <a:lnTo>
                    <a:pt x="380377" y="439762"/>
                  </a:lnTo>
                  <a:lnTo>
                    <a:pt x="315010" y="432181"/>
                  </a:lnTo>
                  <a:lnTo>
                    <a:pt x="271424" y="432282"/>
                  </a:lnTo>
                  <a:lnTo>
                    <a:pt x="222580" y="444106"/>
                  </a:lnTo>
                  <a:lnTo>
                    <a:pt x="205473" y="487159"/>
                  </a:lnTo>
                  <a:lnTo>
                    <a:pt x="205473" y="523011"/>
                  </a:lnTo>
                  <a:lnTo>
                    <a:pt x="223012" y="566826"/>
                  </a:lnTo>
                  <a:lnTo>
                    <a:pt x="262661" y="578053"/>
                  </a:lnTo>
                  <a:lnTo>
                    <a:pt x="338124" y="578967"/>
                  </a:lnTo>
                  <a:lnTo>
                    <a:pt x="350913" y="578637"/>
                  </a:lnTo>
                  <a:lnTo>
                    <a:pt x="393217" y="563105"/>
                  </a:lnTo>
                  <a:lnTo>
                    <a:pt x="399275" y="542048"/>
                  </a:lnTo>
                  <a:lnTo>
                    <a:pt x="399389" y="523214"/>
                  </a:lnTo>
                  <a:close/>
                </a:path>
                <a:path w="1478279" h="614045">
                  <a:moveTo>
                    <a:pt x="815060" y="91313"/>
                  </a:moveTo>
                  <a:lnTo>
                    <a:pt x="784440" y="60718"/>
                  </a:lnTo>
                  <a:lnTo>
                    <a:pt x="693686" y="60718"/>
                  </a:lnTo>
                  <a:lnTo>
                    <a:pt x="663079" y="91313"/>
                  </a:lnTo>
                  <a:lnTo>
                    <a:pt x="663079" y="288328"/>
                  </a:lnTo>
                  <a:lnTo>
                    <a:pt x="693686" y="318947"/>
                  </a:lnTo>
                  <a:lnTo>
                    <a:pt x="708710" y="318947"/>
                  </a:lnTo>
                  <a:lnTo>
                    <a:pt x="739063" y="296176"/>
                  </a:lnTo>
                  <a:lnTo>
                    <a:pt x="769416" y="318947"/>
                  </a:lnTo>
                  <a:lnTo>
                    <a:pt x="784440" y="318947"/>
                  </a:lnTo>
                  <a:lnTo>
                    <a:pt x="815060" y="288328"/>
                  </a:lnTo>
                  <a:lnTo>
                    <a:pt x="815060" y="201269"/>
                  </a:lnTo>
                  <a:lnTo>
                    <a:pt x="750506" y="201269"/>
                  </a:lnTo>
                  <a:lnTo>
                    <a:pt x="750506" y="254393"/>
                  </a:lnTo>
                  <a:lnTo>
                    <a:pt x="727621" y="254393"/>
                  </a:lnTo>
                  <a:lnTo>
                    <a:pt x="727621" y="125260"/>
                  </a:lnTo>
                  <a:lnTo>
                    <a:pt x="750506" y="125260"/>
                  </a:lnTo>
                  <a:lnTo>
                    <a:pt x="750506" y="178371"/>
                  </a:lnTo>
                  <a:lnTo>
                    <a:pt x="815060" y="178371"/>
                  </a:lnTo>
                  <a:lnTo>
                    <a:pt x="815060" y="91313"/>
                  </a:lnTo>
                  <a:close/>
                </a:path>
                <a:path w="1478279" h="614045">
                  <a:moveTo>
                    <a:pt x="1478153" y="15189"/>
                  </a:moveTo>
                  <a:lnTo>
                    <a:pt x="1395577" y="15189"/>
                  </a:lnTo>
                  <a:lnTo>
                    <a:pt x="1395577" y="45529"/>
                  </a:lnTo>
                  <a:lnTo>
                    <a:pt x="1056068" y="334111"/>
                  </a:lnTo>
                  <a:lnTo>
                    <a:pt x="928890" y="334111"/>
                  </a:lnTo>
                  <a:lnTo>
                    <a:pt x="902881" y="313512"/>
                  </a:lnTo>
                  <a:lnTo>
                    <a:pt x="875753" y="292036"/>
                  </a:lnTo>
                  <a:lnTo>
                    <a:pt x="875753" y="87579"/>
                  </a:lnTo>
                  <a:lnTo>
                    <a:pt x="902893" y="66103"/>
                  </a:lnTo>
                  <a:lnTo>
                    <a:pt x="928890" y="45529"/>
                  </a:lnTo>
                  <a:lnTo>
                    <a:pt x="1395577" y="45529"/>
                  </a:lnTo>
                  <a:lnTo>
                    <a:pt x="1395577" y="15189"/>
                  </a:lnTo>
                  <a:lnTo>
                    <a:pt x="928890" y="15189"/>
                  </a:lnTo>
                  <a:lnTo>
                    <a:pt x="875753" y="66103"/>
                  </a:lnTo>
                  <a:lnTo>
                    <a:pt x="845439" y="35775"/>
                  </a:lnTo>
                  <a:lnTo>
                    <a:pt x="845439" y="78714"/>
                  </a:lnTo>
                  <a:lnTo>
                    <a:pt x="845439" y="300901"/>
                  </a:lnTo>
                  <a:lnTo>
                    <a:pt x="797064" y="349262"/>
                  </a:lnTo>
                  <a:lnTo>
                    <a:pt x="759282" y="349262"/>
                  </a:lnTo>
                  <a:lnTo>
                    <a:pt x="739063" y="334111"/>
                  </a:lnTo>
                  <a:lnTo>
                    <a:pt x="718870" y="349262"/>
                  </a:lnTo>
                  <a:lnTo>
                    <a:pt x="681075" y="349262"/>
                  </a:lnTo>
                  <a:lnTo>
                    <a:pt x="645325" y="313512"/>
                  </a:lnTo>
                  <a:lnTo>
                    <a:pt x="632714" y="300901"/>
                  </a:lnTo>
                  <a:lnTo>
                    <a:pt x="632714" y="78714"/>
                  </a:lnTo>
                  <a:lnTo>
                    <a:pt x="645312" y="66103"/>
                  </a:lnTo>
                  <a:lnTo>
                    <a:pt x="681075" y="30314"/>
                  </a:lnTo>
                  <a:lnTo>
                    <a:pt x="797064" y="30314"/>
                  </a:lnTo>
                  <a:lnTo>
                    <a:pt x="845439" y="78714"/>
                  </a:lnTo>
                  <a:lnTo>
                    <a:pt x="845439" y="35775"/>
                  </a:lnTo>
                  <a:lnTo>
                    <a:pt x="839990" y="30314"/>
                  </a:lnTo>
                  <a:lnTo>
                    <a:pt x="809688" y="0"/>
                  </a:lnTo>
                  <a:lnTo>
                    <a:pt x="668464" y="0"/>
                  </a:lnTo>
                  <a:lnTo>
                    <a:pt x="602386" y="66103"/>
                  </a:lnTo>
                  <a:lnTo>
                    <a:pt x="602386" y="87579"/>
                  </a:lnTo>
                  <a:lnTo>
                    <a:pt x="602386" y="292036"/>
                  </a:lnTo>
                  <a:lnTo>
                    <a:pt x="549262" y="334111"/>
                  </a:lnTo>
                  <a:lnTo>
                    <a:pt x="422084" y="334111"/>
                  </a:lnTo>
                  <a:lnTo>
                    <a:pt x="82537" y="45529"/>
                  </a:lnTo>
                  <a:lnTo>
                    <a:pt x="549262" y="45529"/>
                  </a:lnTo>
                  <a:lnTo>
                    <a:pt x="602386" y="87579"/>
                  </a:lnTo>
                  <a:lnTo>
                    <a:pt x="602386" y="66103"/>
                  </a:lnTo>
                  <a:lnTo>
                    <a:pt x="580923" y="45529"/>
                  </a:lnTo>
                  <a:lnTo>
                    <a:pt x="549262" y="15189"/>
                  </a:lnTo>
                  <a:lnTo>
                    <a:pt x="0" y="15189"/>
                  </a:lnTo>
                  <a:lnTo>
                    <a:pt x="410857" y="364451"/>
                  </a:lnTo>
                  <a:lnTo>
                    <a:pt x="549262" y="364451"/>
                  </a:lnTo>
                  <a:lnTo>
                    <a:pt x="580898" y="334111"/>
                  </a:lnTo>
                  <a:lnTo>
                    <a:pt x="602386" y="313512"/>
                  </a:lnTo>
                  <a:lnTo>
                    <a:pt x="668464" y="379628"/>
                  </a:lnTo>
                  <a:lnTo>
                    <a:pt x="809688" y="379628"/>
                  </a:lnTo>
                  <a:lnTo>
                    <a:pt x="840028" y="349262"/>
                  </a:lnTo>
                  <a:lnTo>
                    <a:pt x="875753" y="313512"/>
                  </a:lnTo>
                  <a:lnTo>
                    <a:pt x="928890" y="364451"/>
                  </a:lnTo>
                  <a:lnTo>
                    <a:pt x="1067142" y="364451"/>
                  </a:lnTo>
                  <a:lnTo>
                    <a:pt x="1102842" y="334111"/>
                  </a:lnTo>
                  <a:lnTo>
                    <a:pt x="1442453" y="45529"/>
                  </a:lnTo>
                  <a:lnTo>
                    <a:pt x="1478153" y="15189"/>
                  </a:lnTo>
                  <a:close/>
                </a:path>
              </a:pathLst>
            </a:custGeom>
            <a:solidFill>
              <a:srgbClr val="005EB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5479682" y="5881890"/>
              <a:ext cx="1230630" cy="258445"/>
            </a:xfrm>
            <a:custGeom>
              <a:avLst/>
              <a:gdLst/>
              <a:ahLst/>
              <a:cxnLst/>
              <a:rect l="l" t="t" r="r" b="b"/>
              <a:pathLst>
                <a:path w="1230629" h="258445">
                  <a:moveTo>
                    <a:pt x="425272" y="0"/>
                  </a:moveTo>
                  <a:lnTo>
                    <a:pt x="0" y="0"/>
                  </a:lnTo>
                  <a:lnTo>
                    <a:pt x="62496" y="53124"/>
                  </a:lnTo>
                  <a:lnTo>
                    <a:pt x="425272" y="53124"/>
                  </a:lnTo>
                  <a:lnTo>
                    <a:pt x="425272" y="0"/>
                  </a:lnTo>
                  <a:close/>
                </a:path>
                <a:path w="1230629" h="258445">
                  <a:moveTo>
                    <a:pt x="478409" y="182854"/>
                  </a:moveTo>
                  <a:lnTo>
                    <a:pt x="425310" y="205117"/>
                  </a:lnTo>
                  <a:lnTo>
                    <a:pt x="241122" y="205117"/>
                  </a:lnTo>
                  <a:lnTo>
                    <a:pt x="303733" y="258241"/>
                  </a:lnTo>
                  <a:lnTo>
                    <a:pt x="425284" y="258241"/>
                  </a:lnTo>
                  <a:lnTo>
                    <a:pt x="478409" y="220560"/>
                  </a:lnTo>
                  <a:lnTo>
                    <a:pt x="478409" y="182854"/>
                  </a:lnTo>
                  <a:close/>
                </a:path>
                <a:path w="1230629" h="258445">
                  <a:moveTo>
                    <a:pt x="478409" y="134505"/>
                  </a:moveTo>
                  <a:lnTo>
                    <a:pt x="425297" y="136677"/>
                  </a:lnTo>
                  <a:lnTo>
                    <a:pt x="160756" y="136677"/>
                  </a:lnTo>
                  <a:lnTo>
                    <a:pt x="223266" y="189814"/>
                  </a:lnTo>
                  <a:lnTo>
                    <a:pt x="425284" y="189814"/>
                  </a:lnTo>
                  <a:lnTo>
                    <a:pt x="478409" y="172173"/>
                  </a:lnTo>
                  <a:lnTo>
                    <a:pt x="478409" y="134505"/>
                  </a:lnTo>
                  <a:close/>
                </a:path>
                <a:path w="1230629" h="258445">
                  <a:moveTo>
                    <a:pt x="478409" y="86042"/>
                  </a:moveTo>
                  <a:lnTo>
                    <a:pt x="425297" y="68414"/>
                  </a:lnTo>
                  <a:lnTo>
                    <a:pt x="80378" y="68402"/>
                  </a:lnTo>
                  <a:lnTo>
                    <a:pt x="142887" y="121526"/>
                  </a:lnTo>
                  <a:lnTo>
                    <a:pt x="425284" y="121526"/>
                  </a:lnTo>
                  <a:lnTo>
                    <a:pt x="478409" y="123710"/>
                  </a:lnTo>
                  <a:lnTo>
                    <a:pt x="478409" y="86042"/>
                  </a:lnTo>
                  <a:close/>
                </a:path>
                <a:path w="1230629" h="258445">
                  <a:moveTo>
                    <a:pt x="478409" y="37668"/>
                  </a:moveTo>
                  <a:lnTo>
                    <a:pt x="425284" y="0"/>
                  </a:lnTo>
                  <a:lnTo>
                    <a:pt x="425284" y="53124"/>
                  </a:lnTo>
                  <a:lnTo>
                    <a:pt x="478409" y="75336"/>
                  </a:lnTo>
                  <a:lnTo>
                    <a:pt x="478409" y="37668"/>
                  </a:lnTo>
                  <a:close/>
                </a:path>
                <a:path w="1230629" h="258445">
                  <a:moveTo>
                    <a:pt x="804938" y="136677"/>
                  </a:moveTo>
                  <a:lnTo>
                    <a:pt x="751814" y="134505"/>
                  </a:lnTo>
                  <a:lnTo>
                    <a:pt x="751814" y="172173"/>
                  </a:lnTo>
                  <a:lnTo>
                    <a:pt x="804938" y="189814"/>
                  </a:lnTo>
                  <a:lnTo>
                    <a:pt x="804938" y="136677"/>
                  </a:lnTo>
                  <a:close/>
                </a:path>
                <a:path w="1230629" h="258445">
                  <a:moveTo>
                    <a:pt x="989101" y="205117"/>
                  </a:moveTo>
                  <a:lnTo>
                    <a:pt x="804938" y="205117"/>
                  </a:lnTo>
                  <a:lnTo>
                    <a:pt x="751814" y="182854"/>
                  </a:lnTo>
                  <a:lnTo>
                    <a:pt x="751814" y="220560"/>
                  </a:lnTo>
                  <a:lnTo>
                    <a:pt x="804913" y="258229"/>
                  </a:lnTo>
                  <a:lnTo>
                    <a:pt x="926465" y="258241"/>
                  </a:lnTo>
                  <a:lnTo>
                    <a:pt x="989101" y="205117"/>
                  </a:lnTo>
                  <a:close/>
                </a:path>
                <a:path w="1230629" h="258445">
                  <a:moveTo>
                    <a:pt x="1069454" y="136677"/>
                  </a:moveTo>
                  <a:lnTo>
                    <a:pt x="804951" y="136677"/>
                  </a:lnTo>
                  <a:lnTo>
                    <a:pt x="804951" y="189814"/>
                  </a:lnTo>
                  <a:lnTo>
                    <a:pt x="1006957" y="189814"/>
                  </a:lnTo>
                  <a:lnTo>
                    <a:pt x="1069454" y="136677"/>
                  </a:lnTo>
                  <a:close/>
                </a:path>
                <a:path w="1230629" h="258445">
                  <a:moveTo>
                    <a:pt x="1149845" y="68402"/>
                  </a:moveTo>
                  <a:lnTo>
                    <a:pt x="804938" y="68402"/>
                  </a:lnTo>
                  <a:lnTo>
                    <a:pt x="751814" y="86042"/>
                  </a:lnTo>
                  <a:lnTo>
                    <a:pt x="751814" y="123710"/>
                  </a:lnTo>
                  <a:lnTo>
                    <a:pt x="804938" y="121526"/>
                  </a:lnTo>
                  <a:lnTo>
                    <a:pt x="1087335" y="121526"/>
                  </a:lnTo>
                  <a:lnTo>
                    <a:pt x="1149845" y="68402"/>
                  </a:lnTo>
                  <a:close/>
                </a:path>
                <a:path w="1230629" h="258445">
                  <a:moveTo>
                    <a:pt x="1230210" y="0"/>
                  </a:moveTo>
                  <a:lnTo>
                    <a:pt x="804938" y="0"/>
                  </a:lnTo>
                  <a:lnTo>
                    <a:pt x="751814" y="37668"/>
                  </a:lnTo>
                  <a:lnTo>
                    <a:pt x="751814" y="75336"/>
                  </a:lnTo>
                  <a:lnTo>
                    <a:pt x="804938" y="53124"/>
                  </a:lnTo>
                  <a:lnTo>
                    <a:pt x="1167701" y="53124"/>
                  </a:lnTo>
                  <a:lnTo>
                    <a:pt x="1230210" y="0"/>
                  </a:lnTo>
                  <a:close/>
                </a:path>
              </a:pathLst>
            </a:custGeom>
            <a:solidFill>
              <a:srgbClr val="6AC4D5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/>
          <p:nvPr/>
        </p:nvSpPr>
        <p:spPr>
          <a:xfrm>
            <a:off x="1634768" y="2592000"/>
            <a:ext cx="8920480" cy="0"/>
          </a:xfrm>
          <a:custGeom>
            <a:avLst/>
            <a:gdLst/>
            <a:ahLst/>
            <a:cxnLst/>
            <a:rect l="l" t="t" r="r" b="b"/>
            <a:pathLst>
              <a:path w="8920480" h="0">
                <a:moveTo>
                  <a:pt x="0" y="0"/>
                </a:moveTo>
                <a:lnTo>
                  <a:pt x="8920060" y="0"/>
                </a:lnTo>
              </a:path>
            </a:pathLst>
          </a:custGeom>
          <a:ln w="12700">
            <a:solidFill>
              <a:srgbClr val="6AC4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1634768" y="4031999"/>
            <a:ext cx="8920480" cy="0"/>
          </a:xfrm>
          <a:custGeom>
            <a:avLst/>
            <a:gdLst/>
            <a:ahLst/>
            <a:cxnLst/>
            <a:rect l="l" t="t" r="r" b="b"/>
            <a:pathLst>
              <a:path w="8920480" h="0">
                <a:moveTo>
                  <a:pt x="0" y="0"/>
                </a:moveTo>
                <a:lnTo>
                  <a:pt x="8920060" y="0"/>
                </a:lnTo>
              </a:path>
            </a:pathLst>
          </a:custGeom>
          <a:ln w="12700">
            <a:solidFill>
              <a:srgbClr val="6AC4D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57FE7E73EFF9418A7FF097FA556EFF" ma:contentTypeVersion="15" ma:contentTypeDescription="Create a new document." ma:contentTypeScope="" ma:versionID="69d969a1acc603a863104ae79172106a">
  <xsd:schema xmlns:xsd="http://www.w3.org/2001/XMLSchema" xmlns:xs="http://www.w3.org/2001/XMLSchema" xmlns:p="http://schemas.microsoft.com/office/2006/metadata/properties" xmlns:ns2="6be66326-dd6c-43ed-8b9c-a4777ad08d5e" xmlns:ns3="91d2496f-b4b1-4fdb-8d7f-e8c4dafdbc1d" targetNamespace="http://schemas.microsoft.com/office/2006/metadata/properties" ma:root="true" ma:fieldsID="bb1d542563d458dfb2a6a5c3ba7df5cd" ns2:_="" ns3:_="">
    <xsd:import namespace="6be66326-dd6c-43ed-8b9c-a4777ad08d5e"/>
    <xsd:import namespace="91d2496f-b4b1-4fdb-8d7f-e8c4dafdbc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e66326-dd6c-43ed-8b9c-a4777ad08d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336cb27f-7ebc-4ce6-b3cf-bd6190c55f5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d2496f-b4b1-4fdb-8d7f-e8c4dafdbc1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ac1ac8ff-e661-4202-96ef-c49efb07ed15}" ma:internalName="TaxCatchAll" ma:showField="CatchAllData" ma:web="91d2496f-b4b1-4fdb-8d7f-e8c4dafdbc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1d2496f-b4b1-4fdb-8d7f-e8c4dafdbc1d" xsi:nil="true"/>
    <lcf76f155ced4ddcb4097134ff3c332f xmlns="6be66326-dd6c-43ed-8b9c-a4777ad08d5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A378242-3846-4D9E-A0EB-5DCB2D456236}"/>
</file>

<file path=customXml/itemProps2.xml><?xml version="1.0" encoding="utf-8"?>
<ds:datastoreItem xmlns:ds="http://schemas.openxmlformats.org/officeDocument/2006/customXml" ds:itemID="{454C0D94-F1F7-4F50-BFE9-6F6104580CBB}"/>
</file>

<file path=customXml/itemProps3.xml><?xml version="1.0" encoding="utf-8"?>
<ds:datastoreItem xmlns:ds="http://schemas.openxmlformats.org/officeDocument/2006/customXml" ds:itemID="{C9609F9F-C8C3-4FB8-9807-0B2F7CFE38B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PPTbeyaz copy</dc:title>
  <dcterms:created xsi:type="dcterms:W3CDTF">2025-01-16T11:03:39Z</dcterms:created>
  <dcterms:modified xsi:type="dcterms:W3CDTF">2025-01-16T11:03:39Z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2025-01-16T00:00:00Z</vt:filetime>
  </property>
  <property fmtid="{D5CDD505-2E9C-101B-9397-08002B2CF9AE}" pid="3" name="Creator">
    <vt:lpwstr>Adobe Illustrator 29.1 (Macintosh)</vt:lpwstr>
  </property>
  <property fmtid="{D5CDD505-2E9C-101B-9397-08002B2CF9AE}" pid="4" name="LastSaved">
    <vt:filetime>2025-01-16T00:00:00Z</vt:filetime>
  </property>
  <property fmtid="{D5CDD505-2E9C-101B-9397-08002B2CF9AE}" pid="5" name="Producer">
    <vt:lpwstr>Adobe PDF library 17.00</vt:lpwstr>
  </property>
  <property fmtid="{D5CDD505-2E9C-101B-9397-08002B2CF9AE}" pid="6" name="ContentTypeId">
    <vt:lpwstr>0x010100D057FE7E73EFF9418A7FF097FA556EFF</vt:lpwstr>
  </property>
</Properties>
</file>