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B5"/>
    <a:srgbClr val="009FC1"/>
    <a:srgbClr val="73C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8C1389-EE4D-67D7-265E-4E28F60AE6E5}" v="78" dt="2025-01-08T09:17:08.5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50"/>
    <p:restoredTop sz="94726"/>
  </p:normalViewPr>
  <p:slideViewPr>
    <p:cSldViewPr snapToGrid="0">
      <p:cViewPr varScale="1">
        <p:scale>
          <a:sx n="120" d="100"/>
          <a:sy n="120" d="100"/>
        </p:scale>
        <p:origin x="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56F939-2BDB-3E54-97E0-6106E9D41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02D0E19-9E7C-BBA1-995E-4D0E988AB2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D39402B-8F28-B1BC-0CB3-14ACBAE21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483E-1CA3-FE48-9193-A3120231CB40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78E089C-BE7B-6A94-97F8-26DCA9419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952523-ABB2-A4DC-129B-C91391D3A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0D0D-E03C-7948-8A6D-D00757282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97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3ECF2F-8F9B-9C01-0362-510477A75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CC70D6F-D3DD-BDB4-7843-0D419380D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05E681-0D29-BABB-C889-1EFAA5328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483E-1CA3-FE48-9193-A3120231CB40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910BE79-7A0E-DA3B-8E0F-149C152AE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95552A9-CF2F-4368-785D-30BFF608A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0D0D-E03C-7948-8A6D-D00757282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6272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6C458DCE-535C-E7D9-BD54-8540138D92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D0654AF-FB7B-C389-0854-36EDC8ACF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4BFC2BC-4737-FDEA-3FD4-A0407CDEA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483E-1CA3-FE48-9193-A3120231CB40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CCC256F-99B4-6598-856C-43161AFA6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D94A199-0815-92E1-3A19-989736C3C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0D0D-E03C-7948-8A6D-D00757282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559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3AFC65-DDA6-6760-6693-7C8F72119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F5FAD7-A2F4-2AB8-3708-5E270CBE6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EC72A92-D6C9-4166-642D-C09CB687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483E-1CA3-FE48-9193-A3120231CB40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063545D-2067-3605-BCD9-EB0F87AF8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4B30E2C-4D2F-D079-4056-F61B8DD03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0D0D-E03C-7948-8A6D-D00757282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31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071710-9A69-8754-29B6-E240BB7A9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2B7BB61-AF24-9502-8929-CA1A0AB4B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CE885C9-C1EA-5A34-B2CF-29C2E0BAE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483E-1CA3-FE48-9193-A3120231CB40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FCE3195-5089-1ADF-6361-C2D932058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74A0AAD-8ABF-F940-5A0C-27FEAAAEC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0D0D-E03C-7948-8A6D-D00757282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925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BF44C7-46A6-DD35-8CF9-1CE3EA7B8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68F30D-C86A-0741-E95E-D0EF9CE6D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ED24A50-6361-E13C-EC8E-8873C3583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F7994C3-15B7-3F9C-367F-94ED0B766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483E-1CA3-FE48-9193-A3120231CB40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AD2022F-56BA-8254-4F2D-840AF6E9F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5B7443B-669B-F365-4D01-489AB9208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0D0D-E03C-7948-8A6D-D00757282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23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5F2493-D69A-2E93-615B-236AFACC8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4FBAF59-E0C9-EA8E-C6D7-B0F9C8D48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C2349C9-C1BC-D440-A917-96D08ED8B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D7F4A1A-5453-144D-0744-55169D0B65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C13B19F-C966-8CD4-4F65-F6EAF34706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1DAF51E-242B-D905-B73C-FCA78AAB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483E-1CA3-FE48-9193-A3120231CB40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14877FB-3139-9A10-0009-A6FB0E6FD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A7DC57F-C807-1D8B-5221-F303118C3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0D0D-E03C-7948-8A6D-D00757282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36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ED0457-8E82-4766-E966-9B3140F80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E01C3CD-7E52-C0D0-2592-2AF5C014D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483E-1CA3-FE48-9193-A3120231CB40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C18B275-79EB-5D97-6561-814DFA4A4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698BBB0-5B98-1D0D-EA61-176C9F453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0D0D-E03C-7948-8A6D-D00757282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62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46735C9-89F7-B1E2-78EA-9CC65DED2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483E-1CA3-FE48-9193-A3120231CB40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ED72223-7541-A696-1402-A36BCC50D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97565E-F961-AA2B-2218-4C24C4963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0D0D-E03C-7948-8A6D-D00757282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661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FCDA69-AD8E-47C0-900E-C05899F94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EA4A56A-3B28-551E-B7C4-8ED2054C5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E7477DE-899F-819B-88AA-48F2B540B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B005218-08A7-1C55-D813-381D0D4B9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483E-1CA3-FE48-9193-A3120231CB40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9EE0298-BC40-7A5F-9980-2C1EE56EE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09A731E-AC2E-4CE0-D4BD-9A53EE9E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0D0D-E03C-7948-8A6D-D00757282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8117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F90EBD-3B53-621C-CF78-2D327E563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EC315A6-4F49-3C01-C803-75364513A2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C842E7A-75F0-E7B6-3F14-04581ACF0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3FA1348-6F07-FEED-0418-DF1F7A97A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483E-1CA3-FE48-9193-A3120231CB40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DFEC4A0-A545-A819-EABD-A6CE38080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E71F7BC-FE17-2004-F0C3-D3EAE566B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0D0D-E03C-7948-8A6D-D00757282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5339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DC9DD1B-9615-7C55-CE16-967516EDE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CDBD340-B75A-30F4-E4C4-9780CEC4C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6D94812-0244-8997-9CA8-FF00C4B49B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F7483E-1CA3-FE48-9193-A3120231CB40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2A7E0A2-6F92-6418-D017-F86FF6E60F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E085CE9-B9AA-4E78-8EBE-3FF8315EE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940D0D-E03C-7948-8A6D-D00757282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21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82A05F43-8096-45FC-9C6C-76BA22C7AB3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rcRect/>
          <a:stretch/>
        </p:blipFill>
        <p:spPr>
          <a:xfrm>
            <a:off x="-1" y="0"/>
            <a:ext cx="12192001" cy="6857999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8CFC8317-B0F8-BED5-CCC7-7B76DFA258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222" y="798786"/>
            <a:ext cx="9144000" cy="1092584"/>
          </a:xfrm>
        </p:spPr>
        <p:txBody>
          <a:bodyPr>
            <a:noAutofit/>
          </a:bodyPr>
          <a:lstStyle/>
          <a:p>
            <a:pPr algn="l"/>
            <a:r>
              <a:rPr lang="tr-TR" sz="4000" b="1" dirty="0">
                <a:solidFill>
                  <a:schemeClr val="bg1"/>
                </a:solidFill>
                <a:latin typeface="Anek Latin Medium" pitchFamily="2" charset="77"/>
              </a:rPr>
              <a:t>Presentation</a:t>
            </a:r>
            <a:br>
              <a:rPr lang="tr-TR" sz="4000" b="1" dirty="0">
                <a:latin typeface="Anek Latin Medium" pitchFamily="2" charset="77"/>
              </a:rPr>
            </a:br>
            <a:r>
              <a:rPr lang="tr-TR" sz="4000" b="1" err="1">
                <a:solidFill>
                  <a:schemeClr val="bg1"/>
                </a:solidFill>
                <a:latin typeface="Anek Latin Medium" pitchFamily="2" charset="77"/>
              </a:rPr>
              <a:t>Headline</a:t>
            </a:r>
            <a:endParaRPr lang="tr-TR" sz="4000" b="1">
              <a:solidFill>
                <a:schemeClr val="bg1"/>
              </a:solidFill>
              <a:latin typeface="Anek Latin Medium" pitchFamily="2" charset="77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9D58465-AAF6-1FA1-B6A5-AD4AF48188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222" y="2035998"/>
            <a:ext cx="9144000" cy="1092584"/>
          </a:xfrm>
        </p:spPr>
        <p:txBody>
          <a:bodyPr>
            <a:normAutofit/>
          </a:bodyPr>
          <a:lstStyle/>
          <a:p>
            <a:pPr algn="l"/>
            <a:r>
              <a:rPr lang="tr-TR" sz="1800" dirty="0">
                <a:solidFill>
                  <a:schemeClr val="bg1"/>
                </a:solidFill>
                <a:latin typeface="Anek Latin Medium" pitchFamily="2" charset="77"/>
              </a:rPr>
              <a:t>Name, </a:t>
            </a:r>
            <a:r>
              <a:rPr lang="tr-TR" sz="1800" dirty="0" err="1">
                <a:solidFill>
                  <a:schemeClr val="bg1"/>
                </a:solidFill>
                <a:latin typeface="Anek Latin Medium" pitchFamily="2" charset="77"/>
              </a:rPr>
              <a:t>Surname</a:t>
            </a:r>
            <a:endParaRPr lang="tr-TR" sz="1800" dirty="0">
              <a:solidFill>
                <a:schemeClr val="bg1"/>
              </a:solidFill>
              <a:latin typeface="Anek Latin Medium" pitchFamily="2" charset="77"/>
            </a:endParaRPr>
          </a:p>
          <a:p>
            <a:pPr algn="l"/>
            <a:r>
              <a:rPr lang="tr-TR" sz="1800" dirty="0" err="1">
                <a:solidFill>
                  <a:schemeClr val="bg1"/>
                </a:solidFill>
                <a:latin typeface="Anek Latin Medium" pitchFamily="2" charset="77"/>
              </a:rPr>
              <a:t>Department</a:t>
            </a:r>
            <a:endParaRPr lang="tr-TR" sz="1800" dirty="0">
              <a:solidFill>
                <a:schemeClr val="bg1"/>
              </a:solidFill>
              <a:latin typeface="Anek Latin Medium" pitchFamily="2" charset="77"/>
            </a:endParaRPr>
          </a:p>
          <a:p>
            <a:pPr algn="l"/>
            <a:r>
              <a:rPr lang="tr-TR" sz="1800" dirty="0" err="1">
                <a:solidFill>
                  <a:schemeClr val="bg1"/>
                </a:solidFill>
                <a:latin typeface="Anek Latin Medium" pitchFamily="2" charset="77"/>
              </a:rPr>
              <a:t>Date</a:t>
            </a:r>
            <a:endParaRPr lang="tr-TR" sz="1800" dirty="0">
              <a:solidFill>
                <a:schemeClr val="bg1"/>
              </a:solidFill>
              <a:latin typeface="Anek Latin Medium" pitchFamily="2" charset="77"/>
            </a:endParaRP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5F25AD4B-5561-9949-78E8-D0E8B314480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27222" y="5181601"/>
            <a:ext cx="2980407" cy="1495469"/>
          </a:xfrm>
          <a:prstGeom prst="rect">
            <a:avLst/>
          </a:prstGeom>
        </p:spPr>
      </p:pic>
      <p:cxnSp>
        <p:nvCxnSpPr>
          <p:cNvPr id="9" name="Düz Bağlayıcı 8">
            <a:extLst>
              <a:ext uri="{FF2B5EF4-FFF2-40B4-BE49-F238E27FC236}">
                <a16:creationId xmlns:a16="http://schemas.microsoft.com/office/drawing/2014/main" id="{835C2E96-3496-B017-4D3D-3ACE64F72F3D}"/>
              </a:ext>
            </a:extLst>
          </p:cNvPr>
          <p:cNvCxnSpPr/>
          <p:nvPr/>
        </p:nvCxnSpPr>
        <p:spPr>
          <a:xfrm>
            <a:off x="563460" y="1961931"/>
            <a:ext cx="8258432" cy="0"/>
          </a:xfrm>
          <a:prstGeom prst="line">
            <a:avLst/>
          </a:prstGeom>
          <a:ln>
            <a:solidFill>
              <a:srgbClr val="009FC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Düz Bağlayıcı 9">
            <a:extLst>
              <a:ext uri="{FF2B5EF4-FFF2-40B4-BE49-F238E27FC236}">
                <a16:creationId xmlns:a16="http://schemas.microsoft.com/office/drawing/2014/main" id="{DC8C82A7-F797-0110-40AA-ED94567D2E91}"/>
              </a:ext>
            </a:extLst>
          </p:cNvPr>
          <p:cNvCxnSpPr/>
          <p:nvPr/>
        </p:nvCxnSpPr>
        <p:spPr>
          <a:xfrm>
            <a:off x="563460" y="3223173"/>
            <a:ext cx="8258432" cy="0"/>
          </a:xfrm>
          <a:prstGeom prst="line">
            <a:avLst/>
          </a:prstGeom>
          <a:ln>
            <a:solidFill>
              <a:srgbClr val="009FC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>
            <a:extLst>
              <a:ext uri="{FF2B5EF4-FFF2-40B4-BE49-F238E27FC236}">
                <a16:creationId xmlns:a16="http://schemas.microsoft.com/office/drawing/2014/main" id="{69A2EF87-6DEC-AA11-914A-AF480B1B8AA6}"/>
              </a:ext>
            </a:extLst>
          </p:cNvPr>
          <p:cNvSpPr txBox="1">
            <a:spLocks/>
          </p:cNvSpPr>
          <p:nvPr/>
        </p:nvSpPr>
        <p:spPr>
          <a:xfrm>
            <a:off x="527222" y="798786"/>
            <a:ext cx="9144000" cy="1092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>
                <a:solidFill>
                  <a:srgbClr val="005CB5"/>
                </a:solidFill>
                <a:latin typeface="Anek Latin Medium" pitchFamily="2" charset="77"/>
              </a:rPr>
              <a:t>Presentation</a:t>
            </a:r>
            <a:br>
              <a:rPr lang="tr-TR" sz="4000" b="1" dirty="0">
                <a:latin typeface="Anek Latin Medium" pitchFamily="2" charset="77"/>
              </a:rPr>
            </a:br>
            <a:r>
              <a:rPr lang="tr-TR" sz="4000" b="1" err="1">
                <a:solidFill>
                  <a:srgbClr val="005CB5"/>
                </a:solidFill>
                <a:latin typeface="Anek Latin Medium" pitchFamily="2" charset="77"/>
              </a:rPr>
              <a:t>Headline</a:t>
            </a:r>
            <a:endParaRPr lang="tr-TR" sz="4000" b="1">
              <a:solidFill>
                <a:srgbClr val="005CB5"/>
              </a:solidFill>
              <a:latin typeface="Anek Latin Medium" pitchFamily="2" charset="77"/>
            </a:endParaRPr>
          </a:p>
        </p:txBody>
      </p:sp>
      <p:pic>
        <p:nvPicPr>
          <p:cNvPr id="15" name="Resim 14">
            <a:extLst>
              <a:ext uri="{FF2B5EF4-FFF2-40B4-BE49-F238E27FC236}">
                <a16:creationId xmlns:a16="http://schemas.microsoft.com/office/drawing/2014/main" id="{50B32F93-91AD-34D3-2EDF-03F905F00C7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27222" y="5184234"/>
            <a:ext cx="2980407" cy="1490203"/>
          </a:xfrm>
          <a:prstGeom prst="rect">
            <a:avLst/>
          </a:prstGeom>
        </p:spPr>
      </p:pic>
      <p:cxnSp>
        <p:nvCxnSpPr>
          <p:cNvPr id="16" name="Düz Bağlayıcı 15">
            <a:extLst>
              <a:ext uri="{FF2B5EF4-FFF2-40B4-BE49-F238E27FC236}">
                <a16:creationId xmlns:a16="http://schemas.microsoft.com/office/drawing/2014/main" id="{BCB8D358-B138-0BC3-1A1A-6A68C436420B}"/>
              </a:ext>
            </a:extLst>
          </p:cNvPr>
          <p:cNvCxnSpPr/>
          <p:nvPr/>
        </p:nvCxnSpPr>
        <p:spPr>
          <a:xfrm>
            <a:off x="563460" y="1961931"/>
            <a:ext cx="8258432" cy="0"/>
          </a:xfrm>
          <a:prstGeom prst="line">
            <a:avLst/>
          </a:prstGeom>
          <a:ln>
            <a:solidFill>
              <a:srgbClr val="009FC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Düz Bağlayıcı 16">
            <a:extLst>
              <a:ext uri="{FF2B5EF4-FFF2-40B4-BE49-F238E27FC236}">
                <a16:creationId xmlns:a16="http://schemas.microsoft.com/office/drawing/2014/main" id="{B21DEDC8-54D0-4F50-1846-19E381FE04A3}"/>
              </a:ext>
            </a:extLst>
          </p:cNvPr>
          <p:cNvCxnSpPr/>
          <p:nvPr/>
        </p:nvCxnSpPr>
        <p:spPr>
          <a:xfrm>
            <a:off x="563460" y="3223173"/>
            <a:ext cx="8258432" cy="0"/>
          </a:xfrm>
          <a:prstGeom prst="line">
            <a:avLst/>
          </a:prstGeom>
          <a:ln>
            <a:solidFill>
              <a:srgbClr val="009FC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Alt Başlık 2">
            <a:extLst>
              <a:ext uri="{FF2B5EF4-FFF2-40B4-BE49-F238E27FC236}">
                <a16:creationId xmlns:a16="http://schemas.microsoft.com/office/drawing/2014/main" id="{B4573A9E-5E6D-DE4F-40CC-0D4DA022A609}"/>
              </a:ext>
            </a:extLst>
          </p:cNvPr>
          <p:cNvSpPr txBox="1">
            <a:spLocks/>
          </p:cNvSpPr>
          <p:nvPr/>
        </p:nvSpPr>
        <p:spPr>
          <a:xfrm>
            <a:off x="527222" y="2035998"/>
            <a:ext cx="9144000" cy="1092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800" dirty="0">
                <a:solidFill>
                  <a:srgbClr val="005CB5"/>
                </a:solidFill>
                <a:latin typeface="Anek Latin Medium" pitchFamily="2" charset="77"/>
              </a:rPr>
              <a:t>Name, </a:t>
            </a:r>
            <a:r>
              <a:rPr lang="tr-TR" sz="1800" dirty="0" err="1">
                <a:solidFill>
                  <a:srgbClr val="005CB5"/>
                </a:solidFill>
                <a:latin typeface="Anek Latin Medium" pitchFamily="2" charset="77"/>
              </a:rPr>
              <a:t>Surname</a:t>
            </a:r>
            <a:endParaRPr lang="tr-TR" sz="1800" dirty="0">
              <a:solidFill>
                <a:srgbClr val="005CB5"/>
              </a:solidFill>
              <a:latin typeface="Anek Latin Medium" pitchFamily="2" charset="77"/>
            </a:endParaRPr>
          </a:p>
          <a:p>
            <a:pPr marL="0" indent="0">
              <a:buNone/>
            </a:pPr>
            <a:r>
              <a:rPr lang="tr-TR" sz="1800" dirty="0" err="1">
                <a:solidFill>
                  <a:srgbClr val="005CB5"/>
                </a:solidFill>
                <a:latin typeface="Anek Latin Medium" pitchFamily="2" charset="77"/>
              </a:rPr>
              <a:t>Department</a:t>
            </a:r>
            <a:endParaRPr lang="tr-TR" sz="1800" dirty="0">
              <a:solidFill>
                <a:srgbClr val="005CB5"/>
              </a:solidFill>
              <a:latin typeface="Anek Latin Medium" pitchFamily="2" charset="77"/>
            </a:endParaRPr>
          </a:p>
          <a:p>
            <a:pPr marL="0" indent="0">
              <a:buNone/>
            </a:pPr>
            <a:r>
              <a:rPr lang="tr-TR" sz="1800" dirty="0" err="1">
                <a:solidFill>
                  <a:srgbClr val="005CB5"/>
                </a:solidFill>
                <a:latin typeface="Anek Latin Medium" pitchFamily="2" charset="77"/>
              </a:rPr>
              <a:t>Date</a:t>
            </a:r>
            <a:endParaRPr lang="tr-TR" sz="1800" dirty="0">
              <a:solidFill>
                <a:srgbClr val="005CB5"/>
              </a:solidFill>
              <a:latin typeface="Anek Latin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93406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>
            <a:extLst>
              <a:ext uri="{FF2B5EF4-FFF2-40B4-BE49-F238E27FC236}">
                <a16:creationId xmlns:a16="http://schemas.microsoft.com/office/drawing/2014/main" id="{0F6213A5-EB81-9311-AA02-8D69B066522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rcRect/>
          <a:stretch/>
        </p:blipFill>
        <p:spPr>
          <a:xfrm>
            <a:off x="-30817" y="-22034"/>
            <a:ext cx="12405544" cy="6951643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C0014C16-A7A7-61F5-397D-DDEE649C0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459" y="372658"/>
            <a:ext cx="10515600" cy="1325563"/>
          </a:xfrm>
        </p:spPr>
        <p:txBody>
          <a:bodyPr/>
          <a:lstStyle/>
          <a:p>
            <a:r>
              <a:rPr lang="tr-TR" b="1" err="1">
                <a:solidFill>
                  <a:schemeClr val="bg1"/>
                </a:solidFill>
                <a:latin typeface="Anek Latin Medium" pitchFamily="2" charset="77"/>
              </a:rPr>
              <a:t>Lorem</a:t>
            </a:r>
            <a:r>
              <a:rPr lang="tr-TR" b="1" dirty="0">
                <a:solidFill>
                  <a:schemeClr val="bg1"/>
                </a:solidFill>
                <a:latin typeface="Anek Latin Medium" pitchFamily="2" charset="77"/>
              </a:rPr>
              <a:t> </a:t>
            </a:r>
            <a:r>
              <a:rPr lang="tr-TR" b="1" err="1">
                <a:solidFill>
                  <a:schemeClr val="bg1"/>
                </a:solidFill>
                <a:latin typeface="Anek Latin Medium" pitchFamily="2" charset="77"/>
              </a:rPr>
              <a:t>ipsum</a:t>
            </a:r>
            <a:endParaRPr lang="tr-TR" b="1">
              <a:solidFill>
                <a:schemeClr val="bg1"/>
              </a:solidFill>
              <a:latin typeface="Anek Latin Medium" pitchFamily="2" charset="77"/>
            </a:endParaRPr>
          </a:p>
        </p:txBody>
      </p:sp>
      <p:sp>
        <p:nvSpPr>
          <p:cNvPr id="15" name="İçerik Yer Tutucusu 2">
            <a:extLst>
              <a:ext uri="{FF2B5EF4-FFF2-40B4-BE49-F238E27FC236}">
                <a16:creationId xmlns:a16="http://schemas.microsoft.com/office/drawing/2014/main" id="{23C28FF8-3B2B-D576-C98F-1B0AD3301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1224" y="6231604"/>
            <a:ext cx="1799897" cy="3048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tr-TR" sz="800" dirty="0">
                <a:solidFill>
                  <a:schemeClr val="bg1"/>
                </a:solidFill>
                <a:latin typeface="Anek Latin Medium" pitchFamily="2" charset="77"/>
              </a:rPr>
              <a:t>Presentation </a:t>
            </a:r>
            <a:r>
              <a:rPr lang="tr-TR" sz="800" dirty="0" err="1">
                <a:solidFill>
                  <a:schemeClr val="bg1"/>
                </a:solidFill>
                <a:latin typeface="Anek Latin Medium" pitchFamily="2" charset="77"/>
              </a:rPr>
              <a:t>Headline</a:t>
            </a:r>
            <a:endParaRPr lang="tr-TR" sz="800" dirty="0">
              <a:solidFill>
                <a:schemeClr val="bg1"/>
              </a:solidFill>
              <a:latin typeface="Anek Latin Medium" pitchFamily="2" charset="7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z="800" i="1" dirty="0" err="1">
                <a:solidFill>
                  <a:schemeClr val="bg1"/>
                </a:solidFill>
                <a:latin typeface="Anek Latin Medium" pitchFamily="2" charset="77"/>
              </a:rPr>
              <a:t>Date</a:t>
            </a:r>
            <a:endParaRPr lang="tr-TR" sz="800" i="1" dirty="0">
              <a:solidFill>
                <a:schemeClr val="bg1"/>
              </a:solidFill>
              <a:latin typeface="Anek Latin Medium" pitchFamily="2" charset="77"/>
            </a:endParaRPr>
          </a:p>
        </p:txBody>
      </p:sp>
      <p:sp>
        <p:nvSpPr>
          <p:cNvPr id="16" name="İçerik Yer Tutucusu 2">
            <a:extLst>
              <a:ext uri="{FF2B5EF4-FFF2-40B4-BE49-F238E27FC236}">
                <a16:creationId xmlns:a16="http://schemas.microsoft.com/office/drawing/2014/main" id="{5ABCD989-352B-FCCE-053E-CFCBC1BD64FE}"/>
              </a:ext>
            </a:extLst>
          </p:cNvPr>
          <p:cNvSpPr txBox="1">
            <a:spLocks/>
          </p:cNvSpPr>
          <p:nvPr/>
        </p:nvSpPr>
        <p:spPr>
          <a:xfrm>
            <a:off x="11288074" y="6374744"/>
            <a:ext cx="567595" cy="22849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sz="1000" dirty="0">
                <a:solidFill>
                  <a:schemeClr val="bg1"/>
                </a:solidFill>
                <a:latin typeface="Anek Latin Medium" pitchFamily="2" charset="77"/>
              </a:rPr>
              <a:t>48 I 02</a:t>
            </a:r>
          </a:p>
        </p:txBody>
      </p:sp>
      <p:sp>
        <p:nvSpPr>
          <p:cNvPr id="17" name="Dikdörtgen 16">
            <a:extLst>
              <a:ext uri="{FF2B5EF4-FFF2-40B4-BE49-F238E27FC236}">
                <a16:creationId xmlns:a16="http://schemas.microsoft.com/office/drawing/2014/main" id="{D4354E9F-A546-CB7A-4679-3DD7107063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9459" y="1535250"/>
            <a:ext cx="3111714" cy="1722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4" name="Dikdörtgen 23">
            <a:extLst>
              <a:ext uri="{FF2B5EF4-FFF2-40B4-BE49-F238E27FC236}">
                <a16:creationId xmlns:a16="http://schemas.microsoft.com/office/drawing/2014/main" id="{641A8723-ABD3-AD2C-1980-C995F95A733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150934" y="1535250"/>
            <a:ext cx="3111714" cy="1722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5" name="Dikdörtgen 24">
            <a:extLst>
              <a:ext uri="{FF2B5EF4-FFF2-40B4-BE49-F238E27FC236}">
                <a16:creationId xmlns:a16="http://schemas.microsoft.com/office/drawing/2014/main" id="{D762CBAA-2F38-357D-0B5A-A89E9E6AC7D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903127" y="1535250"/>
            <a:ext cx="3111714" cy="17229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6" name="Başlık 1">
            <a:extLst>
              <a:ext uri="{FF2B5EF4-FFF2-40B4-BE49-F238E27FC236}">
                <a16:creationId xmlns:a16="http://schemas.microsoft.com/office/drawing/2014/main" id="{C8499649-82A6-C072-1CFF-D7492A5DF36B}"/>
              </a:ext>
            </a:extLst>
          </p:cNvPr>
          <p:cNvSpPr txBox="1">
            <a:spLocks/>
          </p:cNvSpPr>
          <p:nvPr/>
        </p:nvSpPr>
        <p:spPr>
          <a:xfrm>
            <a:off x="619460" y="3310247"/>
            <a:ext cx="3111714" cy="447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400" b="1" dirty="0">
                <a:solidFill>
                  <a:srgbClr val="005CB5"/>
                </a:solidFill>
                <a:latin typeface="Anek Latin Medium" pitchFamily="2" charset="77"/>
              </a:rPr>
              <a:t>Body </a:t>
            </a:r>
            <a:r>
              <a:rPr lang="tr-TR" sz="1400" b="1" dirty="0" err="1">
                <a:solidFill>
                  <a:srgbClr val="005CB5"/>
                </a:solidFill>
                <a:latin typeface="Anek Latin Medium" pitchFamily="2" charset="77"/>
              </a:rPr>
              <a:t>Headline</a:t>
            </a:r>
            <a:endParaRPr lang="tr-TR" sz="1400" b="1" dirty="0">
              <a:solidFill>
                <a:srgbClr val="005CB5"/>
              </a:solidFill>
              <a:latin typeface="Anek Latin Medium" pitchFamily="2" charset="77"/>
            </a:endParaRPr>
          </a:p>
        </p:txBody>
      </p:sp>
      <p:sp>
        <p:nvSpPr>
          <p:cNvPr id="27" name="Başlık 1">
            <a:extLst>
              <a:ext uri="{FF2B5EF4-FFF2-40B4-BE49-F238E27FC236}">
                <a16:creationId xmlns:a16="http://schemas.microsoft.com/office/drawing/2014/main" id="{D93A45C9-8F91-D53B-B134-6EC2208C6AAB}"/>
              </a:ext>
            </a:extLst>
          </p:cNvPr>
          <p:cNvSpPr txBox="1">
            <a:spLocks/>
          </p:cNvSpPr>
          <p:nvPr/>
        </p:nvSpPr>
        <p:spPr>
          <a:xfrm>
            <a:off x="619460" y="3741170"/>
            <a:ext cx="3111714" cy="9813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Lorem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Ipsum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 is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simply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dummy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text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of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printing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and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typesetting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industry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.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Lorem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Ipsum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has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been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industry's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standard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dummy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text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ever since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1500s,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when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an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unknown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printer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took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galley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of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and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scrambled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it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to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make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specimen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book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.</a:t>
            </a:r>
            <a:endParaRPr lang="tr-TR" sz="1000" dirty="0">
              <a:solidFill>
                <a:srgbClr val="005CB5"/>
              </a:solidFill>
              <a:latin typeface="Anek Latin Medium" pitchFamily="2" charset="77"/>
            </a:endParaRPr>
          </a:p>
        </p:txBody>
      </p:sp>
      <p:sp>
        <p:nvSpPr>
          <p:cNvPr id="28" name="Başlık 1">
            <a:extLst>
              <a:ext uri="{FF2B5EF4-FFF2-40B4-BE49-F238E27FC236}">
                <a16:creationId xmlns:a16="http://schemas.microsoft.com/office/drawing/2014/main" id="{BD8D61D6-48A8-A519-EB0A-C7694F0BA8ED}"/>
              </a:ext>
            </a:extLst>
          </p:cNvPr>
          <p:cNvSpPr txBox="1">
            <a:spLocks/>
          </p:cNvSpPr>
          <p:nvPr/>
        </p:nvSpPr>
        <p:spPr>
          <a:xfrm>
            <a:off x="4129915" y="3310247"/>
            <a:ext cx="3111714" cy="447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400" b="1" dirty="0">
                <a:solidFill>
                  <a:srgbClr val="005CB5"/>
                </a:solidFill>
                <a:latin typeface="Anek Latin Medium" pitchFamily="2" charset="77"/>
              </a:rPr>
              <a:t>Body </a:t>
            </a:r>
            <a:r>
              <a:rPr lang="tr-TR" sz="1400" b="1" err="1">
                <a:solidFill>
                  <a:srgbClr val="005CB5"/>
                </a:solidFill>
                <a:latin typeface="Anek Latin Medium" pitchFamily="2" charset="77"/>
              </a:rPr>
              <a:t>Headline</a:t>
            </a:r>
            <a:endParaRPr lang="tr-TR" sz="1400" b="1">
              <a:solidFill>
                <a:srgbClr val="005CB5"/>
              </a:solidFill>
              <a:latin typeface="Anek Latin Medium" pitchFamily="2" charset="77"/>
            </a:endParaRPr>
          </a:p>
        </p:txBody>
      </p:sp>
      <p:sp>
        <p:nvSpPr>
          <p:cNvPr id="29" name="Başlık 1">
            <a:extLst>
              <a:ext uri="{FF2B5EF4-FFF2-40B4-BE49-F238E27FC236}">
                <a16:creationId xmlns:a16="http://schemas.microsoft.com/office/drawing/2014/main" id="{C093C69C-5801-CBB6-54D3-2085D10832E3}"/>
              </a:ext>
            </a:extLst>
          </p:cNvPr>
          <p:cNvSpPr txBox="1">
            <a:spLocks/>
          </p:cNvSpPr>
          <p:nvPr/>
        </p:nvSpPr>
        <p:spPr>
          <a:xfrm>
            <a:off x="4149085" y="3741171"/>
            <a:ext cx="3111714" cy="768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Lorem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Ipsum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 is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simply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dummy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text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of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printing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and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typesetting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industry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.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Lorem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Ipsum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has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been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industry's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standard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dummy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text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ever since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1500s,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when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an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unknown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printer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took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galley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of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and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scrambled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it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to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make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specimen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book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.</a:t>
            </a:r>
            <a:endParaRPr lang="tr-TR" sz="1000" dirty="0">
              <a:solidFill>
                <a:srgbClr val="005CB5"/>
              </a:solidFill>
              <a:latin typeface="Anek Latin Medium" pitchFamily="2" charset="77"/>
            </a:endParaRPr>
          </a:p>
        </p:txBody>
      </p:sp>
      <p:sp>
        <p:nvSpPr>
          <p:cNvPr id="30" name="Başlık 1">
            <a:extLst>
              <a:ext uri="{FF2B5EF4-FFF2-40B4-BE49-F238E27FC236}">
                <a16:creationId xmlns:a16="http://schemas.microsoft.com/office/drawing/2014/main" id="{0C1E80A1-A070-8886-AF5C-911B4F57ED01}"/>
              </a:ext>
            </a:extLst>
          </p:cNvPr>
          <p:cNvSpPr txBox="1">
            <a:spLocks/>
          </p:cNvSpPr>
          <p:nvPr/>
        </p:nvSpPr>
        <p:spPr>
          <a:xfrm>
            <a:off x="7892619" y="3310247"/>
            <a:ext cx="3111714" cy="447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400" b="1" dirty="0">
                <a:solidFill>
                  <a:srgbClr val="005CB5"/>
                </a:solidFill>
                <a:latin typeface="Anek Latin Medium" pitchFamily="2" charset="77"/>
              </a:rPr>
              <a:t>Body </a:t>
            </a:r>
            <a:r>
              <a:rPr lang="tr-TR" sz="1400" b="1" dirty="0" err="1">
                <a:solidFill>
                  <a:srgbClr val="005CB5"/>
                </a:solidFill>
                <a:latin typeface="Anek Latin Medium" pitchFamily="2" charset="77"/>
              </a:rPr>
              <a:t>Headline</a:t>
            </a:r>
            <a:endParaRPr lang="tr-TR" sz="1400" b="1" dirty="0">
              <a:solidFill>
                <a:srgbClr val="005CB5"/>
              </a:solidFill>
              <a:latin typeface="Anek Latin Medium" pitchFamily="2" charset="77"/>
            </a:endParaRPr>
          </a:p>
        </p:txBody>
      </p:sp>
      <p:pic>
        <p:nvPicPr>
          <p:cNvPr id="32" name="Resim 31">
            <a:extLst>
              <a:ext uri="{FF2B5EF4-FFF2-40B4-BE49-F238E27FC236}">
                <a16:creationId xmlns:a16="http://schemas.microsoft.com/office/drawing/2014/main" id="{9ACE8636-9FC2-085F-84FD-F6C2D4DDB32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19459" y="5738905"/>
            <a:ext cx="1955789" cy="981350"/>
          </a:xfrm>
          <a:prstGeom prst="rect">
            <a:avLst/>
          </a:prstGeom>
        </p:spPr>
      </p:pic>
      <p:sp>
        <p:nvSpPr>
          <p:cNvPr id="4" name="Başlık 1">
            <a:extLst>
              <a:ext uri="{FF2B5EF4-FFF2-40B4-BE49-F238E27FC236}">
                <a16:creationId xmlns:a16="http://schemas.microsoft.com/office/drawing/2014/main" id="{4FB74D94-803D-F26B-5C0C-49B8285FD0BD}"/>
              </a:ext>
            </a:extLst>
          </p:cNvPr>
          <p:cNvSpPr txBox="1">
            <a:spLocks/>
          </p:cNvSpPr>
          <p:nvPr/>
        </p:nvSpPr>
        <p:spPr>
          <a:xfrm>
            <a:off x="7891990" y="3741170"/>
            <a:ext cx="3111714" cy="768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Lorem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Ipsum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 is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simply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dummy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text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of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printing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and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typesetting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industry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.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Lorem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Ipsum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has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been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industry's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standard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dummy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text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ever since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1500s,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when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an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unknown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printer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took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galley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of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and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scrambled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it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to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make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specimen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book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.</a:t>
            </a:r>
            <a:endParaRPr lang="tr-TR" sz="1000" dirty="0">
              <a:solidFill>
                <a:srgbClr val="005CB5"/>
              </a:solidFill>
              <a:latin typeface="Anek Latin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32714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AF12A731-4721-12C7-C3FD-DF589141F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459" y="372658"/>
            <a:ext cx="10515600" cy="1325563"/>
          </a:xfrm>
        </p:spPr>
        <p:txBody>
          <a:bodyPr/>
          <a:lstStyle/>
          <a:p>
            <a:r>
              <a:rPr lang="tr-TR" b="1" err="1">
                <a:solidFill>
                  <a:srgbClr val="005CB5"/>
                </a:solidFill>
                <a:latin typeface="Anek Latin Medium" pitchFamily="2" charset="77"/>
              </a:rPr>
              <a:t>Lorem</a:t>
            </a:r>
            <a:r>
              <a:rPr lang="tr-TR" b="1" dirty="0">
                <a:solidFill>
                  <a:srgbClr val="005CB5"/>
                </a:solidFill>
                <a:latin typeface="Anek Latin Medium" pitchFamily="2" charset="77"/>
              </a:rPr>
              <a:t> </a:t>
            </a:r>
            <a:r>
              <a:rPr lang="tr-TR" b="1" err="1">
                <a:solidFill>
                  <a:srgbClr val="005CB5"/>
                </a:solidFill>
                <a:latin typeface="Anek Latin Medium" pitchFamily="2" charset="77"/>
              </a:rPr>
              <a:t>ipsum</a:t>
            </a:r>
            <a:endParaRPr lang="tr-TR" b="1">
              <a:solidFill>
                <a:srgbClr val="005CB5"/>
              </a:solidFill>
              <a:latin typeface="Anek Latin Medium" pitchFamily="2" charset="77"/>
            </a:endParaRPr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E5E62CA9-B3DA-177C-15F6-60B2B8643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1224" y="6231604"/>
            <a:ext cx="1799897" cy="3048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tr-TR" sz="800" dirty="0">
                <a:solidFill>
                  <a:srgbClr val="005CB5"/>
                </a:solidFill>
                <a:latin typeface="Anek Latin Medium" pitchFamily="2" charset="77"/>
              </a:rPr>
              <a:t>Presentation </a:t>
            </a:r>
            <a:r>
              <a:rPr lang="tr-TR" sz="800" dirty="0" err="1">
                <a:solidFill>
                  <a:srgbClr val="005CB5"/>
                </a:solidFill>
                <a:latin typeface="Anek Latin Medium" pitchFamily="2" charset="77"/>
              </a:rPr>
              <a:t>Headline</a:t>
            </a:r>
            <a:endParaRPr lang="tr-TR" sz="800" dirty="0">
              <a:solidFill>
                <a:srgbClr val="005CB5"/>
              </a:solidFill>
              <a:latin typeface="Anek Latin Medium" pitchFamily="2" charset="7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z="800" i="1" dirty="0" err="1">
                <a:solidFill>
                  <a:srgbClr val="005CB5"/>
                </a:solidFill>
                <a:latin typeface="Anek Latin Medium" pitchFamily="2" charset="77"/>
              </a:rPr>
              <a:t>Date</a:t>
            </a:r>
            <a:endParaRPr lang="tr-TR" sz="800" i="1" dirty="0">
              <a:solidFill>
                <a:srgbClr val="005CB5"/>
              </a:solidFill>
              <a:latin typeface="Anek Latin Medium" pitchFamily="2" charset="77"/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74EA3581-799D-2EFF-E4E2-D8115C77CB5F}"/>
              </a:ext>
            </a:extLst>
          </p:cNvPr>
          <p:cNvSpPr txBox="1">
            <a:spLocks/>
          </p:cNvSpPr>
          <p:nvPr/>
        </p:nvSpPr>
        <p:spPr>
          <a:xfrm>
            <a:off x="11288074" y="6374744"/>
            <a:ext cx="567595" cy="22849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sz="1000" dirty="0">
                <a:solidFill>
                  <a:srgbClr val="005CB5"/>
                </a:solidFill>
                <a:latin typeface="Anek Latin Medium" pitchFamily="2" charset="77"/>
              </a:rPr>
              <a:t>48 I 02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5C7E74D4-1469-ECB6-C889-B0E211A2A757}"/>
              </a:ext>
            </a:extLst>
          </p:cNvPr>
          <p:cNvSpPr/>
          <p:nvPr/>
        </p:nvSpPr>
        <p:spPr>
          <a:xfrm>
            <a:off x="619459" y="1535250"/>
            <a:ext cx="3111714" cy="1722957"/>
          </a:xfrm>
          <a:prstGeom prst="rect">
            <a:avLst/>
          </a:prstGeom>
          <a:solidFill>
            <a:schemeClr val="bg1"/>
          </a:solidFill>
          <a:ln>
            <a:solidFill>
              <a:srgbClr val="005C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397B5A46-193B-BD16-90A1-FDF92149157D}"/>
              </a:ext>
            </a:extLst>
          </p:cNvPr>
          <p:cNvSpPr/>
          <p:nvPr/>
        </p:nvSpPr>
        <p:spPr>
          <a:xfrm>
            <a:off x="4150934" y="1535250"/>
            <a:ext cx="3111714" cy="1722957"/>
          </a:xfrm>
          <a:prstGeom prst="rect">
            <a:avLst/>
          </a:prstGeom>
          <a:solidFill>
            <a:schemeClr val="bg1"/>
          </a:solidFill>
          <a:ln>
            <a:solidFill>
              <a:srgbClr val="005C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7BDC8EB7-1A26-8C76-3941-322ABF71E300}"/>
              </a:ext>
            </a:extLst>
          </p:cNvPr>
          <p:cNvSpPr/>
          <p:nvPr/>
        </p:nvSpPr>
        <p:spPr>
          <a:xfrm>
            <a:off x="7903127" y="1535250"/>
            <a:ext cx="3111714" cy="1722957"/>
          </a:xfrm>
          <a:prstGeom prst="rect">
            <a:avLst/>
          </a:prstGeom>
          <a:solidFill>
            <a:schemeClr val="bg1"/>
          </a:solidFill>
          <a:ln>
            <a:solidFill>
              <a:srgbClr val="005CB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8A22452D-3455-9250-7D62-A884C3659F09}"/>
              </a:ext>
            </a:extLst>
          </p:cNvPr>
          <p:cNvSpPr txBox="1">
            <a:spLocks/>
          </p:cNvSpPr>
          <p:nvPr/>
        </p:nvSpPr>
        <p:spPr>
          <a:xfrm>
            <a:off x="533196" y="3310247"/>
            <a:ext cx="3111714" cy="447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400" b="1" dirty="0">
                <a:solidFill>
                  <a:srgbClr val="005CB5"/>
                </a:solidFill>
                <a:latin typeface="Anek Latin Medium" pitchFamily="2" charset="77"/>
              </a:rPr>
              <a:t>Body </a:t>
            </a:r>
            <a:r>
              <a:rPr lang="tr-TR" sz="1400" b="1" err="1">
                <a:solidFill>
                  <a:srgbClr val="005CB5"/>
                </a:solidFill>
                <a:latin typeface="Anek Latin Medium" pitchFamily="2" charset="77"/>
              </a:rPr>
              <a:t>Headline</a:t>
            </a:r>
            <a:endParaRPr lang="tr-TR" sz="1400" b="1">
              <a:solidFill>
                <a:srgbClr val="005CB5"/>
              </a:solidFill>
              <a:latin typeface="Anek Latin Medium" pitchFamily="2" charset="77"/>
            </a:endParaRPr>
          </a:p>
        </p:txBody>
      </p:sp>
      <p:sp>
        <p:nvSpPr>
          <p:cNvPr id="11" name="Başlık 1">
            <a:extLst>
              <a:ext uri="{FF2B5EF4-FFF2-40B4-BE49-F238E27FC236}">
                <a16:creationId xmlns:a16="http://schemas.microsoft.com/office/drawing/2014/main" id="{9FC56E72-8B10-87AB-B698-DC1C11788150}"/>
              </a:ext>
            </a:extLst>
          </p:cNvPr>
          <p:cNvSpPr txBox="1">
            <a:spLocks/>
          </p:cNvSpPr>
          <p:nvPr/>
        </p:nvSpPr>
        <p:spPr>
          <a:xfrm>
            <a:off x="537988" y="3741171"/>
            <a:ext cx="3111714" cy="768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Lorem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Ipsum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 is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simply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dummy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text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of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printing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and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typesetting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industry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.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Lorem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Ipsum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has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been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industry's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standard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dummy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text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ever since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1500s,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when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an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unknown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printer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took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galley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of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and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scrambled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it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to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make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specimen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book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.</a:t>
            </a:r>
            <a:endParaRPr lang="tr-TR" sz="1000" dirty="0">
              <a:solidFill>
                <a:srgbClr val="005CB5"/>
              </a:solidFill>
              <a:latin typeface="Anek Latin Medium" pitchFamily="2" charset="77"/>
            </a:endParaRPr>
          </a:p>
        </p:txBody>
      </p:sp>
      <p:sp>
        <p:nvSpPr>
          <p:cNvPr id="12" name="Başlık 1">
            <a:extLst>
              <a:ext uri="{FF2B5EF4-FFF2-40B4-BE49-F238E27FC236}">
                <a16:creationId xmlns:a16="http://schemas.microsoft.com/office/drawing/2014/main" id="{AA3B21DC-E5BB-918D-BDDC-38789BC1FDA7}"/>
              </a:ext>
            </a:extLst>
          </p:cNvPr>
          <p:cNvSpPr txBox="1">
            <a:spLocks/>
          </p:cNvSpPr>
          <p:nvPr/>
        </p:nvSpPr>
        <p:spPr>
          <a:xfrm>
            <a:off x="4077198" y="3310247"/>
            <a:ext cx="3111714" cy="447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400" b="1" dirty="0">
                <a:solidFill>
                  <a:srgbClr val="005CB5"/>
                </a:solidFill>
                <a:latin typeface="Anek Latin Medium" pitchFamily="2" charset="77"/>
              </a:rPr>
              <a:t>Body </a:t>
            </a:r>
            <a:r>
              <a:rPr lang="tr-TR" sz="1400" b="1" err="1">
                <a:solidFill>
                  <a:srgbClr val="005CB5"/>
                </a:solidFill>
                <a:latin typeface="Anek Latin Medium" pitchFamily="2" charset="77"/>
              </a:rPr>
              <a:t>Headline</a:t>
            </a:r>
            <a:endParaRPr lang="tr-TR" sz="1400" b="1">
              <a:solidFill>
                <a:srgbClr val="005CB5"/>
              </a:solidFill>
              <a:latin typeface="Anek Latin Medium" pitchFamily="2" charset="77"/>
            </a:endParaRPr>
          </a:p>
        </p:txBody>
      </p:sp>
      <p:sp>
        <p:nvSpPr>
          <p:cNvPr id="13" name="Başlık 1">
            <a:extLst>
              <a:ext uri="{FF2B5EF4-FFF2-40B4-BE49-F238E27FC236}">
                <a16:creationId xmlns:a16="http://schemas.microsoft.com/office/drawing/2014/main" id="{7B1326F1-2AC1-1D38-1F48-8CE6205ABC6E}"/>
              </a:ext>
            </a:extLst>
          </p:cNvPr>
          <p:cNvSpPr txBox="1">
            <a:spLocks/>
          </p:cNvSpPr>
          <p:nvPr/>
        </p:nvSpPr>
        <p:spPr>
          <a:xfrm>
            <a:off x="4077198" y="3741171"/>
            <a:ext cx="3111714" cy="768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Lorem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Ipsum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 is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simply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dummy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text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of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printing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and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typesetting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industry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.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Lorem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Ipsum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has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been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industry's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standard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dummy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text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ever since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1500s,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when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an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unknown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printer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took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galley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of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and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scrambled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it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to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make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specimen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book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.</a:t>
            </a:r>
            <a:endParaRPr lang="tr-TR" sz="1000" dirty="0">
              <a:solidFill>
                <a:srgbClr val="005CB5"/>
              </a:solidFill>
              <a:latin typeface="Anek Latin Medium" pitchFamily="2" charset="77"/>
            </a:endParaRPr>
          </a:p>
        </p:txBody>
      </p:sp>
      <p:sp>
        <p:nvSpPr>
          <p:cNvPr id="14" name="Başlık 1">
            <a:extLst>
              <a:ext uri="{FF2B5EF4-FFF2-40B4-BE49-F238E27FC236}">
                <a16:creationId xmlns:a16="http://schemas.microsoft.com/office/drawing/2014/main" id="{D25ED98C-7A8A-25CD-5B77-1828461CCC70}"/>
              </a:ext>
            </a:extLst>
          </p:cNvPr>
          <p:cNvSpPr txBox="1">
            <a:spLocks/>
          </p:cNvSpPr>
          <p:nvPr/>
        </p:nvSpPr>
        <p:spPr>
          <a:xfrm>
            <a:off x="7830317" y="3310247"/>
            <a:ext cx="3111714" cy="447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400" b="1" dirty="0">
                <a:solidFill>
                  <a:srgbClr val="005CB5"/>
                </a:solidFill>
                <a:latin typeface="Anek Latin Medium" pitchFamily="2" charset="77"/>
              </a:rPr>
              <a:t>Body </a:t>
            </a:r>
            <a:r>
              <a:rPr lang="tr-TR" sz="1400" b="1" err="1">
                <a:solidFill>
                  <a:srgbClr val="005CB5"/>
                </a:solidFill>
                <a:latin typeface="Anek Latin Medium" pitchFamily="2" charset="77"/>
              </a:rPr>
              <a:t>Headline</a:t>
            </a:r>
            <a:endParaRPr lang="tr-TR" sz="1400" b="1">
              <a:solidFill>
                <a:srgbClr val="005CB5"/>
              </a:solidFill>
              <a:latin typeface="Anek Latin Medium" pitchFamily="2" charset="77"/>
            </a:endParaRPr>
          </a:p>
        </p:txBody>
      </p:sp>
      <p:sp>
        <p:nvSpPr>
          <p:cNvPr id="15" name="Başlık 1">
            <a:extLst>
              <a:ext uri="{FF2B5EF4-FFF2-40B4-BE49-F238E27FC236}">
                <a16:creationId xmlns:a16="http://schemas.microsoft.com/office/drawing/2014/main" id="{70434140-F768-6DE8-E237-9681FB5BAC2D}"/>
              </a:ext>
            </a:extLst>
          </p:cNvPr>
          <p:cNvSpPr txBox="1">
            <a:spLocks/>
          </p:cNvSpPr>
          <p:nvPr/>
        </p:nvSpPr>
        <p:spPr>
          <a:xfrm>
            <a:off x="7830317" y="3741171"/>
            <a:ext cx="3111714" cy="768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Lorem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Ipsum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 is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simply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dummy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text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of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printing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and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typesetting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industry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.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Lorem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Ipsum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has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been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industry's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standard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dummy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text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ever since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1500s,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when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an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unknown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printer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took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galley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of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scrambled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it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to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make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specimen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book</a:t>
            </a:r>
            <a:r>
              <a:rPr lang="tr-TR" sz="1000" dirty="0">
                <a:solidFill>
                  <a:srgbClr val="005CB5"/>
                </a:solidFill>
                <a:latin typeface="Anek Latin Medium" pitchFamily="2" charset="77"/>
              </a:rPr>
              <a:t>. </a:t>
            </a:r>
            <a:r>
              <a:rPr lang="tr-TR" sz="1000" dirty="0" err="1">
                <a:solidFill>
                  <a:srgbClr val="005CB5"/>
                </a:solidFill>
                <a:latin typeface="Anek Latin Medium" pitchFamily="2" charset="77"/>
              </a:rPr>
              <a:t>and</a:t>
            </a:r>
            <a:endParaRPr lang="tr-TR" sz="1000" dirty="0">
              <a:solidFill>
                <a:srgbClr val="005CB5"/>
              </a:solidFill>
              <a:latin typeface="Anek Latin Medium" pitchFamily="2" charset="77"/>
            </a:endParaRPr>
          </a:p>
        </p:txBody>
      </p:sp>
      <p:pic>
        <p:nvPicPr>
          <p:cNvPr id="16" name="Resim 15">
            <a:extLst>
              <a:ext uri="{FF2B5EF4-FFF2-40B4-BE49-F238E27FC236}">
                <a16:creationId xmlns:a16="http://schemas.microsoft.com/office/drawing/2014/main" id="{739890BB-0323-98CE-DE6C-C8D29D7BEA8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19459" y="5740633"/>
            <a:ext cx="1955789" cy="97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852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Resim 11" descr="açık mavi, turkuvaz, çamurcun, cam göbeği, mavi içeren bir resim&#10;&#10;Açıklama otomatik olarak oluşturuldu">
            <a:extLst>
              <a:ext uri="{FF2B5EF4-FFF2-40B4-BE49-F238E27FC236}">
                <a16:creationId xmlns:a16="http://schemas.microsoft.com/office/drawing/2014/main" id="{07C3FEA0-EABF-08C4-23AB-3C11A5A1928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417" y="-59635"/>
            <a:ext cx="12328833" cy="6977270"/>
          </a:xfrm>
          <a:prstGeom prst="rect">
            <a:avLst/>
          </a:prstGeom>
        </p:spPr>
      </p:pic>
      <p:sp>
        <p:nvSpPr>
          <p:cNvPr id="4" name="Başlık 1">
            <a:extLst>
              <a:ext uri="{FF2B5EF4-FFF2-40B4-BE49-F238E27FC236}">
                <a16:creationId xmlns:a16="http://schemas.microsoft.com/office/drawing/2014/main" id="{2B2EDFF3-C5F1-1800-970A-0B4C49BFD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90" y="365125"/>
            <a:ext cx="3523643" cy="1325563"/>
          </a:xfrm>
        </p:spPr>
        <p:txBody>
          <a:bodyPr/>
          <a:lstStyle/>
          <a:p>
            <a:r>
              <a:rPr lang="tr-TR" b="1" err="1">
                <a:solidFill>
                  <a:schemeClr val="bg1"/>
                </a:solidFill>
                <a:latin typeface="Anek Latin Medium" pitchFamily="2" charset="77"/>
              </a:rPr>
              <a:t>Lorem</a:t>
            </a:r>
            <a:r>
              <a:rPr lang="tr-TR" b="1" dirty="0">
                <a:solidFill>
                  <a:schemeClr val="bg1"/>
                </a:solidFill>
                <a:latin typeface="Anek Latin Medium" pitchFamily="2" charset="77"/>
              </a:rPr>
              <a:t> </a:t>
            </a:r>
            <a:r>
              <a:rPr lang="tr-TR" b="1" err="1">
                <a:solidFill>
                  <a:schemeClr val="bg1"/>
                </a:solidFill>
                <a:latin typeface="Anek Latin Medium" pitchFamily="2" charset="77"/>
              </a:rPr>
              <a:t>ipsum</a:t>
            </a:r>
            <a:endParaRPr lang="tr-TR" b="1">
              <a:solidFill>
                <a:schemeClr val="bg1"/>
              </a:solidFill>
              <a:latin typeface="Anek Latin Medium" pitchFamily="2" charset="77"/>
            </a:endParaRP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DF6A3EB8-DB25-9ECB-1FB4-B522E0FE2D32}"/>
              </a:ext>
            </a:extLst>
          </p:cNvPr>
          <p:cNvSpPr/>
          <p:nvPr/>
        </p:nvSpPr>
        <p:spPr>
          <a:xfrm>
            <a:off x="6800302" y="365125"/>
            <a:ext cx="4796658" cy="49924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Başlık 1">
            <a:extLst>
              <a:ext uri="{FF2B5EF4-FFF2-40B4-BE49-F238E27FC236}">
                <a16:creationId xmlns:a16="http://schemas.microsoft.com/office/drawing/2014/main" id="{A388BAC6-2AE4-F0F2-0A7F-157808E2E430}"/>
              </a:ext>
            </a:extLst>
          </p:cNvPr>
          <p:cNvSpPr txBox="1">
            <a:spLocks/>
          </p:cNvSpPr>
          <p:nvPr/>
        </p:nvSpPr>
        <p:spPr>
          <a:xfrm>
            <a:off x="499919" y="3811676"/>
            <a:ext cx="3111714" cy="447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600" b="1" dirty="0">
                <a:solidFill>
                  <a:schemeClr val="bg1"/>
                </a:solidFill>
                <a:latin typeface="Anek Latin Medium" pitchFamily="2" charset="77"/>
              </a:rPr>
              <a:t>Body </a:t>
            </a:r>
            <a:r>
              <a:rPr lang="tr-TR" sz="1600" b="1" dirty="0" err="1">
                <a:solidFill>
                  <a:schemeClr val="bg1"/>
                </a:solidFill>
                <a:latin typeface="Anek Latin Medium" pitchFamily="2" charset="77"/>
              </a:rPr>
              <a:t>Headline</a:t>
            </a:r>
            <a:endParaRPr lang="tr-TR" sz="1600" b="1" dirty="0">
              <a:solidFill>
                <a:schemeClr val="bg1"/>
              </a:solidFill>
              <a:latin typeface="Anek Latin Medium" pitchFamily="2" charset="77"/>
            </a:endParaRP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268810FE-4E88-C553-59E7-6ACF7A7CC4F9}"/>
              </a:ext>
            </a:extLst>
          </p:cNvPr>
          <p:cNvSpPr txBox="1">
            <a:spLocks/>
          </p:cNvSpPr>
          <p:nvPr/>
        </p:nvSpPr>
        <p:spPr>
          <a:xfrm>
            <a:off x="499918" y="4259166"/>
            <a:ext cx="5907411" cy="1212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Lorem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Ipsum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 is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simply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dummy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text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of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the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printing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and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typesetting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industry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.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Lorem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Ipsum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has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been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the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industry's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standard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dummy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text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ever since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the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1500s,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when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an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unknown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printer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took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a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galley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of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type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and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scrambled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it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to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make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a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type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specimen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book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. </a:t>
            </a:r>
          </a:p>
          <a:p>
            <a:endParaRPr lang="tr-TR" sz="1000" b="1" dirty="0">
              <a:solidFill>
                <a:schemeClr val="bg1"/>
              </a:solidFill>
              <a:effectLst/>
              <a:latin typeface="Anek Latin SemiBold" pitchFamily="2" charset="77"/>
            </a:endParaRPr>
          </a:p>
          <a:p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It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has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survived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not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only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five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centuries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, but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also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the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leap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into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electronic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typesetting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,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remaining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essentially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unchanged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.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It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was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popularised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in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the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1960s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with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the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release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of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Letraset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sheets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containing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Lorem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Ipsum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passages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,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and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more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recently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with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desktop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publishing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software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like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Aldus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PageMaker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including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versions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of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Lorem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 </a:t>
            </a:r>
            <a:r>
              <a:rPr lang="tr-TR" sz="1000" b="1" dirty="0" err="1">
                <a:solidFill>
                  <a:schemeClr val="bg1"/>
                </a:solidFill>
                <a:effectLst/>
                <a:latin typeface="Anek Latin SemiBold" pitchFamily="2" charset="77"/>
              </a:rPr>
              <a:t>Ipsum</a:t>
            </a:r>
            <a:r>
              <a:rPr lang="tr-TR" sz="1000" b="1" dirty="0">
                <a:solidFill>
                  <a:schemeClr val="bg1"/>
                </a:solidFill>
                <a:effectLst/>
                <a:latin typeface="Anek Latin SemiBold" pitchFamily="2" charset="77"/>
              </a:rPr>
              <a:t>.</a:t>
            </a:r>
          </a:p>
          <a:p>
            <a:endParaRPr lang="tr-TR" sz="1000" b="1" dirty="0">
              <a:latin typeface="Anek Latin SemiBold" pitchFamily="2" charset="77"/>
            </a:endParaRPr>
          </a:p>
        </p:txBody>
      </p:sp>
      <p:pic>
        <p:nvPicPr>
          <p:cNvPr id="13" name="Resim 12">
            <a:extLst>
              <a:ext uri="{FF2B5EF4-FFF2-40B4-BE49-F238E27FC236}">
                <a16:creationId xmlns:a16="http://schemas.microsoft.com/office/drawing/2014/main" id="{48BBFCC1-B365-B262-5524-3630A033B73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19459" y="5738905"/>
            <a:ext cx="1955789" cy="981350"/>
          </a:xfrm>
          <a:prstGeom prst="rect">
            <a:avLst/>
          </a:prstGeom>
        </p:spPr>
      </p:pic>
      <p:sp>
        <p:nvSpPr>
          <p:cNvPr id="16" name="İçerik Yer Tutucusu 2">
            <a:extLst>
              <a:ext uri="{FF2B5EF4-FFF2-40B4-BE49-F238E27FC236}">
                <a16:creationId xmlns:a16="http://schemas.microsoft.com/office/drawing/2014/main" id="{C5AC56EC-2916-B3A9-EAD4-6299C7768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1224" y="6231604"/>
            <a:ext cx="1799897" cy="3048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tr-TR" sz="800" dirty="0">
                <a:solidFill>
                  <a:schemeClr val="bg1"/>
                </a:solidFill>
                <a:latin typeface="Anek Latin Medium" pitchFamily="2" charset="77"/>
              </a:rPr>
              <a:t>Presentation </a:t>
            </a:r>
            <a:r>
              <a:rPr lang="tr-TR" sz="800" dirty="0" err="1">
                <a:solidFill>
                  <a:schemeClr val="bg1"/>
                </a:solidFill>
                <a:latin typeface="Anek Latin Medium" pitchFamily="2" charset="77"/>
              </a:rPr>
              <a:t>Headline</a:t>
            </a:r>
            <a:endParaRPr lang="tr-TR" sz="800" dirty="0">
              <a:solidFill>
                <a:schemeClr val="bg1"/>
              </a:solidFill>
              <a:latin typeface="Anek Latin Medium" pitchFamily="2" charset="7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z="800" i="1" err="1">
                <a:solidFill>
                  <a:schemeClr val="bg1"/>
                </a:solidFill>
                <a:latin typeface="Anek Latin Medium" pitchFamily="2" charset="77"/>
              </a:rPr>
              <a:t>Date</a:t>
            </a:r>
            <a:endParaRPr lang="tr-TR" sz="800" i="1">
              <a:solidFill>
                <a:schemeClr val="bg1"/>
              </a:solidFill>
              <a:latin typeface="Anek Latin Medium" pitchFamily="2" charset="77"/>
            </a:endParaRPr>
          </a:p>
        </p:txBody>
      </p:sp>
      <p:sp>
        <p:nvSpPr>
          <p:cNvPr id="17" name="İçerik Yer Tutucusu 2">
            <a:extLst>
              <a:ext uri="{FF2B5EF4-FFF2-40B4-BE49-F238E27FC236}">
                <a16:creationId xmlns:a16="http://schemas.microsoft.com/office/drawing/2014/main" id="{A9C53A1B-6518-9BCB-0358-5A43C1851FAB}"/>
              </a:ext>
            </a:extLst>
          </p:cNvPr>
          <p:cNvSpPr txBox="1">
            <a:spLocks/>
          </p:cNvSpPr>
          <p:nvPr/>
        </p:nvSpPr>
        <p:spPr>
          <a:xfrm>
            <a:off x="11288074" y="6374744"/>
            <a:ext cx="567595" cy="22849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sz="1000" dirty="0">
                <a:solidFill>
                  <a:schemeClr val="bg1"/>
                </a:solidFill>
                <a:latin typeface="Anek Latin Medium" pitchFamily="2" charset="77"/>
              </a:rPr>
              <a:t>48 I 02</a:t>
            </a:r>
          </a:p>
        </p:txBody>
      </p:sp>
    </p:spTree>
    <p:extLst>
      <p:ext uri="{BB962C8B-B14F-4D97-AF65-F5344CB8AC3E}">
        <p14:creationId xmlns:p14="http://schemas.microsoft.com/office/powerpoint/2010/main" val="1723804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>
            <a:extLst>
              <a:ext uri="{FF2B5EF4-FFF2-40B4-BE49-F238E27FC236}">
                <a16:creationId xmlns:a16="http://schemas.microsoft.com/office/drawing/2014/main" id="{D389DF45-38D7-9E89-1BD2-E9A712E6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90" y="365125"/>
            <a:ext cx="3523643" cy="1325563"/>
          </a:xfrm>
        </p:spPr>
        <p:txBody>
          <a:bodyPr/>
          <a:lstStyle/>
          <a:p>
            <a:r>
              <a:rPr lang="tr-TR" b="1" err="1">
                <a:solidFill>
                  <a:srgbClr val="005CB5"/>
                </a:solidFill>
                <a:latin typeface="Anek Latin Medium" pitchFamily="2" charset="77"/>
              </a:rPr>
              <a:t>Lorem</a:t>
            </a:r>
            <a:r>
              <a:rPr lang="tr-TR" b="1" dirty="0">
                <a:solidFill>
                  <a:srgbClr val="005CB5"/>
                </a:solidFill>
                <a:latin typeface="Anek Latin Medium" pitchFamily="2" charset="77"/>
              </a:rPr>
              <a:t> </a:t>
            </a:r>
            <a:r>
              <a:rPr lang="tr-TR" b="1" err="1">
                <a:solidFill>
                  <a:srgbClr val="005CB5"/>
                </a:solidFill>
                <a:latin typeface="Anek Latin Medium" pitchFamily="2" charset="77"/>
              </a:rPr>
              <a:t>ipsum</a:t>
            </a:r>
            <a:endParaRPr lang="tr-TR" b="1">
              <a:solidFill>
                <a:srgbClr val="005CB5"/>
              </a:solidFill>
              <a:latin typeface="Anek Latin Medium" pitchFamily="2" charset="77"/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48A238CB-3818-B73C-62E1-8FA72221C604}"/>
              </a:ext>
            </a:extLst>
          </p:cNvPr>
          <p:cNvSpPr/>
          <p:nvPr/>
        </p:nvSpPr>
        <p:spPr>
          <a:xfrm>
            <a:off x="6800302" y="365125"/>
            <a:ext cx="4796658" cy="49924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Başlık 1">
            <a:extLst>
              <a:ext uri="{FF2B5EF4-FFF2-40B4-BE49-F238E27FC236}">
                <a16:creationId xmlns:a16="http://schemas.microsoft.com/office/drawing/2014/main" id="{1F449DDA-1817-B042-27A6-9C9103768744}"/>
              </a:ext>
            </a:extLst>
          </p:cNvPr>
          <p:cNvSpPr txBox="1">
            <a:spLocks/>
          </p:cNvSpPr>
          <p:nvPr/>
        </p:nvSpPr>
        <p:spPr>
          <a:xfrm>
            <a:off x="499919" y="3811676"/>
            <a:ext cx="3111714" cy="447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600" b="1" dirty="0">
                <a:solidFill>
                  <a:srgbClr val="005CB5"/>
                </a:solidFill>
                <a:latin typeface="Anek Latin Medium" pitchFamily="2" charset="77"/>
              </a:rPr>
              <a:t>Body </a:t>
            </a:r>
            <a:r>
              <a:rPr lang="tr-TR" sz="1600" b="1" dirty="0" err="1">
                <a:solidFill>
                  <a:srgbClr val="005CB5"/>
                </a:solidFill>
                <a:latin typeface="Anek Latin Medium" pitchFamily="2" charset="77"/>
              </a:rPr>
              <a:t>Headline</a:t>
            </a:r>
            <a:endParaRPr lang="tr-TR" sz="1600" b="1" dirty="0">
              <a:solidFill>
                <a:srgbClr val="005CB5"/>
              </a:solidFill>
              <a:latin typeface="Anek Latin Medium" pitchFamily="2" charset="77"/>
            </a:endParaRPr>
          </a:p>
        </p:txBody>
      </p:sp>
      <p:sp>
        <p:nvSpPr>
          <p:cNvPr id="8" name="Başlık 1">
            <a:extLst>
              <a:ext uri="{FF2B5EF4-FFF2-40B4-BE49-F238E27FC236}">
                <a16:creationId xmlns:a16="http://schemas.microsoft.com/office/drawing/2014/main" id="{8353A652-95F9-DC1F-A27D-D4CA173DE102}"/>
              </a:ext>
            </a:extLst>
          </p:cNvPr>
          <p:cNvSpPr txBox="1">
            <a:spLocks/>
          </p:cNvSpPr>
          <p:nvPr/>
        </p:nvSpPr>
        <p:spPr>
          <a:xfrm>
            <a:off x="499918" y="4259166"/>
            <a:ext cx="5907411" cy="1212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Lorem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Ipsum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 is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simply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dummy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text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of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printing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and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typesetting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industry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.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Lorem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Ipsum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has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been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industry's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standard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dummy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text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ever since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1500s,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when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an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unknown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printer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took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galley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of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and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scrambled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it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to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make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a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specimen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book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. </a:t>
            </a:r>
          </a:p>
          <a:p>
            <a:endParaRPr lang="tr-TR" sz="1000" dirty="0">
              <a:solidFill>
                <a:srgbClr val="005CB5"/>
              </a:solidFill>
              <a:effectLst/>
              <a:latin typeface="Anek Latin Medium" pitchFamily="2" charset="77"/>
            </a:endParaRPr>
          </a:p>
          <a:p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has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survived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not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only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five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centuries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, but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also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leap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into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electronic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typesetting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,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remaining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essentially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unchanged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.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was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popularised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in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1960s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with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the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release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of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Letraset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sheets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containing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Lorem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Ipsum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passages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,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and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more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recently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with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desktop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publishing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software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like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Aldus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PageMaker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including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versions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of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Lorem</a:t>
            </a:r>
            <a:r>
              <a:rPr lang="tr-TR" sz="1000" dirty="0">
                <a:solidFill>
                  <a:srgbClr val="005CB5"/>
                </a:solidFill>
                <a:effectLst/>
                <a:latin typeface="Anek Latin Medium" pitchFamily="2" charset="77"/>
              </a:rPr>
              <a:t> </a:t>
            </a:r>
            <a:r>
              <a:rPr lang="tr-TR" sz="1000" dirty="0" err="1">
                <a:solidFill>
                  <a:srgbClr val="005CB5"/>
                </a:solidFill>
                <a:effectLst/>
                <a:latin typeface="Anek Latin Medium" pitchFamily="2" charset="77"/>
              </a:rPr>
              <a:t>Ipsum</a:t>
            </a:r>
            <a:r>
              <a:rPr lang="tr-TR" sz="1000" dirty="0">
                <a:solidFill>
                  <a:schemeClr val="bg1"/>
                </a:solidFill>
                <a:effectLst/>
                <a:latin typeface="Anek Latin Medium" pitchFamily="2" charset="77"/>
              </a:rPr>
              <a:t>.</a:t>
            </a:r>
          </a:p>
          <a:p>
            <a:endParaRPr lang="tr-TR" sz="1000" dirty="0">
              <a:latin typeface="Anek Latin ExtraBold" pitchFamily="2" charset="0"/>
            </a:endParaRP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7DAF165D-3D76-0F17-BB03-02D18989E0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19459" y="5740633"/>
            <a:ext cx="1955789" cy="977894"/>
          </a:xfrm>
          <a:prstGeom prst="rect">
            <a:avLst/>
          </a:prstGeom>
        </p:spPr>
      </p:pic>
      <p:sp>
        <p:nvSpPr>
          <p:cNvPr id="10" name="İçerik Yer Tutucusu 2">
            <a:extLst>
              <a:ext uri="{FF2B5EF4-FFF2-40B4-BE49-F238E27FC236}">
                <a16:creationId xmlns:a16="http://schemas.microsoft.com/office/drawing/2014/main" id="{01409737-A212-F3B3-F460-044DFEB2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1224" y="6231604"/>
            <a:ext cx="1799897" cy="3048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tr-TR" sz="800" dirty="0">
                <a:solidFill>
                  <a:srgbClr val="005CB5"/>
                </a:solidFill>
                <a:latin typeface="Anek Latin Medium" pitchFamily="2" charset="77"/>
              </a:rPr>
              <a:t>Presentation </a:t>
            </a:r>
            <a:r>
              <a:rPr lang="tr-TR" sz="800" dirty="0" err="1">
                <a:solidFill>
                  <a:srgbClr val="005CB5"/>
                </a:solidFill>
                <a:latin typeface="Anek Latin Medium" pitchFamily="2" charset="77"/>
              </a:rPr>
              <a:t>Headline</a:t>
            </a:r>
            <a:endParaRPr lang="tr-TR" sz="800" dirty="0">
              <a:solidFill>
                <a:srgbClr val="005CB5"/>
              </a:solidFill>
              <a:latin typeface="Anek Latin Medium" pitchFamily="2" charset="7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z="800" dirty="0" err="1">
                <a:solidFill>
                  <a:srgbClr val="005CB5"/>
                </a:solidFill>
                <a:latin typeface="Anek Latin Medium" pitchFamily="2" charset="77"/>
              </a:rPr>
              <a:t>Date</a:t>
            </a:r>
            <a:endParaRPr lang="tr-TR" sz="800" dirty="0">
              <a:solidFill>
                <a:srgbClr val="005CB5"/>
              </a:solidFill>
              <a:latin typeface="Anek Latin Medium" pitchFamily="2" charset="77"/>
            </a:endParaRPr>
          </a:p>
        </p:txBody>
      </p:sp>
      <p:sp>
        <p:nvSpPr>
          <p:cNvPr id="11" name="İçerik Yer Tutucusu 2">
            <a:extLst>
              <a:ext uri="{FF2B5EF4-FFF2-40B4-BE49-F238E27FC236}">
                <a16:creationId xmlns:a16="http://schemas.microsoft.com/office/drawing/2014/main" id="{CC0787AD-9F3C-8CC8-1D37-68C8A5668C96}"/>
              </a:ext>
            </a:extLst>
          </p:cNvPr>
          <p:cNvSpPr txBox="1">
            <a:spLocks/>
          </p:cNvSpPr>
          <p:nvPr/>
        </p:nvSpPr>
        <p:spPr>
          <a:xfrm>
            <a:off x="11288074" y="6374744"/>
            <a:ext cx="567595" cy="22849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sz="1000" dirty="0">
                <a:solidFill>
                  <a:srgbClr val="005CB5"/>
                </a:solidFill>
                <a:latin typeface="Anek Latin Medium" pitchFamily="2" charset="77"/>
              </a:rPr>
              <a:t>48 I 02</a:t>
            </a:r>
          </a:p>
        </p:txBody>
      </p:sp>
    </p:spTree>
    <p:extLst>
      <p:ext uri="{BB962C8B-B14F-4D97-AF65-F5344CB8AC3E}">
        <p14:creationId xmlns:p14="http://schemas.microsoft.com/office/powerpoint/2010/main" val="2211231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>
            <a:extLst>
              <a:ext uri="{FF2B5EF4-FFF2-40B4-BE49-F238E27FC236}">
                <a16:creationId xmlns:a16="http://schemas.microsoft.com/office/drawing/2014/main" id="{8D5C7BA1-EE49-A87D-AB39-8161EFB0C2D4}"/>
              </a:ext>
            </a:extLst>
          </p:cNvPr>
          <p:cNvPicPr/>
          <p:nvPr/>
        </p:nvPicPr>
        <p:blipFill>
          <a:blip r:embed="rId2"/>
          <a:srcRect/>
          <a:stretch/>
        </p:blipFill>
        <p:spPr>
          <a:xfrm>
            <a:off x="-1" y="0"/>
            <a:ext cx="12192001" cy="6857999"/>
          </a:xfrm>
          <a:prstGeom prst="rect">
            <a:avLst/>
          </a:prstGeom>
        </p:spPr>
      </p:pic>
      <p:cxnSp>
        <p:nvCxnSpPr>
          <p:cNvPr id="9" name="Düz Bağlayıcı 8">
            <a:extLst>
              <a:ext uri="{FF2B5EF4-FFF2-40B4-BE49-F238E27FC236}">
                <a16:creationId xmlns:a16="http://schemas.microsoft.com/office/drawing/2014/main" id="{61118F12-028C-7DA4-F20F-B183965783C2}"/>
              </a:ext>
            </a:extLst>
          </p:cNvPr>
          <p:cNvCxnSpPr/>
          <p:nvPr/>
        </p:nvCxnSpPr>
        <p:spPr>
          <a:xfrm>
            <a:off x="1829890" y="2677548"/>
            <a:ext cx="8258432" cy="0"/>
          </a:xfrm>
          <a:prstGeom prst="line">
            <a:avLst/>
          </a:prstGeom>
          <a:ln>
            <a:solidFill>
              <a:srgbClr val="009FC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Düz Bağlayıcı 9">
            <a:extLst>
              <a:ext uri="{FF2B5EF4-FFF2-40B4-BE49-F238E27FC236}">
                <a16:creationId xmlns:a16="http://schemas.microsoft.com/office/drawing/2014/main" id="{6BA9BEA1-DAFA-8F6E-CB94-655CFFF702CD}"/>
              </a:ext>
            </a:extLst>
          </p:cNvPr>
          <p:cNvCxnSpPr/>
          <p:nvPr/>
        </p:nvCxnSpPr>
        <p:spPr>
          <a:xfrm>
            <a:off x="1829890" y="3899206"/>
            <a:ext cx="8258432" cy="0"/>
          </a:xfrm>
          <a:prstGeom prst="line">
            <a:avLst/>
          </a:prstGeom>
          <a:ln>
            <a:solidFill>
              <a:srgbClr val="009FC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1" name="Resim 10">
            <a:extLst>
              <a:ext uri="{FF2B5EF4-FFF2-40B4-BE49-F238E27FC236}">
                <a16:creationId xmlns:a16="http://schemas.microsoft.com/office/drawing/2014/main" id="{E052875F-CB0D-5E8A-651E-756CD5E44C4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118104" y="5738905"/>
            <a:ext cx="1955789" cy="981350"/>
          </a:xfrm>
          <a:prstGeom prst="rect">
            <a:avLst/>
          </a:prstGeom>
        </p:spPr>
      </p:pic>
      <p:sp>
        <p:nvSpPr>
          <p:cNvPr id="12" name="Başlık 1">
            <a:extLst>
              <a:ext uri="{FF2B5EF4-FFF2-40B4-BE49-F238E27FC236}">
                <a16:creationId xmlns:a16="http://schemas.microsoft.com/office/drawing/2014/main" id="{E4648DA7-1919-BF90-FCEF-A7A5E1735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0947" y="2932294"/>
            <a:ext cx="2390101" cy="742118"/>
          </a:xfrm>
        </p:spPr>
        <p:txBody>
          <a:bodyPr>
            <a:normAutofit/>
          </a:bodyPr>
          <a:lstStyle/>
          <a:p>
            <a:r>
              <a:rPr lang="tr-TR" sz="3500" dirty="0" err="1">
                <a:solidFill>
                  <a:schemeClr val="bg1"/>
                </a:solidFill>
                <a:latin typeface="Anek Latin Medium" pitchFamily="2" charset="77"/>
              </a:rPr>
              <a:t>Thank</a:t>
            </a:r>
            <a:r>
              <a:rPr lang="tr-TR" sz="3500" dirty="0">
                <a:solidFill>
                  <a:schemeClr val="bg1"/>
                </a:solidFill>
                <a:latin typeface="Anek Latin Medium" pitchFamily="2" charset="77"/>
              </a:rPr>
              <a:t> </a:t>
            </a:r>
            <a:r>
              <a:rPr lang="tr-TR" sz="3500" dirty="0" err="1">
                <a:solidFill>
                  <a:schemeClr val="bg1"/>
                </a:solidFill>
                <a:latin typeface="Anek Latin Medium" pitchFamily="2" charset="77"/>
              </a:rPr>
              <a:t>you</a:t>
            </a:r>
            <a:endParaRPr lang="tr-TR" sz="3500" dirty="0">
              <a:solidFill>
                <a:schemeClr val="bg1"/>
              </a:solidFill>
              <a:latin typeface="Anek Latin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17822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Düz Bağlayıcı 4">
            <a:extLst>
              <a:ext uri="{FF2B5EF4-FFF2-40B4-BE49-F238E27FC236}">
                <a16:creationId xmlns:a16="http://schemas.microsoft.com/office/drawing/2014/main" id="{1B7D0E76-53BC-25EF-573B-78D5A15A542F}"/>
              </a:ext>
            </a:extLst>
          </p:cNvPr>
          <p:cNvCxnSpPr/>
          <p:nvPr/>
        </p:nvCxnSpPr>
        <p:spPr>
          <a:xfrm>
            <a:off x="1829890" y="2677548"/>
            <a:ext cx="8258432" cy="0"/>
          </a:xfrm>
          <a:prstGeom prst="line">
            <a:avLst/>
          </a:prstGeom>
          <a:ln>
            <a:solidFill>
              <a:srgbClr val="009FC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Düz Bağlayıcı 5">
            <a:extLst>
              <a:ext uri="{FF2B5EF4-FFF2-40B4-BE49-F238E27FC236}">
                <a16:creationId xmlns:a16="http://schemas.microsoft.com/office/drawing/2014/main" id="{2BB2B470-D168-D676-EB18-86F78518F4AF}"/>
              </a:ext>
            </a:extLst>
          </p:cNvPr>
          <p:cNvCxnSpPr/>
          <p:nvPr/>
        </p:nvCxnSpPr>
        <p:spPr>
          <a:xfrm>
            <a:off x="1829890" y="3899206"/>
            <a:ext cx="8258432" cy="0"/>
          </a:xfrm>
          <a:prstGeom prst="line">
            <a:avLst/>
          </a:prstGeom>
          <a:ln>
            <a:solidFill>
              <a:srgbClr val="009FC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7" name="Resim 6">
            <a:extLst>
              <a:ext uri="{FF2B5EF4-FFF2-40B4-BE49-F238E27FC236}">
                <a16:creationId xmlns:a16="http://schemas.microsoft.com/office/drawing/2014/main" id="{CCAB6B85-FBCA-B278-9DC1-5084B06EFFC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118104" y="5740633"/>
            <a:ext cx="1955789" cy="977894"/>
          </a:xfrm>
          <a:prstGeom prst="rect">
            <a:avLst/>
          </a:prstGeom>
        </p:spPr>
      </p:pic>
      <p:sp>
        <p:nvSpPr>
          <p:cNvPr id="8" name="Başlık 1">
            <a:extLst>
              <a:ext uri="{FF2B5EF4-FFF2-40B4-BE49-F238E27FC236}">
                <a16:creationId xmlns:a16="http://schemas.microsoft.com/office/drawing/2014/main" id="{2D625AB6-25DA-BE5F-F1DB-D465F5F77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0947" y="2932294"/>
            <a:ext cx="2390101" cy="742118"/>
          </a:xfrm>
        </p:spPr>
        <p:txBody>
          <a:bodyPr>
            <a:normAutofit/>
          </a:bodyPr>
          <a:lstStyle/>
          <a:p>
            <a:r>
              <a:rPr lang="tr-TR" sz="3500" dirty="0" err="1">
                <a:solidFill>
                  <a:srgbClr val="005CB5"/>
                </a:solidFill>
                <a:latin typeface="Anek Latin Medium" pitchFamily="2" charset="77"/>
              </a:rPr>
              <a:t>Thank</a:t>
            </a:r>
            <a:r>
              <a:rPr lang="tr-TR" sz="3500" dirty="0">
                <a:solidFill>
                  <a:srgbClr val="005CB5"/>
                </a:solidFill>
                <a:latin typeface="Anek Latin Medium" pitchFamily="2" charset="77"/>
              </a:rPr>
              <a:t> </a:t>
            </a:r>
            <a:r>
              <a:rPr lang="tr-TR" sz="3500" dirty="0" err="1">
                <a:solidFill>
                  <a:srgbClr val="005CB5"/>
                </a:solidFill>
                <a:latin typeface="Anek Latin Medium" pitchFamily="2" charset="77"/>
              </a:rPr>
              <a:t>you</a:t>
            </a:r>
            <a:endParaRPr lang="tr-TR" sz="3500" dirty="0">
              <a:solidFill>
                <a:srgbClr val="005CB5"/>
              </a:solidFill>
              <a:latin typeface="Anek Latin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3612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542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Teması</vt:lpstr>
      <vt:lpstr>Presentation Headline</vt:lpstr>
      <vt:lpstr>PowerPoint Presentation</vt:lpstr>
      <vt:lpstr>Lorem ipsum</vt:lpstr>
      <vt:lpstr>Lorem ipsum</vt:lpstr>
      <vt:lpstr>Lorem ipsum</vt:lpstr>
      <vt:lpstr>Lorem ipsum</vt:lpstr>
      <vt:lpstr>Thank you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Office</dc:creator>
  <cp:lastModifiedBy>Aristo İletişim</cp:lastModifiedBy>
  <cp:revision>38</cp:revision>
  <dcterms:created xsi:type="dcterms:W3CDTF">2025-01-07T21:41:23Z</dcterms:created>
  <dcterms:modified xsi:type="dcterms:W3CDTF">2025-01-08T09:18:11Z</dcterms:modified>
</cp:coreProperties>
</file>