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981200" cy="3060700"/>
  <p:notesSz cx="1981200" cy="3060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8590" y="948817"/>
            <a:ext cx="1684020" cy="642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97180" y="1713992"/>
            <a:ext cx="1386840" cy="765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9060" y="703961"/>
            <a:ext cx="861822" cy="2020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20318" y="703961"/>
            <a:ext cx="861822" cy="2020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9860" y="21747"/>
            <a:ext cx="1721485" cy="3035300"/>
          </a:xfrm>
          <a:custGeom>
            <a:avLst/>
            <a:gdLst/>
            <a:ahLst/>
            <a:cxnLst/>
            <a:rect l="l" t="t" r="r" b="b"/>
            <a:pathLst>
              <a:path w="1721485" h="3035300">
                <a:moveTo>
                  <a:pt x="1595793" y="3035033"/>
                </a:moveTo>
                <a:lnTo>
                  <a:pt x="1635360" y="3027752"/>
                </a:lnTo>
                <a:lnTo>
                  <a:pt x="1669721" y="3007478"/>
                </a:lnTo>
                <a:lnTo>
                  <a:pt x="1696816" y="2976564"/>
                </a:lnTo>
                <a:lnTo>
                  <a:pt x="1714583" y="2937365"/>
                </a:lnTo>
                <a:lnTo>
                  <a:pt x="1720964" y="2892234"/>
                </a:lnTo>
                <a:lnTo>
                  <a:pt x="1720964" y="142836"/>
                </a:lnTo>
                <a:lnTo>
                  <a:pt x="1714583" y="97687"/>
                </a:lnTo>
                <a:lnTo>
                  <a:pt x="1696816" y="58476"/>
                </a:lnTo>
                <a:lnTo>
                  <a:pt x="1669721" y="27557"/>
                </a:lnTo>
                <a:lnTo>
                  <a:pt x="1635360" y="7281"/>
                </a:lnTo>
                <a:lnTo>
                  <a:pt x="1595793" y="0"/>
                </a:lnTo>
                <a:lnTo>
                  <a:pt x="125171" y="0"/>
                </a:lnTo>
                <a:lnTo>
                  <a:pt x="85604" y="7281"/>
                </a:lnTo>
                <a:lnTo>
                  <a:pt x="51242" y="27557"/>
                </a:lnTo>
                <a:lnTo>
                  <a:pt x="24148" y="58476"/>
                </a:lnTo>
                <a:lnTo>
                  <a:pt x="6380" y="97687"/>
                </a:lnTo>
                <a:lnTo>
                  <a:pt x="0" y="142836"/>
                </a:lnTo>
                <a:lnTo>
                  <a:pt x="0" y="2892234"/>
                </a:lnTo>
                <a:lnTo>
                  <a:pt x="6380" y="2937365"/>
                </a:lnTo>
                <a:lnTo>
                  <a:pt x="24148" y="2976564"/>
                </a:lnTo>
                <a:lnTo>
                  <a:pt x="51242" y="3007478"/>
                </a:lnTo>
                <a:lnTo>
                  <a:pt x="85604" y="3027752"/>
                </a:lnTo>
                <a:lnTo>
                  <a:pt x="125171" y="3035033"/>
                </a:lnTo>
                <a:lnTo>
                  <a:pt x="1595793" y="3035033"/>
                </a:lnTo>
                <a:close/>
              </a:path>
            </a:pathLst>
          </a:custGeom>
          <a:ln w="20447">
            <a:solidFill>
              <a:srgbClr val="97979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27165" y="870915"/>
            <a:ext cx="719455" cy="1071245"/>
          </a:xfrm>
          <a:custGeom>
            <a:avLst/>
            <a:gdLst/>
            <a:ahLst/>
            <a:cxnLst/>
            <a:rect l="l" t="t" r="r" b="b"/>
            <a:pathLst>
              <a:path w="719455" h="1071245">
                <a:moveTo>
                  <a:pt x="0" y="1071194"/>
                </a:moveTo>
                <a:lnTo>
                  <a:pt x="719340" y="1071194"/>
                </a:lnTo>
                <a:lnTo>
                  <a:pt x="719340" y="0"/>
                </a:lnTo>
                <a:lnTo>
                  <a:pt x="0" y="0"/>
                </a:lnTo>
                <a:lnTo>
                  <a:pt x="0" y="1071194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846505" y="870915"/>
            <a:ext cx="998219" cy="1071245"/>
          </a:xfrm>
          <a:custGeom>
            <a:avLst/>
            <a:gdLst/>
            <a:ahLst/>
            <a:cxnLst/>
            <a:rect l="l" t="t" r="r" b="b"/>
            <a:pathLst>
              <a:path w="998219" h="1071245">
                <a:moveTo>
                  <a:pt x="998067" y="0"/>
                </a:moveTo>
                <a:lnTo>
                  <a:pt x="0" y="0"/>
                </a:lnTo>
                <a:lnTo>
                  <a:pt x="0" y="1071194"/>
                </a:lnTo>
                <a:lnTo>
                  <a:pt x="998067" y="1071194"/>
                </a:lnTo>
                <a:lnTo>
                  <a:pt x="998067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060" y="122428"/>
            <a:ext cx="1783080" cy="489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060" y="703961"/>
            <a:ext cx="1783080" cy="2020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73608" y="2846451"/>
            <a:ext cx="633984" cy="153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9060" y="2846451"/>
            <a:ext cx="455676" cy="153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26464" y="2846451"/>
            <a:ext cx="455676" cy="153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2762" y="2083931"/>
            <a:ext cx="493395" cy="6807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dirty="0" sz="1000" spc="-110">
                <a:solidFill>
                  <a:srgbClr val="0D79BF"/>
                </a:solidFill>
                <a:latin typeface="Arial"/>
                <a:cs typeface="Arial"/>
              </a:rPr>
              <a:t>Ad,</a:t>
            </a:r>
            <a:r>
              <a:rPr dirty="0" sz="1000" spc="-45">
                <a:solidFill>
                  <a:srgbClr val="0D79BF"/>
                </a:solidFill>
                <a:latin typeface="Arial"/>
                <a:cs typeface="Arial"/>
              </a:rPr>
              <a:t> </a:t>
            </a:r>
            <a:r>
              <a:rPr dirty="0" sz="1000" spc="-80">
                <a:solidFill>
                  <a:srgbClr val="0D79BF"/>
                </a:solidFill>
                <a:latin typeface="Arial"/>
                <a:cs typeface="Arial"/>
              </a:rPr>
              <a:t>Soyad</a:t>
            </a:r>
            <a:endParaRPr sz="1000">
              <a:latin typeface="Arial"/>
              <a:cs typeface="Arial"/>
            </a:endParaRPr>
          </a:p>
          <a:p>
            <a:pPr algn="ctr" marL="103505" marR="83185" indent="-4445">
              <a:lnSpc>
                <a:spcPct val="165300"/>
              </a:lnSpc>
            </a:pPr>
            <a:r>
              <a:rPr dirty="0" sz="1000" spc="-105">
                <a:solidFill>
                  <a:srgbClr val="0D79BF"/>
                </a:solidFill>
                <a:latin typeface="Arial"/>
                <a:cs typeface="Arial"/>
              </a:rPr>
              <a:t>Unvan</a:t>
            </a:r>
            <a:r>
              <a:rPr dirty="0" sz="1000" spc="500">
                <a:solidFill>
                  <a:srgbClr val="0D79BF"/>
                </a:solidFill>
                <a:latin typeface="Arial"/>
                <a:cs typeface="Arial"/>
              </a:rPr>
              <a:t> </a:t>
            </a:r>
            <a:r>
              <a:rPr dirty="0" sz="1000" spc="-110">
                <a:solidFill>
                  <a:srgbClr val="0D79BF"/>
                </a:solidFill>
                <a:latin typeface="Arial"/>
                <a:cs typeface="Arial"/>
              </a:rPr>
              <a:t>Bölüm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561814" y="208210"/>
            <a:ext cx="838200" cy="1734185"/>
            <a:chOff x="561814" y="208210"/>
            <a:chExt cx="838200" cy="173418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0986" y="870915"/>
              <a:ext cx="818654" cy="1071194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561814" y="208210"/>
              <a:ext cx="814069" cy="238760"/>
            </a:xfrm>
            <a:custGeom>
              <a:avLst/>
              <a:gdLst/>
              <a:ahLst/>
              <a:cxnLst/>
              <a:rect l="l" t="t" r="r" b="b"/>
              <a:pathLst>
                <a:path w="814069" h="238759">
                  <a:moveTo>
                    <a:pt x="355187" y="196888"/>
                  </a:moveTo>
                  <a:lnTo>
                    <a:pt x="331546" y="196888"/>
                  </a:lnTo>
                  <a:lnTo>
                    <a:pt x="367944" y="238442"/>
                  </a:lnTo>
                  <a:lnTo>
                    <a:pt x="445668" y="238442"/>
                  </a:lnTo>
                  <a:lnTo>
                    <a:pt x="462370" y="219354"/>
                  </a:lnTo>
                  <a:lnTo>
                    <a:pt x="374891" y="219354"/>
                  </a:lnTo>
                  <a:lnTo>
                    <a:pt x="355187" y="196888"/>
                  </a:lnTo>
                  <a:close/>
                </a:path>
                <a:path w="814069" h="238759">
                  <a:moveTo>
                    <a:pt x="302323" y="9537"/>
                  </a:moveTo>
                  <a:lnTo>
                    <a:pt x="0" y="9537"/>
                  </a:lnTo>
                  <a:lnTo>
                    <a:pt x="226161" y="228904"/>
                  </a:lnTo>
                  <a:lnTo>
                    <a:pt x="302323" y="228904"/>
                  </a:lnTo>
                  <a:lnTo>
                    <a:pt x="319722" y="209842"/>
                  </a:lnTo>
                  <a:lnTo>
                    <a:pt x="232346" y="209842"/>
                  </a:lnTo>
                  <a:lnTo>
                    <a:pt x="45465" y="28600"/>
                  </a:lnTo>
                  <a:lnTo>
                    <a:pt x="319743" y="28600"/>
                  </a:lnTo>
                  <a:lnTo>
                    <a:pt x="302323" y="9537"/>
                  </a:lnTo>
                  <a:close/>
                </a:path>
                <a:path w="814069" h="238759">
                  <a:moveTo>
                    <a:pt x="496913" y="196888"/>
                  </a:moveTo>
                  <a:lnTo>
                    <a:pt x="482028" y="196888"/>
                  </a:lnTo>
                  <a:lnTo>
                    <a:pt x="511251" y="228904"/>
                  </a:lnTo>
                  <a:lnTo>
                    <a:pt x="587375" y="228904"/>
                  </a:lnTo>
                  <a:lnTo>
                    <a:pt x="607031" y="209842"/>
                  </a:lnTo>
                  <a:lnTo>
                    <a:pt x="511251" y="209842"/>
                  </a:lnTo>
                  <a:lnTo>
                    <a:pt x="496913" y="196888"/>
                  </a:lnTo>
                  <a:close/>
                </a:path>
                <a:path w="814069" h="238759">
                  <a:moveTo>
                    <a:pt x="406793" y="209842"/>
                  </a:moveTo>
                  <a:lnTo>
                    <a:pt x="395668" y="219354"/>
                  </a:lnTo>
                  <a:lnTo>
                    <a:pt x="417906" y="219354"/>
                  </a:lnTo>
                  <a:lnTo>
                    <a:pt x="406793" y="209842"/>
                  </a:lnTo>
                  <a:close/>
                </a:path>
                <a:path w="814069" h="238759">
                  <a:moveTo>
                    <a:pt x="462352" y="19049"/>
                  </a:moveTo>
                  <a:lnTo>
                    <a:pt x="438721" y="19049"/>
                  </a:lnTo>
                  <a:lnTo>
                    <a:pt x="465353" y="49441"/>
                  </a:lnTo>
                  <a:lnTo>
                    <a:pt x="465353" y="188988"/>
                  </a:lnTo>
                  <a:lnTo>
                    <a:pt x="438721" y="219354"/>
                  </a:lnTo>
                  <a:lnTo>
                    <a:pt x="462370" y="219354"/>
                  </a:lnTo>
                  <a:lnTo>
                    <a:pt x="482028" y="196888"/>
                  </a:lnTo>
                  <a:lnTo>
                    <a:pt x="496913" y="196888"/>
                  </a:lnTo>
                  <a:lnTo>
                    <a:pt x="482028" y="183438"/>
                  </a:lnTo>
                  <a:lnTo>
                    <a:pt x="482028" y="55003"/>
                  </a:lnTo>
                  <a:lnTo>
                    <a:pt x="496956" y="41516"/>
                  </a:lnTo>
                  <a:lnTo>
                    <a:pt x="482028" y="41516"/>
                  </a:lnTo>
                  <a:lnTo>
                    <a:pt x="462352" y="19049"/>
                  </a:lnTo>
                  <a:close/>
                </a:path>
                <a:path w="814069" h="238759">
                  <a:moveTo>
                    <a:pt x="319743" y="28600"/>
                  </a:moveTo>
                  <a:lnTo>
                    <a:pt x="302323" y="28600"/>
                  </a:lnTo>
                  <a:lnTo>
                    <a:pt x="331546" y="55003"/>
                  </a:lnTo>
                  <a:lnTo>
                    <a:pt x="331546" y="183438"/>
                  </a:lnTo>
                  <a:lnTo>
                    <a:pt x="302323" y="209842"/>
                  </a:lnTo>
                  <a:lnTo>
                    <a:pt x="319722" y="209842"/>
                  </a:lnTo>
                  <a:lnTo>
                    <a:pt x="331546" y="196888"/>
                  </a:lnTo>
                  <a:lnTo>
                    <a:pt x="355187" y="196888"/>
                  </a:lnTo>
                  <a:lnTo>
                    <a:pt x="348259" y="188988"/>
                  </a:lnTo>
                  <a:lnTo>
                    <a:pt x="348259" y="49441"/>
                  </a:lnTo>
                  <a:lnTo>
                    <a:pt x="355203" y="41516"/>
                  </a:lnTo>
                  <a:lnTo>
                    <a:pt x="331546" y="41516"/>
                  </a:lnTo>
                  <a:lnTo>
                    <a:pt x="319743" y="28600"/>
                  </a:lnTo>
                  <a:close/>
                </a:path>
                <a:path w="814069" h="238759">
                  <a:moveTo>
                    <a:pt x="793918" y="28600"/>
                  </a:moveTo>
                  <a:lnTo>
                    <a:pt x="768146" y="28600"/>
                  </a:lnTo>
                  <a:lnTo>
                    <a:pt x="581266" y="209842"/>
                  </a:lnTo>
                  <a:lnTo>
                    <a:pt x="607031" y="209842"/>
                  </a:lnTo>
                  <a:lnTo>
                    <a:pt x="793918" y="28600"/>
                  </a:lnTo>
                  <a:close/>
                </a:path>
                <a:path w="814069" h="238759">
                  <a:moveTo>
                    <a:pt x="445668" y="0"/>
                  </a:moveTo>
                  <a:lnTo>
                    <a:pt x="367944" y="0"/>
                  </a:lnTo>
                  <a:lnTo>
                    <a:pt x="331546" y="41516"/>
                  </a:lnTo>
                  <a:lnTo>
                    <a:pt x="355203" y="41516"/>
                  </a:lnTo>
                  <a:lnTo>
                    <a:pt x="374891" y="19049"/>
                  </a:lnTo>
                  <a:lnTo>
                    <a:pt x="462352" y="19049"/>
                  </a:lnTo>
                  <a:lnTo>
                    <a:pt x="445668" y="0"/>
                  </a:lnTo>
                  <a:close/>
                </a:path>
                <a:path w="814069" h="238759">
                  <a:moveTo>
                    <a:pt x="813574" y="9537"/>
                  </a:moveTo>
                  <a:lnTo>
                    <a:pt x="511251" y="9537"/>
                  </a:lnTo>
                  <a:lnTo>
                    <a:pt x="482028" y="41516"/>
                  </a:lnTo>
                  <a:lnTo>
                    <a:pt x="496956" y="41516"/>
                  </a:lnTo>
                  <a:lnTo>
                    <a:pt x="511251" y="28600"/>
                  </a:lnTo>
                  <a:lnTo>
                    <a:pt x="793918" y="28600"/>
                  </a:lnTo>
                  <a:lnTo>
                    <a:pt x="813574" y="9537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6772" y="246333"/>
              <a:ext cx="83654" cy="162191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3840" y="246326"/>
              <a:ext cx="263328" cy="162217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0066" y="246306"/>
              <a:ext cx="263324" cy="162237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674928" y="457542"/>
              <a:ext cx="588010" cy="136525"/>
            </a:xfrm>
            <a:custGeom>
              <a:avLst/>
              <a:gdLst/>
              <a:ahLst/>
              <a:cxnLst/>
              <a:rect l="l" t="t" r="r" b="b"/>
              <a:pathLst>
                <a:path w="588010" h="136525">
                  <a:moveTo>
                    <a:pt x="67487" y="123913"/>
                  </a:moveTo>
                  <a:lnTo>
                    <a:pt x="39268" y="123913"/>
                  </a:lnTo>
                  <a:lnTo>
                    <a:pt x="39268" y="135966"/>
                  </a:lnTo>
                  <a:lnTo>
                    <a:pt x="67487" y="135966"/>
                  </a:lnTo>
                  <a:lnTo>
                    <a:pt x="67487" y="123913"/>
                  </a:lnTo>
                  <a:close/>
                </a:path>
                <a:path w="588010" h="136525">
                  <a:moveTo>
                    <a:pt x="106743" y="79298"/>
                  </a:moveTo>
                  <a:lnTo>
                    <a:pt x="83362" y="79298"/>
                  </a:lnTo>
                  <a:lnTo>
                    <a:pt x="83362" y="81127"/>
                  </a:lnTo>
                  <a:lnTo>
                    <a:pt x="81572" y="88214"/>
                  </a:lnTo>
                  <a:lnTo>
                    <a:pt x="76339" y="92011"/>
                  </a:lnTo>
                  <a:lnTo>
                    <a:pt x="67894" y="93535"/>
                  </a:lnTo>
                  <a:lnTo>
                    <a:pt x="56438" y="93814"/>
                  </a:lnTo>
                  <a:lnTo>
                    <a:pt x="41516" y="93853"/>
                  </a:lnTo>
                  <a:lnTo>
                    <a:pt x="34683" y="93637"/>
                  </a:lnTo>
                  <a:lnTo>
                    <a:pt x="25133" y="88036"/>
                  </a:lnTo>
                  <a:lnTo>
                    <a:pt x="22898" y="82473"/>
                  </a:lnTo>
                  <a:lnTo>
                    <a:pt x="22898" y="60604"/>
                  </a:lnTo>
                  <a:lnTo>
                    <a:pt x="24701" y="50355"/>
                  </a:lnTo>
                  <a:lnTo>
                    <a:pt x="29845" y="44767"/>
                  </a:lnTo>
                  <a:lnTo>
                    <a:pt x="37858" y="42418"/>
                  </a:lnTo>
                  <a:lnTo>
                    <a:pt x="48323" y="41948"/>
                  </a:lnTo>
                  <a:lnTo>
                    <a:pt x="65544" y="42240"/>
                  </a:lnTo>
                  <a:lnTo>
                    <a:pt x="73837" y="43497"/>
                  </a:lnTo>
                  <a:lnTo>
                    <a:pt x="80111" y="46469"/>
                  </a:lnTo>
                  <a:lnTo>
                    <a:pt x="83185" y="51866"/>
                  </a:lnTo>
                  <a:lnTo>
                    <a:pt x="83185" y="54673"/>
                  </a:lnTo>
                  <a:lnTo>
                    <a:pt x="105676" y="54673"/>
                  </a:lnTo>
                  <a:lnTo>
                    <a:pt x="82511" y="22974"/>
                  </a:lnTo>
                  <a:lnTo>
                    <a:pt x="60286" y="22123"/>
                  </a:lnTo>
                  <a:lnTo>
                    <a:pt x="36283" y="22174"/>
                  </a:lnTo>
                  <a:lnTo>
                    <a:pt x="1016" y="45173"/>
                  </a:lnTo>
                  <a:lnTo>
                    <a:pt x="0" y="56654"/>
                  </a:lnTo>
                  <a:lnTo>
                    <a:pt x="0" y="79146"/>
                  </a:lnTo>
                  <a:lnTo>
                    <a:pt x="24015" y="112763"/>
                  </a:lnTo>
                  <a:lnTo>
                    <a:pt x="73012" y="114300"/>
                  </a:lnTo>
                  <a:lnTo>
                    <a:pt x="80048" y="114096"/>
                  </a:lnTo>
                  <a:lnTo>
                    <a:pt x="106667" y="91109"/>
                  </a:lnTo>
                  <a:lnTo>
                    <a:pt x="106743" y="79298"/>
                  </a:lnTo>
                  <a:close/>
                </a:path>
                <a:path w="588010" h="136525">
                  <a:moveTo>
                    <a:pt x="216484" y="22593"/>
                  </a:moveTo>
                  <a:lnTo>
                    <a:pt x="123469" y="22593"/>
                  </a:lnTo>
                  <a:lnTo>
                    <a:pt x="123469" y="40373"/>
                  </a:lnTo>
                  <a:lnTo>
                    <a:pt x="123469" y="59423"/>
                  </a:lnTo>
                  <a:lnTo>
                    <a:pt x="123469" y="74663"/>
                  </a:lnTo>
                  <a:lnTo>
                    <a:pt x="123469" y="94983"/>
                  </a:lnTo>
                  <a:lnTo>
                    <a:pt x="123469" y="114033"/>
                  </a:lnTo>
                  <a:lnTo>
                    <a:pt x="216052" y="114033"/>
                  </a:lnTo>
                  <a:lnTo>
                    <a:pt x="216052" y="94983"/>
                  </a:lnTo>
                  <a:lnTo>
                    <a:pt x="147205" y="94983"/>
                  </a:lnTo>
                  <a:lnTo>
                    <a:pt x="147205" y="74663"/>
                  </a:lnTo>
                  <a:lnTo>
                    <a:pt x="212102" y="74663"/>
                  </a:lnTo>
                  <a:lnTo>
                    <a:pt x="212102" y="59423"/>
                  </a:lnTo>
                  <a:lnTo>
                    <a:pt x="147205" y="59423"/>
                  </a:lnTo>
                  <a:lnTo>
                    <a:pt x="147205" y="40373"/>
                  </a:lnTo>
                  <a:lnTo>
                    <a:pt x="216484" y="40373"/>
                  </a:lnTo>
                  <a:lnTo>
                    <a:pt x="216484" y="22593"/>
                  </a:lnTo>
                  <a:close/>
                </a:path>
                <a:path w="588010" h="136525">
                  <a:moveTo>
                    <a:pt x="315747" y="96075"/>
                  </a:moveTo>
                  <a:lnTo>
                    <a:pt x="256781" y="96075"/>
                  </a:lnTo>
                  <a:lnTo>
                    <a:pt x="256781" y="22072"/>
                  </a:lnTo>
                  <a:lnTo>
                    <a:pt x="232308" y="22072"/>
                  </a:lnTo>
                  <a:lnTo>
                    <a:pt x="232308" y="114033"/>
                  </a:lnTo>
                  <a:lnTo>
                    <a:pt x="315747" y="114033"/>
                  </a:lnTo>
                  <a:lnTo>
                    <a:pt x="315747" y="96075"/>
                  </a:lnTo>
                  <a:close/>
                </a:path>
                <a:path w="588010" h="136525">
                  <a:moveTo>
                    <a:pt x="425843" y="22669"/>
                  </a:moveTo>
                  <a:lnTo>
                    <a:pt x="332092" y="22669"/>
                  </a:lnTo>
                  <a:lnTo>
                    <a:pt x="332092" y="41719"/>
                  </a:lnTo>
                  <a:lnTo>
                    <a:pt x="332092" y="59499"/>
                  </a:lnTo>
                  <a:lnTo>
                    <a:pt x="332092" y="76009"/>
                  </a:lnTo>
                  <a:lnTo>
                    <a:pt x="332092" y="95059"/>
                  </a:lnTo>
                  <a:lnTo>
                    <a:pt x="332092" y="114109"/>
                  </a:lnTo>
                  <a:lnTo>
                    <a:pt x="425361" y="114109"/>
                  </a:lnTo>
                  <a:lnTo>
                    <a:pt x="425361" y="95059"/>
                  </a:lnTo>
                  <a:lnTo>
                    <a:pt x="356781" y="95059"/>
                  </a:lnTo>
                  <a:lnTo>
                    <a:pt x="356781" y="76009"/>
                  </a:lnTo>
                  <a:lnTo>
                    <a:pt x="420941" y="76009"/>
                  </a:lnTo>
                  <a:lnTo>
                    <a:pt x="420941" y="59499"/>
                  </a:lnTo>
                  <a:lnTo>
                    <a:pt x="356781" y="59499"/>
                  </a:lnTo>
                  <a:lnTo>
                    <a:pt x="356781" y="41719"/>
                  </a:lnTo>
                  <a:lnTo>
                    <a:pt x="425843" y="41719"/>
                  </a:lnTo>
                  <a:lnTo>
                    <a:pt x="425843" y="22669"/>
                  </a:lnTo>
                  <a:close/>
                </a:path>
                <a:path w="588010" h="136525">
                  <a:moveTo>
                    <a:pt x="547890" y="89001"/>
                  </a:moveTo>
                  <a:lnTo>
                    <a:pt x="528726" y="67386"/>
                  </a:lnTo>
                  <a:lnTo>
                    <a:pt x="535749" y="66065"/>
                  </a:lnTo>
                  <a:lnTo>
                    <a:pt x="540613" y="62166"/>
                  </a:lnTo>
                  <a:lnTo>
                    <a:pt x="541350" y="60540"/>
                  </a:lnTo>
                  <a:lnTo>
                    <a:pt x="543458" y="55803"/>
                  </a:lnTo>
                  <a:lnTo>
                    <a:pt x="544385" y="47078"/>
                  </a:lnTo>
                  <a:lnTo>
                    <a:pt x="543674" y="42075"/>
                  </a:lnTo>
                  <a:lnTo>
                    <a:pt x="543636" y="41808"/>
                  </a:lnTo>
                  <a:lnTo>
                    <a:pt x="542632" y="34683"/>
                  </a:lnTo>
                  <a:lnTo>
                    <a:pt x="536333" y="27025"/>
                  </a:lnTo>
                  <a:lnTo>
                    <a:pt x="523925" y="23139"/>
                  </a:lnTo>
                  <a:lnTo>
                    <a:pt x="523570" y="23126"/>
                  </a:lnTo>
                  <a:lnTo>
                    <a:pt x="523570" y="75463"/>
                  </a:lnTo>
                  <a:lnTo>
                    <a:pt x="523570" y="94665"/>
                  </a:lnTo>
                  <a:lnTo>
                    <a:pt x="463435" y="94665"/>
                  </a:lnTo>
                  <a:lnTo>
                    <a:pt x="463435" y="75463"/>
                  </a:lnTo>
                  <a:lnTo>
                    <a:pt x="523570" y="75463"/>
                  </a:lnTo>
                  <a:lnTo>
                    <a:pt x="523570" y="23126"/>
                  </a:lnTo>
                  <a:lnTo>
                    <a:pt x="520674" y="22974"/>
                  </a:lnTo>
                  <a:lnTo>
                    <a:pt x="520674" y="44297"/>
                  </a:lnTo>
                  <a:lnTo>
                    <a:pt x="520674" y="59118"/>
                  </a:lnTo>
                  <a:lnTo>
                    <a:pt x="515416" y="60540"/>
                  </a:lnTo>
                  <a:lnTo>
                    <a:pt x="463435" y="60540"/>
                  </a:lnTo>
                  <a:lnTo>
                    <a:pt x="463435" y="41808"/>
                  </a:lnTo>
                  <a:lnTo>
                    <a:pt x="507873" y="41808"/>
                  </a:lnTo>
                  <a:lnTo>
                    <a:pt x="517461" y="42075"/>
                  </a:lnTo>
                  <a:lnTo>
                    <a:pt x="520674" y="44297"/>
                  </a:lnTo>
                  <a:lnTo>
                    <a:pt x="520674" y="22974"/>
                  </a:lnTo>
                  <a:lnTo>
                    <a:pt x="503821" y="22059"/>
                  </a:lnTo>
                  <a:lnTo>
                    <a:pt x="441299" y="22059"/>
                  </a:lnTo>
                  <a:lnTo>
                    <a:pt x="441299" y="114096"/>
                  </a:lnTo>
                  <a:lnTo>
                    <a:pt x="508063" y="114096"/>
                  </a:lnTo>
                  <a:lnTo>
                    <a:pt x="526135" y="113207"/>
                  </a:lnTo>
                  <a:lnTo>
                    <a:pt x="538518" y="109651"/>
                  </a:lnTo>
                  <a:lnTo>
                    <a:pt x="545617" y="102044"/>
                  </a:lnTo>
                  <a:lnTo>
                    <a:pt x="546900" y="94665"/>
                  </a:lnTo>
                  <a:lnTo>
                    <a:pt x="547890" y="89001"/>
                  </a:lnTo>
                  <a:close/>
                </a:path>
                <a:path w="588010" h="136525">
                  <a:moveTo>
                    <a:pt x="587756" y="22098"/>
                  </a:moveTo>
                  <a:lnTo>
                    <a:pt x="563067" y="22098"/>
                  </a:lnTo>
                  <a:lnTo>
                    <a:pt x="563067" y="113614"/>
                  </a:lnTo>
                  <a:lnTo>
                    <a:pt x="587756" y="113614"/>
                  </a:lnTo>
                  <a:lnTo>
                    <a:pt x="587756" y="22098"/>
                  </a:lnTo>
                  <a:close/>
                </a:path>
                <a:path w="588010" h="136525">
                  <a:moveTo>
                    <a:pt x="587756" y="0"/>
                  </a:moveTo>
                  <a:lnTo>
                    <a:pt x="563067" y="0"/>
                  </a:lnTo>
                  <a:lnTo>
                    <a:pt x="563067" y="12039"/>
                  </a:lnTo>
                  <a:lnTo>
                    <a:pt x="587756" y="12039"/>
                  </a:lnTo>
                  <a:lnTo>
                    <a:pt x="587756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57</dc:title>
  <dcterms:created xsi:type="dcterms:W3CDTF">2024-12-10T14:28:39Z</dcterms:created>
  <dcterms:modified xsi:type="dcterms:W3CDTF">2024-12-10T14:28:39Z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