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  <p:sldId id="257" r:id="rId6"/>
    <p:sldId id="266" r:id="rId7"/>
    <p:sldId id="267" r:id="rId8"/>
    <p:sldId id="258" r:id="rId9"/>
  </p:sldIdLst>
  <p:sldSz cx="12192000" cy="6858000"/>
  <p:notesSz cx="6858000" cy="9144000"/>
  <p:defaultTextStyle>
    <a:defPPr>
      <a:defRPr lang="en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BB7"/>
    <a:srgbClr val="71C2D6"/>
    <a:srgbClr val="F6821E"/>
    <a:srgbClr val="EB0B2A"/>
    <a:srgbClr val="40D4DD"/>
    <a:srgbClr val="C5C7C1"/>
    <a:srgbClr val="FE6801"/>
    <a:srgbClr val="2B7C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3ADAA5A-BF20-4125-D660-FFFD91051F87}" v="20" dt="2025-01-23T13:14:06.754"/>
    <p1510:client id="{F52D2BDF-A6FE-80AA-E251-D18AA4D8CE59}" v="3" dt="2025-01-23T14:29:57.1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555"/>
    <p:restoredTop sz="94660"/>
  </p:normalViewPr>
  <p:slideViewPr>
    <p:cSldViewPr snapToGrid="0">
      <p:cViewPr varScale="1">
        <p:scale>
          <a:sx n="65" d="100"/>
          <a:sy n="65" d="100"/>
        </p:scale>
        <p:origin x="67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98375B-253C-0654-2060-7FCBD6430E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16BA26-7E0B-0F7D-CD55-CFE93F7BC6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A0560C-F40E-DC4E-0765-7677F385D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CD924-B820-D84B-8ACE-604B2C2FF993}" type="datetimeFigureOut">
              <a:rPr lang="en-TR" smtClean="0"/>
              <a:t>01/23/2025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C76A5F-8907-7DCF-968A-EF7B8D439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EFD690-F85B-2136-AA22-E6C63144B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4F6E0-B386-8A4E-9397-D10E57938DBB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71225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33E793-4B13-4AF9-239C-D8B4D02C25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55D82C-AD2D-3FC2-7B86-038F14DCA9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BD64AA-8FFF-95F9-9908-EB777455D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CD924-B820-D84B-8ACE-604B2C2FF993}" type="datetimeFigureOut">
              <a:rPr lang="en-TR" smtClean="0"/>
              <a:t>01/23/2025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B0C4AF-C0F4-38D2-73A6-33C2278347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8FFA19-7836-1A78-49E4-9D96D6AAE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4F6E0-B386-8A4E-9397-D10E57938DBB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778332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9FD58AC-B534-31F5-5DD9-B280EA3D9B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63B2E5-CAE6-8CA0-F0B1-7CC9296AC9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BA97D1-6DEB-D351-08F9-727AAC9BF4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CD924-B820-D84B-8ACE-604B2C2FF993}" type="datetimeFigureOut">
              <a:rPr lang="en-TR" smtClean="0"/>
              <a:t>01/23/2025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22FCAA-D86E-5206-79F4-AA905D587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373145-31F8-2AFC-2D32-841FC06C6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4F6E0-B386-8A4E-9397-D10E57938DBB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784054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D11C90-A8A8-6352-07B4-7E3C7C1D7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5EE7E8-EC2C-B0E6-0C2C-8FCDBC6EAE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E9BF6F-B029-1F31-5DF6-4D46789F4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CD924-B820-D84B-8ACE-604B2C2FF993}" type="datetimeFigureOut">
              <a:rPr lang="en-TR" smtClean="0"/>
              <a:t>01/23/2025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D6E7DF-EE83-39AD-ED8B-067D131BF1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D5E29B-5AC6-DB5D-9FD1-4C629CC6E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4F6E0-B386-8A4E-9397-D10E57938DBB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547933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1EC5D7-1F18-1CBE-FCB1-9935808597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79C8BA-26D9-6D0C-B009-58813D6B31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C6BC03-3019-6752-DAB2-AA5D9C49D0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CD924-B820-D84B-8ACE-604B2C2FF993}" type="datetimeFigureOut">
              <a:rPr lang="en-TR" smtClean="0"/>
              <a:t>01/23/2025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AF3945-C12D-13B9-5E27-C4F03A187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FEE959-66DF-F775-75F5-F86125F62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4F6E0-B386-8A4E-9397-D10E57938DBB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867339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3DE2F-24A4-07B3-F8A2-4C524B5F46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A6CAC1-D9C1-54CC-D2EE-F737CA546A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8ABE60-01DD-AA58-6750-1E6C430D89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8D0050-08E6-3EB1-E24B-82AADD36B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CD924-B820-D84B-8ACE-604B2C2FF993}" type="datetimeFigureOut">
              <a:rPr lang="en-TR" smtClean="0"/>
              <a:t>01/23/2025</a:t>
            </a:fld>
            <a:endParaRPr lang="en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2D7961-A4C7-8DD1-77F2-07554682EE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B4F96D-46B6-AD75-7073-B146FEEA0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4F6E0-B386-8A4E-9397-D10E57938DBB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850734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F6520-2FBF-75E1-DC92-F978925118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BB85E4-6FD9-E754-02CC-0B4B5F46B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BFE169-6E47-EE52-05C3-A0A8189EBD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9EDB36A-9690-93AA-3B8D-583F2A0219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C4CC127-11DA-1127-7CD8-1CFCF767B4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6271426-2FA3-7526-B11E-4BA2049E6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CD924-B820-D84B-8ACE-604B2C2FF993}" type="datetimeFigureOut">
              <a:rPr lang="en-TR" smtClean="0"/>
              <a:t>01/23/2025</a:t>
            </a:fld>
            <a:endParaRPr lang="en-T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5984AEC-FE00-2DB7-91C2-EC0228DDA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9474049-7BB3-155D-BC62-C5CC73504E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4F6E0-B386-8A4E-9397-D10E57938DBB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662134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B4208-8C84-8EE1-2E86-21C3C33F56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5BA6AF-B8B3-35FA-32C6-2DD8B1BC21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CD924-B820-D84B-8ACE-604B2C2FF993}" type="datetimeFigureOut">
              <a:rPr lang="en-TR" smtClean="0"/>
              <a:t>01/23/2025</a:t>
            </a:fld>
            <a:endParaRPr lang="en-T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B1D9B8-6C16-B827-E608-FD0BA47AD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E50560-4711-E090-2882-939DDCEB0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4F6E0-B386-8A4E-9397-D10E57938DBB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9187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EE21CED-3257-3AB4-FED8-10FBC2AA5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CD924-B820-D84B-8ACE-604B2C2FF993}" type="datetimeFigureOut">
              <a:rPr lang="en-TR" smtClean="0"/>
              <a:t>01/23/2025</a:t>
            </a:fld>
            <a:endParaRPr lang="en-T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65604C4-D360-D1F4-066B-B2506CAD6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CABB03-142F-2580-5FF2-2328CCC38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4F6E0-B386-8A4E-9397-D10E57938DBB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392609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F18A8-5268-8DEA-385A-EB4E2B824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579C8A-FC93-7254-0735-D6C5F8435B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D806FA-4EE4-0CE6-FD47-42AD66E34B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E0794A-5521-DA6A-AD04-6B3ED429D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CD924-B820-D84B-8ACE-604B2C2FF993}" type="datetimeFigureOut">
              <a:rPr lang="en-TR" smtClean="0"/>
              <a:t>01/23/2025</a:t>
            </a:fld>
            <a:endParaRPr lang="en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98A441-34FD-269F-9A62-233688DFA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81B1AE-06E0-3AD4-C22E-BDCCE9805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4F6E0-B386-8A4E-9397-D10E57938DBB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046525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6D22E4-C859-B37D-9DC6-615E989AAB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0F08BE-3E7E-178E-A1B5-D7B1864969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213ECD-F956-A689-4EB5-5981204320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ED42EA-0937-C2E6-2217-2B12412A1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CD924-B820-D84B-8ACE-604B2C2FF993}" type="datetimeFigureOut">
              <a:rPr lang="en-TR" smtClean="0"/>
              <a:t>01/23/2025</a:t>
            </a:fld>
            <a:endParaRPr lang="en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BE3457-C6FA-FC0C-8788-A3EDDEDD56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67E6CC-88CF-E591-3694-48DEFFDD8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4F6E0-B386-8A4E-9397-D10E57938DBB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69720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CED9BF-D177-5D4D-6302-A541FFB4DC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A79FF5-CBC0-9285-EFDE-719B8AF189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DCC156-CFA9-ABCA-4896-307350DF77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CD924-B820-D84B-8ACE-604B2C2FF993}" type="datetimeFigureOut">
              <a:rPr lang="en-TR" smtClean="0"/>
              <a:t>01/23/2025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D9E715-5D85-3A2C-1439-4CD82C196A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E26BA3-7C9B-EB97-BAB5-6AC05E8F64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F4F6E0-B386-8A4E-9397-D10E57938DBB}" type="slidenum">
              <a:rPr lang="en-TR" smtClean="0"/>
              <a:t>‹#›</a:t>
            </a:fld>
            <a:endParaRPr lang="en-TR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D169939-C1A7-DE7D-1BB0-F1E60B74CB41}"/>
              </a:ext>
            </a:extLst>
          </p:cNvPr>
          <p:cNvSpPr txBox="1"/>
          <p:nvPr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63500" y="6626860"/>
            <a:ext cx="1614488" cy="16764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1100">
                <a:solidFill>
                  <a:srgbClr val="008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Privacy Classification: Public</a:t>
            </a:r>
          </a:p>
        </p:txBody>
      </p:sp>
    </p:spTree>
    <p:extLst>
      <p:ext uri="{BB962C8B-B14F-4D97-AF65-F5344CB8AC3E}">
        <p14:creationId xmlns:p14="http://schemas.microsoft.com/office/powerpoint/2010/main" val="205886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0F88893-1F51-BF4F-A719-1AAEA51DA424}"/>
              </a:ext>
            </a:extLst>
          </p:cNvPr>
          <p:cNvSpPr txBox="1"/>
          <p:nvPr/>
        </p:nvSpPr>
        <p:spPr>
          <a:xfrm>
            <a:off x="479393" y="587088"/>
            <a:ext cx="8693425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TR" sz="57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Presentation</a:t>
            </a:r>
          </a:p>
          <a:p>
            <a:r>
              <a:rPr lang="en-TR" sz="57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Headline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250CA81-D9BC-A1D4-1387-7220B32335F5}"/>
              </a:ext>
            </a:extLst>
          </p:cNvPr>
          <p:cNvCxnSpPr>
            <a:cxnSpLocks/>
          </p:cNvCxnSpPr>
          <p:nvPr/>
        </p:nvCxnSpPr>
        <p:spPr>
          <a:xfrm>
            <a:off x="618926" y="2593738"/>
            <a:ext cx="8845114" cy="0"/>
          </a:xfrm>
          <a:prstGeom prst="line">
            <a:avLst/>
          </a:prstGeom>
          <a:ln>
            <a:solidFill>
              <a:srgbClr val="71C2D6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7E8B08A5-42F9-443E-D02C-57095DFD2637}"/>
              </a:ext>
            </a:extLst>
          </p:cNvPr>
          <p:cNvSpPr txBox="1"/>
          <p:nvPr/>
        </p:nvSpPr>
        <p:spPr>
          <a:xfrm>
            <a:off x="525113" y="2852163"/>
            <a:ext cx="26917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T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Name, Surname</a:t>
            </a:r>
          </a:p>
          <a:p>
            <a:r>
              <a:rPr lang="en-T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Department</a:t>
            </a:r>
          </a:p>
          <a:p>
            <a:r>
              <a:rPr lang="en-T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Date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2F2D3BC-8CDC-63DE-1882-CF088F118A5C}"/>
              </a:ext>
            </a:extLst>
          </p:cNvPr>
          <p:cNvCxnSpPr>
            <a:cxnSpLocks/>
          </p:cNvCxnSpPr>
          <p:nvPr/>
        </p:nvCxnSpPr>
        <p:spPr>
          <a:xfrm>
            <a:off x="618926" y="4033918"/>
            <a:ext cx="8845114" cy="0"/>
          </a:xfrm>
          <a:prstGeom prst="line">
            <a:avLst/>
          </a:prstGeom>
          <a:ln>
            <a:solidFill>
              <a:srgbClr val="71C2D6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65EFF6A5-C261-F4A9-6946-1B6BCF49E3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44" y="5404939"/>
            <a:ext cx="2691726" cy="1069214"/>
          </a:xfrm>
          <a:prstGeom prst="rect">
            <a:avLst/>
          </a:prstGeom>
        </p:spPr>
      </p:pic>
      <p:pic>
        <p:nvPicPr>
          <p:cNvPr id="2" name="Picture 1" descr="A black background with white text&#10;&#10;AI-generated content may be incorrect.">
            <a:extLst>
              <a:ext uri="{FF2B5EF4-FFF2-40B4-BE49-F238E27FC236}">
                <a16:creationId xmlns:a16="http://schemas.microsoft.com/office/drawing/2014/main" id="{2967076A-0FDF-F781-78F0-2F335387A3E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32711" y="5404939"/>
            <a:ext cx="1849645" cy="1252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09770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42D2604-3FFD-3827-1CD7-AF2615B2F1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F8ABBC7-1672-C583-2715-2F09CDDC46E8}"/>
              </a:ext>
            </a:extLst>
          </p:cNvPr>
          <p:cNvSpPr txBox="1"/>
          <p:nvPr/>
        </p:nvSpPr>
        <p:spPr>
          <a:xfrm>
            <a:off x="11115069" y="6384937"/>
            <a:ext cx="6955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48 I 02</a:t>
            </a:r>
            <a:endParaRPr lang="en-TR" sz="1100" dirty="0">
              <a:solidFill>
                <a:srgbClr val="005BB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7BC1F0F-63E4-D9DC-3237-52ED425B35D0}"/>
              </a:ext>
            </a:extLst>
          </p:cNvPr>
          <p:cNvSpPr txBox="1"/>
          <p:nvPr/>
        </p:nvSpPr>
        <p:spPr>
          <a:xfrm>
            <a:off x="479393" y="337707"/>
            <a:ext cx="8693425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TR" sz="5700" b="1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3ADF93B-7D4F-6A3F-2E05-9EFC0894A308}"/>
              </a:ext>
            </a:extLst>
          </p:cNvPr>
          <p:cNvSpPr txBox="1"/>
          <p:nvPr/>
        </p:nvSpPr>
        <p:spPr>
          <a:xfrm>
            <a:off x="2613605" y="6219676"/>
            <a:ext cx="28931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TR" sz="1200" b="1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Presentation Headline</a:t>
            </a:r>
          </a:p>
          <a:p>
            <a:r>
              <a:rPr lang="en-TR" sz="1200" i="1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Date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B324B699-E69A-6147-DEF7-B460924B76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671" y="6010276"/>
            <a:ext cx="1588979" cy="658496"/>
          </a:xfrm>
          <a:prstGeom prst="rect">
            <a:avLst/>
          </a:prstGeom>
        </p:spPr>
      </p:pic>
      <p:pic>
        <p:nvPicPr>
          <p:cNvPr id="2" name="Picture 36" descr="A blue text on a black background&#10;&#10;AI-generated content may be incorrect.">
            <a:extLst>
              <a:ext uri="{FF2B5EF4-FFF2-40B4-BE49-F238E27FC236}">
                <a16:creationId xmlns:a16="http://schemas.microsoft.com/office/drawing/2014/main" id="{3FFAD29C-08C8-EB54-3B28-95F66FE6C6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67030" y="337706"/>
            <a:ext cx="1321710" cy="892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5179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11E3D9F-565C-615E-F9BB-82CC3552CE87}"/>
              </a:ext>
            </a:extLst>
          </p:cNvPr>
          <p:cNvSpPr txBox="1"/>
          <p:nvPr/>
        </p:nvSpPr>
        <p:spPr>
          <a:xfrm>
            <a:off x="11115069" y="6384937"/>
            <a:ext cx="6955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48 I 02</a:t>
            </a:r>
            <a:endParaRPr lang="en-TR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74055FF-DD60-85E9-8275-2CC2652EA780}"/>
              </a:ext>
            </a:extLst>
          </p:cNvPr>
          <p:cNvSpPr txBox="1"/>
          <p:nvPr/>
        </p:nvSpPr>
        <p:spPr>
          <a:xfrm>
            <a:off x="479393" y="337707"/>
            <a:ext cx="8693425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TR" sz="5700" b="1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608DC89-6969-AB45-A6F4-32477AB015C9}"/>
              </a:ext>
            </a:extLst>
          </p:cNvPr>
          <p:cNvSpPr txBox="1"/>
          <p:nvPr/>
        </p:nvSpPr>
        <p:spPr>
          <a:xfrm>
            <a:off x="2613605" y="6219676"/>
            <a:ext cx="28931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TR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Presentation Headline</a:t>
            </a:r>
          </a:p>
          <a:p>
            <a:r>
              <a:rPr lang="en-TR" sz="12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6C38C40-194D-DF74-9E2F-56BC4EBE2573}"/>
              </a:ext>
            </a:extLst>
          </p:cNvPr>
          <p:cNvSpPr txBox="1"/>
          <p:nvPr/>
        </p:nvSpPr>
        <p:spPr>
          <a:xfrm>
            <a:off x="479393" y="3723309"/>
            <a:ext cx="368300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Body Headline</a:t>
            </a:r>
          </a:p>
          <a:p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consectetuer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sed diam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nonummy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Si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meliora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dies,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vina,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poemata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reddit, scire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velim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chartis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pretium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quotus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arroget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annus.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Scriptor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abhinc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annos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centum qui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decidit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inter perfectos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veteresque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referri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debet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 inter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vilis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atque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novos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TR" sz="1400" dirty="0">
              <a:solidFill>
                <a:srgbClr val="005BB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3287D0F-04BC-2D93-F84E-16E21FBBEB45}"/>
              </a:ext>
            </a:extLst>
          </p:cNvPr>
          <p:cNvSpPr txBox="1"/>
          <p:nvPr/>
        </p:nvSpPr>
        <p:spPr>
          <a:xfrm>
            <a:off x="4289393" y="3723309"/>
            <a:ext cx="368300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Body Headline</a:t>
            </a:r>
          </a:p>
          <a:p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consectetuer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sed diam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nonummy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Si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meliora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dies,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vina,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poemata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reddit, scire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velim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chartis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pretium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quotus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arroget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annus.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Scriptor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abhinc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annos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centum qui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decidit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inter perfectos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veteresque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referri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debet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 inter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vilis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atque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novos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TR" sz="1400" dirty="0">
              <a:solidFill>
                <a:srgbClr val="005BB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FCE60DB-B28B-2628-3C64-FD78B8718E99}"/>
              </a:ext>
            </a:extLst>
          </p:cNvPr>
          <p:cNvSpPr txBox="1"/>
          <p:nvPr/>
        </p:nvSpPr>
        <p:spPr>
          <a:xfrm>
            <a:off x="8099393" y="3723309"/>
            <a:ext cx="368300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Body Headline</a:t>
            </a:r>
          </a:p>
          <a:p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consectetuer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sed diam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nonummy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Si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meliora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dies,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vina,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poemata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reddit, scire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velim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chartis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pretium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quotus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arroget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annus.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Scriptor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abhinc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annos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centum qui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decidit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inter perfectos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veteresque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referri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debet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 inter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vilis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atque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novos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TR" sz="1400" dirty="0">
              <a:solidFill>
                <a:srgbClr val="005BB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E709F4C-52C2-B843-5944-3ADC9AFC71BF}"/>
              </a:ext>
            </a:extLst>
          </p:cNvPr>
          <p:cNvSpPr/>
          <p:nvPr/>
        </p:nvSpPr>
        <p:spPr>
          <a:xfrm>
            <a:off x="563671" y="1438183"/>
            <a:ext cx="3395770" cy="21572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TR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33BE61A-704A-FD71-AF10-52119673184A}"/>
              </a:ext>
            </a:extLst>
          </p:cNvPr>
          <p:cNvSpPr/>
          <p:nvPr/>
        </p:nvSpPr>
        <p:spPr>
          <a:xfrm>
            <a:off x="4380928" y="1438183"/>
            <a:ext cx="3395770" cy="21572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T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9F76162-CC64-3258-1963-34DC91842433}"/>
              </a:ext>
            </a:extLst>
          </p:cNvPr>
          <p:cNvSpPr/>
          <p:nvPr/>
        </p:nvSpPr>
        <p:spPr>
          <a:xfrm>
            <a:off x="8198185" y="1438183"/>
            <a:ext cx="3395770" cy="21572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TR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B4B590F5-625E-9D33-8D4A-319DF5C692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1650" y="5984191"/>
            <a:ext cx="1723419" cy="684581"/>
          </a:xfrm>
          <a:prstGeom prst="rect">
            <a:avLst/>
          </a:prstGeom>
        </p:spPr>
      </p:pic>
      <p:pic>
        <p:nvPicPr>
          <p:cNvPr id="13" name="Picture 36" descr="A blue text on a black background&#10;&#10;AI-generated content may be incorrect.">
            <a:extLst>
              <a:ext uri="{FF2B5EF4-FFF2-40B4-BE49-F238E27FC236}">
                <a16:creationId xmlns:a16="http://schemas.microsoft.com/office/drawing/2014/main" id="{9E25D04E-0A20-A88C-F4E1-AB334B5A133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67030" y="337706"/>
            <a:ext cx="1321710" cy="892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74190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8AF7BC9-004A-A8C2-9549-BF6B156E4D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25433FA0-A91A-2AE2-963F-3B98A1F69100}"/>
              </a:ext>
            </a:extLst>
          </p:cNvPr>
          <p:cNvSpPr txBox="1"/>
          <p:nvPr/>
        </p:nvSpPr>
        <p:spPr>
          <a:xfrm>
            <a:off x="5270269" y="3379381"/>
            <a:ext cx="654032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Body Headline</a:t>
            </a:r>
          </a:p>
          <a:p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consectetuer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sed diam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nonummy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Si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meliora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dies,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vina,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poemata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reddit, scire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velim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chartis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pretium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quotus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arroget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annus.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Scriptor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abhinc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annos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centum qui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decidit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inter perfectos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veteresque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referri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debet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 inter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vilis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atque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novos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endParaRPr lang="en-US" sz="1400" dirty="0">
              <a:solidFill>
                <a:srgbClr val="005BB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consectetuer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sed diam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nonummy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Si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meliora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dies,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vina,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poemata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reddit, scire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velim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chartis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pretium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quotus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arroget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annus.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Scriptor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abhinc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annos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Lorem ipsum dolor sit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consectetuer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sed diam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nonummy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TR" sz="1400" dirty="0">
              <a:solidFill>
                <a:srgbClr val="005BB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F98A1CC-9FC2-E2F7-66FB-CB21AD6BA2AD}"/>
              </a:ext>
            </a:extLst>
          </p:cNvPr>
          <p:cNvSpPr/>
          <p:nvPr/>
        </p:nvSpPr>
        <p:spPr>
          <a:xfrm>
            <a:off x="563670" y="566057"/>
            <a:ext cx="4530843" cy="503645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TR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570C741-5396-9D7D-E83C-7C2637723741}"/>
              </a:ext>
            </a:extLst>
          </p:cNvPr>
          <p:cNvSpPr txBox="1"/>
          <p:nvPr/>
        </p:nvSpPr>
        <p:spPr>
          <a:xfrm>
            <a:off x="11115069" y="6384937"/>
            <a:ext cx="6955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48 I 02</a:t>
            </a:r>
            <a:endParaRPr lang="en-TR" sz="1100" dirty="0">
              <a:solidFill>
                <a:srgbClr val="005BB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F1F9DFC-ED58-2F5E-9A98-7B89609408FC}"/>
              </a:ext>
            </a:extLst>
          </p:cNvPr>
          <p:cNvSpPr txBox="1"/>
          <p:nvPr/>
        </p:nvSpPr>
        <p:spPr>
          <a:xfrm>
            <a:off x="2613605" y="6219676"/>
            <a:ext cx="28931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TR" sz="1200" b="1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Presentation Headline</a:t>
            </a:r>
          </a:p>
          <a:p>
            <a:r>
              <a:rPr lang="en-TR" sz="1200" i="1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Date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49EC9A0A-782B-1B48-4D39-A03D218BC5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671" y="6010276"/>
            <a:ext cx="1588979" cy="658496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EB71FCA2-8387-11F7-4308-3F4ABA79D20E}"/>
              </a:ext>
            </a:extLst>
          </p:cNvPr>
          <p:cNvSpPr txBox="1"/>
          <p:nvPr/>
        </p:nvSpPr>
        <p:spPr>
          <a:xfrm>
            <a:off x="5270269" y="337707"/>
            <a:ext cx="6358061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TR" sz="5700" b="1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</a:t>
            </a:r>
          </a:p>
        </p:txBody>
      </p:sp>
      <p:pic>
        <p:nvPicPr>
          <p:cNvPr id="2" name="Picture 36" descr="A blue text on a black background&#10;&#10;AI-generated content may be incorrect.">
            <a:extLst>
              <a:ext uri="{FF2B5EF4-FFF2-40B4-BE49-F238E27FC236}">
                <a16:creationId xmlns:a16="http://schemas.microsoft.com/office/drawing/2014/main" id="{415DD6D4-F922-E89E-C1E6-CF7624D6DB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67030" y="337706"/>
            <a:ext cx="1321710" cy="892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37134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88FA102-AA90-EA17-9279-F20F6CF3D2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9746551B-99B4-8298-52B0-DACBD9C388C1}"/>
              </a:ext>
            </a:extLst>
          </p:cNvPr>
          <p:cNvCxnSpPr>
            <a:cxnSpLocks/>
          </p:cNvCxnSpPr>
          <p:nvPr/>
        </p:nvCxnSpPr>
        <p:spPr>
          <a:xfrm>
            <a:off x="1673443" y="2593738"/>
            <a:ext cx="8845114" cy="0"/>
          </a:xfrm>
          <a:prstGeom prst="line">
            <a:avLst/>
          </a:prstGeom>
          <a:ln>
            <a:solidFill>
              <a:srgbClr val="71C2D6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93B5A5AD-91E5-289C-7A0E-230E6F5F715C}"/>
              </a:ext>
            </a:extLst>
          </p:cNvPr>
          <p:cNvSpPr txBox="1"/>
          <p:nvPr/>
        </p:nvSpPr>
        <p:spPr>
          <a:xfrm>
            <a:off x="1664161" y="3029843"/>
            <a:ext cx="88543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TR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you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181A8EA-2462-6D84-0237-BC62EEADBFB5}"/>
              </a:ext>
            </a:extLst>
          </p:cNvPr>
          <p:cNvCxnSpPr>
            <a:cxnSpLocks/>
          </p:cNvCxnSpPr>
          <p:nvPr/>
        </p:nvCxnSpPr>
        <p:spPr>
          <a:xfrm>
            <a:off x="1673443" y="4033918"/>
            <a:ext cx="8845114" cy="0"/>
          </a:xfrm>
          <a:prstGeom prst="line">
            <a:avLst/>
          </a:prstGeom>
          <a:ln>
            <a:solidFill>
              <a:srgbClr val="71C2D6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D346339E-BA25-AB9A-B06B-CD7C236D4F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02378" y="5802841"/>
            <a:ext cx="1590638" cy="631837"/>
          </a:xfrm>
          <a:prstGeom prst="rect">
            <a:avLst/>
          </a:prstGeom>
        </p:spPr>
      </p:pic>
      <p:pic>
        <p:nvPicPr>
          <p:cNvPr id="2" name="Picture 1" descr="A black background with white text&#10;&#10;AI-generated content may be incorrect.">
            <a:extLst>
              <a:ext uri="{FF2B5EF4-FFF2-40B4-BE49-F238E27FC236}">
                <a16:creationId xmlns:a16="http://schemas.microsoft.com/office/drawing/2014/main" id="{DC4AB5D7-8540-AC70-E36A-85234EAA82C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97613" y="5702053"/>
            <a:ext cx="1317478" cy="892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59145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1d2496f-b4b1-4fdb-8d7f-e8c4dafdbc1d" xsi:nil="true"/>
    <lcf76f155ced4ddcb4097134ff3c332f xmlns="6be66326-dd6c-43ed-8b9c-a4777ad08d5e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Belge" ma:contentTypeID="0x010100D057FE7E73EFF9418A7FF097FA556EFF" ma:contentTypeVersion="15" ma:contentTypeDescription="Yeni belge oluşturun." ma:contentTypeScope="" ma:versionID="658a5f78dc7f09fa5c17f879c8f2df01">
  <xsd:schema xmlns:xsd="http://www.w3.org/2001/XMLSchema" xmlns:xs="http://www.w3.org/2001/XMLSchema" xmlns:p="http://schemas.microsoft.com/office/2006/metadata/properties" xmlns:ns2="6be66326-dd6c-43ed-8b9c-a4777ad08d5e" xmlns:ns3="91d2496f-b4b1-4fdb-8d7f-e8c4dafdbc1d" targetNamespace="http://schemas.microsoft.com/office/2006/metadata/properties" ma:root="true" ma:fieldsID="53da48be5d4ca6fda6c365239ce66ea9" ns2:_="" ns3:_="">
    <xsd:import namespace="6be66326-dd6c-43ed-8b9c-a4777ad08d5e"/>
    <xsd:import namespace="91d2496f-b4b1-4fdb-8d7f-e8c4dafdbc1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e66326-dd6c-43ed-8b9c-a4777ad08d5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Resim Etiketleri" ma:readOnly="false" ma:fieldId="{5cf76f15-5ced-4ddc-b409-7134ff3c332f}" ma:taxonomyMulti="true" ma:sspId="336cb27f-7ebc-4ce6-b3cf-bd6190c55f5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d2496f-b4b1-4fdb-8d7f-e8c4dafdbc1d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ac1ac8ff-e661-4202-96ef-c49efb07ed15}" ma:internalName="TaxCatchAll" ma:showField="CatchAllData" ma:web="91d2496f-b4b1-4fdb-8d7f-e8c4dafdbc1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Paylaşılanla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Ayrıntıları ile Paylaşıld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İçerik Türü"/>
        <xsd:element ref="dc:title" minOccurs="0" maxOccurs="1" ma:index="4" ma:displayName="Başlı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2242206-2B9D-452A-918B-85C864249551}">
  <ds:schemaRefs>
    <ds:schemaRef ds:uri="http://schemas.microsoft.com/office/2006/metadata/properties"/>
    <ds:schemaRef ds:uri="http://schemas.microsoft.com/office/infopath/2007/PartnerControls"/>
    <ds:schemaRef ds:uri="91d2496f-b4b1-4fdb-8d7f-e8c4dafdbc1d"/>
    <ds:schemaRef ds:uri="6be66326-dd6c-43ed-8b9c-a4777ad08d5e"/>
  </ds:schemaRefs>
</ds:datastoreItem>
</file>

<file path=customXml/itemProps2.xml><?xml version="1.0" encoding="utf-8"?>
<ds:datastoreItem xmlns:ds="http://schemas.openxmlformats.org/officeDocument/2006/customXml" ds:itemID="{E574736E-7308-4197-B169-AE83E03A2B5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3A7A84E-C51B-4BBB-8E0A-DB8BEBCEA8E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be66326-dd6c-43ed-8b9c-a4777ad08d5e"/>
    <ds:schemaRef ds:uri="91d2496f-b4b1-4fdb-8d7f-e8c4dafdbc1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296</Words>
  <Application>Microsoft Office PowerPoint</Application>
  <PresentationFormat>Geniş ekran</PresentationFormat>
  <Paragraphs>28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Mert Zenginli</cp:lastModifiedBy>
  <cp:revision>23</cp:revision>
  <dcterms:created xsi:type="dcterms:W3CDTF">2024-08-14T07:24:37Z</dcterms:created>
  <dcterms:modified xsi:type="dcterms:W3CDTF">2025-01-23T15:12:17Z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0x010100D057FE7E73EFF9418A7FF097FA556EFF</vt:lpwstr>
  </property>
  <property fmtid="{D5CDD505-2E9C-101B-9397-08002B2CF9AE}" pid="3" name="MSIP_Label_ecb8d37b-49b3-4bbf-b6cf-0cd46ae23cd4_Enabled">
    <vt:lpwstr>true</vt:lpwstr>
  </property>
  <property fmtid="{D5CDD505-2E9C-101B-9397-08002B2CF9AE}" pid="4" name="MSIP_Label_ecb8d37b-49b3-4bbf-b6cf-0cd46ae23cd4_SetDate">
    <vt:lpwstr>2025-01-03T15:44:05Z</vt:lpwstr>
  </property>
  <property fmtid="{D5CDD505-2E9C-101B-9397-08002B2CF9AE}" pid="5" name="MSIP_Label_ecb8d37b-49b3-4bbf-b6cf-0cd46ae23cd4_Method">
    <vt:lpwstr>Standard</vt:lpwstr>
  </property>
  <property fmtid="{D5CDD505-2E9C-101B-9397-08002B2CF9AE}" pid="6" name="MSIP_Label_ecb8d37b-49b3-4bbf-b6cf-0cd46ae23cd4_Name">
    <vt:lpwstr>ecb8d37b-49b3-4bbf-b6cf-0cd46ae23cd4</vt:lpwstr>
  </property>
  <property fmtid="{D5CDD505-2E9C-101B-9397-08002B2CF9AE}" pid="7" name="MSIP_Label_ecb8d37b-49b3-4bbf-b6cf-0cd46ae23cd4_SiteId">
    <vt:lpwstr>1c755e49-792b-49e1-b2f3-4790c91f62ee</vt:lpwstr>
  </property>
  <property fmtid="{D5CDD505-2E9C-101B-9397-08002B2CF9AE}" pid="8" name="MSIP_Label_ecb8d37b-49b3-4bbf-b6cf-0cd46ae23cd4_ActionId">
    <vt:lpwstr>3aceda8d-8820-4f75-a748-859dd5731d3a</vt:lpwstr>
  </property>
  <property fmtid="{D5CDD505-2E9C-101B-9397-08002B2CF9AE}" pid="9" name="MSIP_Label_ecb8d37b-49b3-4bbf-b6cf-0cd46ae23cd4_ContentBits">
    <vt:lpwstr>2</vt:lpwstr>
  </property>
  <property fmtid="{D5CDD505-2E9C-101B-9397-08002B2CF9AE}" pid="10" name="ClassificationContentMarkingFooterLocations">
    <vt:lpwstr>Office Theme:8</vt:lpwstr>
  </property>
  <property fmtid="{D5CDD505-2E9C-101B-9397-08002B2CF9AE}" pid="11" name="ClassificationContentMarkingFooterText">
    <vt:lpwstr>Privacy Classification: Public</vt:lpwstr>
  </property>
  <property fmtid="{D5CDD505-2E9C-101B-9397-08002B2CF9AE}" pid="12" name="MediaServiceImageTags">
    <vt:lpwstr/>
  </property>
</Properties>
</file>