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5765800" cy="2882900"/>
  <p:notesSz cx="5765800" cy="28829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893699"/>
            <a:ext cx="4900930" cy="6054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614424"/>
            <a:ext cx="4036060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88290" y="663067"/>
            <a:ext cx="2508123" cy="1902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969387" y="663067"/>
            <a:ext cx="2508123" cy="1902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75" y="3238"/>
            <a:ext cx="5747385" cy="2874010"/>
          </a:xfrm>
          <a:custGeom>
            <a:avLst/>
            <a:gdLst/>
            <a:ahLst/>
            <a:cxnLst/>
            <a:rect l="l" t="t" r="r" b="b"/>
            <a:pathLst>
              <a:path w="5747385" h="2874010">
                <a:moveTo>
                  <a:pt x="5747245" y="2873603"/>
                </a:moveTo>
                <a:lnTo>
                  <a:pt x="0" y="2873603"/>
                </a:lnTo>
                <a:lnTo>
                  <a:pt x="0" y="0"/>
                </a:lnTo>
                <a:lnTo>
                  <a:pt x="5747245" y="0"/>
                </a:lnTo>
                <a:lnTo>
                  <a:pt x="5747245" y="2873603"/>
                </a:lnTo>
                <a:close/>
              </a:path>
            </a:pathLst>
          </a:custGeom>
          <a:ln w="23876">
            <a:solidFill>
              <a:srgbClr val="5658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448954" y="290596"/>
            <a:ext cx="862330" cy="221615"/>
          </a:xfrm>
          <a:custGeom>
            <a:avLst/>
            <a:gdLst/>
            <a:ahLst/>
            <a:cxnLst/>
            <a:rect l="l" t="t" r="r" b="b"/>
            <a:pathLst>
              <a:path w="862329" h="221615">
                <a:moveTo>
                  <a:pt x="376342" y="182829"/>
                </a:moveTo>
                <a:lnTo>
                  <a:pt x="351307" y="182829"/>
                </a:lnTo>
                <a:lnTo>
                  <a:pt x="389851" y="221386"/>
                </a:lnTo>
                <a:lnTo>
                  <a:pt x="472198" y="221386"/>
                </a:lnTo>
                <a:lnTo>
                  <a:pt x="489927" y="203657"/>
                </a:lnTo>
                <a:lnTo>
                  <a:pt x="397217" y="203657"/>
                </a:lnTo>
                <a:lnTo>
                  <a:pt x="376342" y="182829"/>
                </a:lnTo>
                <a:close/>
              </a:path>
              <a:path w="862329" h="221615">
                <a:moveTo>
                  <a:pt x="320319" y="8851"/>
                </a:moveTo>
                <a:lnTo>
                  <a:pt x="0" y="8851"/>
                </a:lnTo>
                <a:lnTo>
                  <a:pt x="239623" y="212534"/>
                </a:lnTo>
                <a:lnTo>
                  <a:pt x="320319" y="212534"/>
                </a:lnTo>
                <a:lnTo>
                  <a:pt x="338774" y="194843"/>
                </a:lnTo>
                <a:lnTo>
                  <a:pt x="246138" y="194843"/>
                </a:lnTo>
                <a:lnTo>
                  <a:pt x="48145" y="26543"/>
                </a:lnTo>
                <a:lnTo>
                  <a:pt x="338774" y="26543"/>
                </a:lnTo>
                <a:lnTo>
                  <a:pt x="320319" y="8851"/>
                </a:lnTo>
                <a:close/>
              </a:path>
              <a:path w="862329" h="221615">
                <a:moveTo>
                  <a:pt x="526556" y="182829"/>
                </a:moveTo>
                <a:lnTo>
                  <a:pt x="510755" y="182829"/>
                </a:lnTo>
                <a:lnTo>
                  <a:pt x="541731" y="212534"/>
                </a:lnTo>
                <a:lnTo>
                  <a:pt x="622376" y="212534"/>
                </a:lnTo>
                <a:lnTo>
                  <a:pt x="643196" y="194843"/>
                </a:lnTo>
                <a:lnTo>
                  <a:pt x="541731" y="194843"/>
                </a:lnTo>
                <a:lnTo>
                  <a:pt x="526556" y="182829"/>
                </a:lnTo>
                <a:close/>
              </a:path>
              <a:path w="862329" h="221615">
                <a:moveTo>
                  <a:pt x="431025" y="194843"/>
                </a:moveTo>
                <a:lnTo>
                  <a:pt x="419252" y="203657"/>
                </a:lnTo>
                <a:lnTo>
                  <a:pt x="442798" y="203657"/>
                </a:lnTo>
                <a:lnTo>
                  <a:pt x="431025" y="194843"/>
                </a:lnTo>
                <a:close/>
              </a:path>
              <a:path w="862329" h="221615">
                <a:moveTo>
                  <a:pt x="489864" y="17665"/>
                </a:moveTo>
                <a:lnTo>
                  <a:pt x="464832" y="17665"/>
                </a:lnTo>
                <a:lnTo>
                  <a:pt x="493064" y="45885"/>
                </a:lnTo>
                <a:lnTo>
                  <a:pt x="493064" y="175501"/>
                </a:lnTo>
                <a:lnTo>
                  <a:pt x="464832" y="203657"/>
                </a:lnTo>
                <a:lnTo>
                  <a:pt x="489927" y="203657"/>
                </a:lnTo>
                <a:lnTo>
                  <a:pt x="510755" y="182829"/>
                </a:lnTo>
                <a:lnTo>
                  <a:pt x="526556" y="182829"/>
                </a:lnTo>
                <a:lnTo>
                  <a:pt x="510755" y="170319"/>
                </a:lnTo>
                <a:lnTo>
                  <a:pt x="510755" y="51028"/>
                </a:lnTo>
                <a:lnTo>
                  <a:pt x="526532" y="38557"/>
                </a:lnTo>
                <a:lnTo>
                  <a:pt x="510755" y="38557"/>
                </a:lnTo>
                <a:lnTo>
                  <a:pt x="489864" y="17665"/>
                </a:lnTo>
                <a:close/>
              </a:path>
              <a:path w="862329" h="221615">
                <a:moveTo>
                  <a:pt x="338774" y="26543"/>
                </a:moveTo>
                <a:lnTo>
                  <a:pt x="320319" y="26543"/>
                </a:lnTo>
                <a:lnTo>
                  <a:pt x="351307" y="51028"/>
                </a:lnTo>
                <a:lnTo>
                  <a:pt x="351307" y="170319"/>
                </a:lnTo>
                <a:lnTo>
                  <a:pt x="320319" y="194843"/>
                </a:lnTo>
                <a:lnTo>
                  <a:pt x="338774" y="194843"/>
                </a:lnTo>
                <a:lnTo>
                  <a:pt x="351307" y="182829"/>
                </a:lnTo>
                <a:lnTo>
                  <a:pt x="376342" y="182829"/>
                </a:lnTo>
                <a:lnTo>
                  <a:pt x="368998" y="175501"/>
                </a:lnTo>
                <a:lnTo>
                  <a:pt x="368998" y="45885"/>
                </a:lnTo>
                <a:lnTo>
                  <a:pt x="376326" y="38557"/>
                </a:lnTo>
                <a:lnTo>
                  <a:pt x="351307" y="38557"/>
                </a:lnTo>
                <a:lnTo>
                  <a:pt x="338774" y="26543"/>
                </a:lnTo>
                <a:close/>
              </a:path>
              <a:path w="862329" h="221615">
                <a:moveTo>
                  <a:pt x="841268" y="26543"/>
                </a:moveTo>
                <a:lnTo>
                  <a:pt x="813917" y="26543"/>
                </a:lnTo>
                <a:lnTo>
                  <a:pt x="615911" y="194843"/>
                </a:lnTo>
                <a:lnTo>
                  <a:pt x="643196" y="194843"/>
                </a:lnTo>
                <a:lnTo>
                  <a:pt x="841268" y="26543"/>
                </a:lnTo>
                <a:close/>
              </a:path>
              <a:path w="862329" h="221615">
                <a:moveTo>
                  <a:pt x="472198" y="0"/>
                </a:moveTo>
                <a:lnTo>
                  <a:pt x="389851" y="0"/>
                </a:lnTo>
                <a:lnTo>
                  <a:pt x="351307" y="38557"/>
                </a:lnTo>
                <a:lnTo>
                  <a:pt x="376326" y="38557"/>
                </a:lnTo>
                <a:lnTo>
                  <a:pt x="397217" y="17665"/>
                </a:lnTo>
                <a:lnTo>
                  <a:pt x="489864" y="17665"/>
                </a:lnTo>
                <a:lnTo>
                  <a:pt x="472198" y="0"/>
                </a:lnTo>
                <a:close/>
              </a:path>
              <a:path w="862329" h="221615">
                <a:moveTo>
                  <a:pt x="862088" y="8851"/>
                </a:moveTo>
                <a:lnTo>
                  <a:pt x="541731" y="8851"/>
                </a:lnTo>
                <a:lnTo>
                  <a:pt x="510755" y="38557"/>
                </a:lnTo>
                <a:lnTo>
                  <a:pt x="526532" y="38557"/>
                </a:lnTo>
                <a:lnTo>
                  <a:pt x="541731" y="26543"/>
                </a:lnTo>
                <a:lnTo>
                  <a:pt x="841268" y="26543"/>
                </a:lnTo>
                <a:lnTo>
                  <a:pt x="862088" y="8851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35678" y="325986"/>
            <a:ext cx="88633" cy="15060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59710" y="325983"/>
            <a:ext cx="279016" cy="15061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21252" y="325983"/>
            <a:ext cx="279017" cy="15061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568778" y="522096"/>
            <a:ext cx="622935" cy="126364"/>
          </a:xfrm>
          <a:custGeom>
            <a:avLst/>
            <a:gdLst/>
            <a:ahLst/>
            <a:cxnLst/>
            <a:rect l="l" t="t" r="r" b="b"/>
            <a:pathLst>
              <a:path w="622935" h="126365">
                <a:moveTo>
                  <a:pt x="71551" y="115074"/>
                </a:moveTo>
                <a:lnTo>
                  <a:pt x="41617" y="115074"/>
                </a:lnTo>
                <a:lnTo>
                  <a:pt x="41617" y="126276"/>
                </a:lnTo>
                <a:lnTo>
                  <a:pt x="71551" y="126276"/>
                </a:lnTo>
                <a:lnTo>
                  <a:pt x="71551" y="115074"/>
                </a:lnTo>
                <a:close/>
              </a:path>
              <a:path w="622935" h="126365">
                <a:moveTo>
                  <a:pt x="113296" y="96735"/>
                </a:moveTo>
                <a:lnTo>
                  <a:pt x="113093" y="73634"/>
                </a:lnTo>
                <a:lnTo>
                  <a:pt x="88328" y="73634"/>
                </a:lnTo>
                <a:lnTo>
                  <a:pt x="88328" y="75374"/>
                </a:lnTo>
                <a:lnTo>
                  <a:pt x="86436" y="81953"/>
                </a:lnTo>
                <a:lnTo>
                  <a:pt x="80899" y="85471"/>
                </a:lnTo>
                <a:lnTo>
                  <a:pt x="71958" y="86880"/>
                </a:lnTo>
                <a:lnTo>
                  <a:pt x="59804" y="87147"/>
                </a:lnTo>
                <a:lnTo>
                  <a:pt x="36728" y="86956"/>
                </a:lnTo>
                <a:lnTo>
                  <a:pt x="26644" y="81775"/>
                </a:lnTo>
                <a:lnTo>
                  <a:pt x="24257" y="76619"/>
                </a:lnTo>
                <a:lnTo>
                  <a:pt x="24257" y="56299"/>
                </a:lnTo>
                <a:lnTo>
                  <a:pt x="26174" y="46774"/>
                </a:lnTo>
                <a:lnTo>
                  <a:pt x="31623" y="41567"/>
                </a:lnTo>
                <a:lnTo>
                  <a:pt x="40119" y="39395"/>
                </a:lnTo>
                <a:lnTo>
                  <a:pt x="51193" y="38950"/>
                </a:lnTo>
                <a:lnTo>
                  <a:pt x="69469" y="39217"/>
                </a:lnTo>
                <a:lnTo>
                  <a:pt x="78257" y="40398"/>
                </a:lnTo>
                <a:lnTo>
                  <a:pt x="84899" y="43167"/>
                </a:lnTo>
                <a:lnTo>
                  <a:pt x="88138" y="48196"/>
                </a:lnTo>
                <a:lnTo>
                  <a:pt x="88138" y="50787"/>
                </a:lnTo>
                <a:lnTo>
                  <a:pt x="111950" y="50787"/>
                </a:lnTo>
                <a:lnTo>
                  <a:pt x="87452" y="21336"/>
                </a:lnTo>
                <a:lnTo>
                  <a:pt x="63881" y="20548"/>
                </a:lnTo>
                <a:lnTo>
                  <a:pt x="38481" y="20599"/>
                </a:lnTo>
                <a:lnTo>
                  <a:pt x="1079" y="41948"/>
                </a:lnTo>
                <a:lnTo>
                  <a:pt x="0" y="52603"/>
                </a:lnTo>
                <a:lnTo>
                  <a:pt x="0" y="73533"/>
                </a:lnTo>
                <a:lnTo>
                  <a:pt x="25438" y="104724"/>
                </a:lnTo>
                <a:lnTo>
                  <a:pt x="77368" y="106159"/>
                </a:lnTo>
                <a:lnTo>
                  <a:pt x="84823" y="105956"/>
                </a:lnTo>
                <a:lnTo>
                  <a:pt x="91643" y="105219"/>
                </a:lnTo>
                <a:lnTo>
                  <a:pt x="98082" y="103708"/>
                </a:lnTo>
                <a:lnTo>
                  <a:pt x="104343" y="101180"/>
                </a:lnTo>
                <a:lnTo>
                  <a:pt x="113296" y="96735"/>
                </a:lnTo>
                <a:close/>
              </a:path>
              <a:path w="622935" h="126365">
                <a:moveTo>
                  <a:pt x="229412" y="20815"/>
                </a:moveTo>
                <a:lnTo>
                  <a:pt x="130848" y="20815"/>
                </a:lnTo>
                <a:lnTo>
                  <a:pt x="130848" y="37325"/>
                </a:lnTo>
                <a:lnTo>
                  <a:pt x="130848" y="55105"/>
                </a:lnTo>
                <a:lnTo>
                  <a:pt x="130848" y="69075"/>
                </a:lnTo>
                <a:lnTo>
                  <a:pt x="130848" y="88125"/>
                </a:lnTo>
                <a:lnTo>
                  <a:pt x="130848" y="105905"/>
                </a:lnTo>
                <a:lnTo>
                  <a:pt x="228942" y="105905"/>
                </a:lnTo>
                <a:lnTo>
                  <a:pt x="228942" y="88125"/>
                </a:lnTo>
                <a:lnTo>
                  <a:pt x="156006" y="88125"/>
                </a:lnTo>
                <a:lnTo>
                  <a:pt x="156006" y="69075"/>
                </a:lnTo>
                <a:lnTo>
                  <a:pt x="224764" y="69075"/>
                </a:lnTo>
                <a:lnTo>
                  <a:pt x="224764" y="55105"/>
                </a:lnTo>
                <a:lnTo>
                  <a:pt x="156006" y="55105"/>
                </a:lnTo>
                <a:lnTo>
                  <a:pt x="156006" y="37325"/>
                </a:lnTo>
                <a:lnTo>
                  <a:pt x="229412" y="37325"/>
                </a:lnTo>
                <a:lnTo>
                  <a:pt x="229412" y="20815"/>
                </a:lnTo>
                <a:close/>
              </a:path>
              <a:path w="622935" h="126365">
                <a:moveTo>
                  <a:pt x="334568" y="89217"/>
                </a:moveTo>
                <a:lnTo>
                  <a:pt x="272072" y="89217"/>
                </a:lnTo>
                <a:lnTo>
                  <a:pt x="272072" y="20497"/>
                </a:lnTo>
                <a:lnTo>
                  <a:pt x="246164" y="20497"/>
                </a:lnTo>
                <a:lnTo>
                  <a:pt x="246164" y="105905"/>
                </a:lnTo>
                <a:lnTo>
                  <a:pt x="334568" y="105905"/>
                </a:lnTo>
                <a:lnTo>
                  <a:pt x="334568" y="89217"/>
                </a:lnTo>
                <a:close/>
              </a:path>
              <a:path w="622935" h="126365">
                <a:moveTo>
                  <a:pt x="451256" y="20891"/>
                </a:moveTo>
                <a:lnTo>
                  <a:pt x="351917" y="20891"/>
                </a:lnTo>
                <a:lnTo>
                  <a:pt x="351917" y="38671"/>
                </a:lnTo>
                <a:lnTo>
                  <a:pt x="351917" y="55181"/>
                </a:lnTo>
                <a:lnTo>
                  <a:pt x="351917" y="70421"/>
                </a:lnTo>
                <a:lnTo>
                  <a:pt x="351917" y="88201"/>
                </a:lnTo>
                <a:lnTo>
                  <a:pt x="351917" y="105981"/>
                </a:lnTo>
                <a:lnTo>
                  <a:pt x="450748" y="105981"/>
                </a:lnTo>
                <a:lnTo>
                  <a:pt x="450748" y="88201"/>
                </a:lnTo>
                <a:lnTo>
                  <a:pt x="378091" y="88201"/>
                </a:lnTo>
                <a:lnTo>
                  <a:pt x="378091" y="70421"/>
                </a:lnTo>
                <a:lnTo>
                  <a:pt x="446074" y="70421"/>
                </a:lnTo>
                <a:lnTo>
                  <a:pt x="446074" y="55181"/>
                </a:lnTo>
                <a:lnTo>
                  <a:pt x="378091" y="55181"/>
                </a:lnTo>
                <a:lnTo>
                  <a:pt x="378091" y="38671"/>
                </a:lnTo>
                <a:lnTo>
                  <a:pt x="451256" y="38671"/>
                </a:lnTo>
                <a:lnTo>
                  <a:pt x="451256" y="20891"/>
                </a:lnTo>
                <a:close/>
              </a:path>
              <a:path w="622935" h="126365">
                <a:moveTo>
                  <a:pt x="580580" y="82638"/>
                </a:moveTo>
                <a:lnTo>
                  <a:pt x="580034" y="75387"/>
                </a:lnTo>
                <a:lnTo>
                  <a:pt x="577913" y="70091"/>
                </a:lnTo>
                <a:lnTo>
                  <a:pt x="577456" y="68935"/>
                </a:lnTo>
                <a:lnTo>
                  <a:pt x="571360" y="64325"/>
                </a:lnTo>
                <a:lnTo>
                  <a:pt x="560298" y="62560"/>
                </a:lnTo>
                <a:lnTo>
                  <a:pt x="571766" y="62560"/>
                </a:lnTo>
                <a:lnTo>
                  <a:pt x="576656" y="56235"/>
                </a:lnTo>
                <a:lnTo>
                  <a:pt x="576872" y="55968"/>
                </a:lnTo>
                <a:lnTo>
                  <a:pt x="576872" y="43726"/>
                </a:lnTo>
                <a:lnTo>
                  <a:pt x="576110" y="39077"/>
                </a:lnTo>
                <a:lnTo>
                  <a:pt x="576084" y="38849"/>
                </a:lnTo>
                <a:lnTo>
                  <a:pt x="575005" y="32219"/>
                </a:lnTo>
                <a:lnTo>
                  <a:pt x="568325" y="25120"/>
                </a:lnTo>
                <a:lnTo>
                  <a:pt x="555167" y="21513"/>
                </a:lnTo>
                <a:lnTo>
                  <a:pt x="554812" y="21501"/>
                </a:lnTo>
                <a:lnTo>
                  <a:pt x="554812" y="70091"/>
                </a:lnTo>
                <a:lnTo>
                  <a:pt x="554812" y="87922"/>
                </a:lnTo>
                <a:lnTo>
                  <a:pt x="491096" y="87922"/>
                </a:lnTo>
                <a:lnTo>
                  <a:pt x="491096" y="70091"/>
                </a:lnTo>
                <a:lnTo>
                  <a:pt x="554812" y="70091"/>
                </a:lnTo>
                <a:lnTo>
                  <a:pt x="554812" y="21501"/>
                </a:lnTo>
                <a:lnTo>
                  <a:pt x="551751" y="21361"/>
                </a:lnTo>
                <a:lnTo>
                  <a:pt x="551751" y="41160"/>
                </a:lnTo>
                <a:lnTo>
                  <a:pt x="551751" y="54889"/>
                </a:lnTo>
                <a:lnTo>
                  <a:pt x="546163" y="56235"/>
                </a:lnTo>
                <a:lnTo>
                  <a:pt x="491096" y="56235"/>
                </a:lnTo>
                <a:lnTo>
                  <a:pt x="491096" y="38849"/>
                </a:lnTo>
                <a:lnTo>
                  <a:pt x="538187" y="38849"/>
                </a:lnTo>
                <a:lnTo>
                  <a:pt x="548347" y="39077"/>
                </a:lnTo>
                <a:lnTo>
                  <a:pt x="551751" y="41160"/>
                </a:lnTo>
                <a:lnTo>
                  <a:pt x="551751" y="21361"/>
                </a:lnTo>
                <a:lnTo>
                  <a:pt x="533882" y="20510"/>
                </a:lnTo>
                <a:lnTo>
                  <a:pt x="467614" y="20510"/>
                </a:lnTo>
                <a:lnTo>
                  <a:pt x="467614" y="105956"/>
                </a:lnTo>
                <a:lnTo>
                  <a:pt x="538365" y="105956"/>
                </a:lnTo>
                <a:lnTo>
                  <a:pt x="557530" y="105130"/>
                </a:lnTo>
                <a:lnTo>
                  <a:pt x="570636" y="101828"/>
                </a:lnTo>
                <a:lnTo>
                  <a:pt x="578167" y="94754"/>
                </a:lnTo>
                <a:lnTo>
                  <a:pt x="579526" y="87922"/>
                </a:lnTo>
                <a:lnTo>
                  <a:pt x="580580" y="82638"/>
                </a:lnTo>
                <a:close/>
              </a:path>
              <a:path w="622935" h="126365">
                <a:moveTo>
                  <a:pt x="622795" y="20510"/>
                </a:moveTo>
                <a:lnTo>
                  <a:pt x="596671" y="20510"/>
                </a:lnTo>
                <a:lnTo>
                  <a:pt x="596671" y="105524"/>
                </a:lnTo>
                <a:lnTo>
                  <a:pt x="622795" y="105524"/>
                </a:lnTo>
                <a:lnTo>
                  <a:pt x="622795" y="20510"/>
                </a:lnTo>
                <a:close/>
              </a:path>
              <a:path w="622935" h="126365">
                <a:moveTo>
                  <a:pt x="622795" y="0"/>
                </a:moveTo>
                <a:lnTo>
                  <a:pt x="596671" y="0"/>
                </a:lnTo>
                <a:lnTo>
                  <a:pt x="596671" y="11201"/>
                </a:lnTo>
                <a:lnTo>
                  <a:pt x="622795" y="11201"/>
                </a:lnTo>
                <a:lnTo>
                  <a:pt x="62279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290" y="115316"/>
            <a:ext cx="5189220" cy="461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8290" y="663067"/>
            <a:ext cx="5189220" cy="1902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960372" y="2681097"/>
            <a:ext cx="1845056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88290" y="2681097"/>
            <a:ext cx="1326134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151376" y="2681097"/>
            <a:ext cx="1326134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64147" y="1235273"/>
            <a:ext cx="2287905" cy="789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81990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solidFill>
                  <a:srgbClr val="0D79BF"/>
                </a:solidFill>
                <a:latin typeface="Arial"/>
                <a:cs typeface="Arial"/>
              </a:rPr>
              <a:t>With</a:t>
            </a:r>
            <a:r>
              <a:rPr dirty="0" sz="1100" spc="-80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D79BF"/>
                </a:solidFill>
                <a:latin typeface="Arial"/>
                <a:cs typeface="Arial"/>
              </a:rPr>
              <a:t>Compliments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00" spc="-10" i="1">
                <a:solidFill>
                  <a:srgbClr val="0D79BF"/>
                </a:solidFill>
                <a:latin typeface="Times New Roman"/>
                <a:cs typeface="Times New Roman"/>
              </a:rPr>
              <a:t>Lorem</a:t>
            </a:r>
            <a:r>
              <a:rPr dirty="0" sz="1300" spc="-35" i="1">
                <a:solidFill>
                  <a:srgbClr val="0D79BF"/>
                </a:solidFill>
                <a:latin typeface="Times New Roman"/>
                <a:cs typeface="Times New Roman"/>
              </a:rPr>
              <a:t> </a:t>
            </a:r>
            <a:r>
              <a:rPr dirty="0" sz="1300" i="1">
                <a:solidFill>
                  <a:srgbClr val="0D79BF"/>
                </a:solidFill>
                <a:latin typeface="Times New Roman"/>
                <a:cs typeface="Times New Roman"/>
              </a:rPr>
              <a:t>ipsum</a:t>
            </a:r>
            <a:r>
              <a:rPr dirty="0" sz="1300" spc="-25" i="1">
                <a:solidFill>
                  <a:srgbClr val="0D79BF"/>
                </a:solidFill>
                <a:latin typeface="Times New Roman"/>
                <a:cs typeface="Times New Roman"/>
              </a:rPr>
              <a:t> </a:t>
            </a:r>
            <a:r>
              <a:rPr dirty="0" sz="1300" i="1">
                <a:solidFill>
                  <a:srgbClr val="0D79BF"/>
                </a:solidFill>
                <a:latin typeface="Times New Roman"/>
                <a:cs typeface="Times New Roman"/>
              </a:rPr>
              <a:t>dolor</a:t>
            </a:r>
            <a:r>
              <a:rPr dirty="0" sz="1300" spc="-25" i="1">
                <a:solidFill>
                  <a:srgbClr val="0D79BF"/>
                </a:solidFill>
                <a:latin typeface="Times New Roman"/>
                <a:cs typeface="Times New Roman"/>
              </a:rPr>
              <a:t> </a:t>
            </a:r>
            <a:r>
              <a:rPr dirty="0" sz="1300" i="1">
                <a:solidFill>
                  <a:srgbClr val="0D79BF"/>
                </a:solidFill>
                <a:latin typeface="Times New Roman"/>
                <a:cs typeface="Times New Roman"/>
              </a:rPr>
              <a:t>avenis</a:t>
            </a:r>
            <a:r>
              <a:rPr dirty="0" sz="1300" spc="-30" i="1">
                <a:solidFill>
                  <a:srgbClr val="0D79BF"/>
                </a:solidFill>
                <a:latin typeface="Times New Roman"/>
                <a:cs typeface="Times New Roman"/>
              </a:rPr>
              <a:t> </a:t>
            </a:r>
            <a:r>
              <a:rPr dirty="0" sz="1300" spc="-10" i="1">
                <a:solidFill>
                  <a:srgbClr val="0D79BF"/>
                </a:solidFill>
                <a:latin typeface="Times New Roman"/>
                <a:cs typeface="Times New Roman"/>
              </a:rPr>
              <a:t>sclures.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2330883" y="2102472"/>
            <a:ext cx="1099185" cy="299720"/>
          </a:xfrm>
          <a:custGeom>
            <a:avLst/>
            <a:gdLst/>
            <a:ahLst/>
            <a:cxnLst/>
            <a:rect l="l" t="t" r="r" b="b"/>
            <a:pathLst>
              <a:path w="1099185" h="299719">
                <a:moveTo>
                  <a:pt x="66530" y="79937"/>
                </a:moveTo>
                <a:lnTo>
                  <a:pt x="37167" y="125290"/>
                </a:lnTo>
                <a:lnTo>
                  <a:pt x="20796" y="164922"/>
                </a:lnTo>
                <a:lnTo>
                  <a:pt x="8192" y="205858"/>
                </a:lnTo>
                <a:lnTo>
                  <a:pt x="41" y="247630"/>
                </a:lnTo>
                <a:lnTo>
                  <a:pt x="0" y="264450"/>
                </a:lnTo>
                <a:lnTo>
                  <a:pt x="1423" y="268802"/>
                </a:lnTo>
                <a:lnTo>
                  <a:pt x="4881" y="279226"/>
                </a:lnTo>
                <a:lnTo>
                  <a:pt x="14737" y="290561"/>
                </a:lnTo>
                <a:lnTo>
                  <a:pt x="30076" y="297580"/>
                </a:lnTo>
                <a:lnTo>
                  <a:pt x="47474" y="299669"/>
                </a:lnTo>
                <a:lnTo>
                  <a:pt x="65584" y="298584"/>
                </a:lnTo>
                <a:lnTo>
                  <a:pt x="83635" y="295645"/>
                </a:lnTo>
                <a:lnTo>
                  <a:pt x="100854" y="292169"/>
                </a:lnTo>
                <a:lnTo>
                  <a:pt x="151357" y="279226"/>
                </a:lnTo>
                <a:lnTo>
                  <a:pt x="179562" y="268802"/>
                </a:lnTo>
                <a:lnTo>
                  <a:pt x="43348" y="268802"/>
                </a:lnTo>
                <a:lnTo>
                  <a:pt x="32197" y="263810"/>
                </a:lnTo>
                <a:lnTo>
                  <a:pt x="30129" y="255575"/>
                </a:lnTo>
                <a:lnTo>
                  <a:pt x="31478" y="244532"/>
                </a:lnTo>
                <a:lnTo>
                  <a:pt x="31507" y="244298"/>
                </a:lnTo>
                <a:lnTo>
                  <a:pt x="34392" y="232776"/>
                </a:lnTo>
                <a:lnTo>
                  <a:pt x="36846" y="223805"/>
                </a:lnTo>
                <a:lnTo>
                  <a:pt x="39325" y="213645"/>
                </a:lnTo>
                <a:lnTo>
                  <a:pt x="55627" y="162844"/>
                </a:lnTo>
                <a:lnTo>
                  <a:pt x="73581" y="122821"/>
                </a:lnTo>
                <a:lnTo>
                  <a:pt x="83963" y="103447"/>
                </a:lnTo>
                <a:lnTo>
                  <a:pt x="85260" y="91598"/>
                </a:lnTo>
                <a:lnTo>
                  <a:pt x="85323" y="91027"/>
                </a:lnTo>
                <a:lnTo>
                  <a:pt x="84325" y="89757"/>
                </a:lnTo>
                <a:lnTo>
                  <a:pt x="77811" y="82105"/>
                </a:lnTo>
                <a:lnTo>
                  <a:pt x="66530" y="79937"/>
                </a:lnTo>
                <a:close/>
              </a:path>
              <a:path w="1099185" h="299719">
                <a:moveTo>
                  <a:pt x="499107" y="0"/>
                </a:moveTo>
                <a:lnTo>
                  <a:pt x="490752" y="0"/>
                </a:lnTo>
                <a:lnTo>
                  <a:pt x="483809" y="4006"/>
                </a:lnTo>
                <a:lnTo>
                  <a:pt x="445859" y="44222"/>
                </a:lnTo>
                <a:lnTo>
                  <a:pt x="406335" y="82977"/>
                </a:lnTo>
                <a:lnTo>
                  <a:pt x="365010" y="119760"/>
                </a:lnTo>
                <a:lnTo>
                  <a:pt x="321657" y="154059"/>
                </a:lnTo>
                <a:lnTo>
                  <a:pt x="276050" y="185362"/>
                </a:lnTo>
                <a:lnTo>
                  <a:pt x="217438" y="218462"/>
                </a:lnTo>
                <a:lnTo>
                  <a:pt x="155425" y="244532"/>
                </a:lnTo>
                <a:lnTo>
                  <a:pt x="106543" y="258582"/>
                </a:lnTo>
                <a:lnTo>
                  <a:pt x="89957" y="262096"/>
                </a:lnTo>
                <a:lnTo>
                  <a:pt x="77164" y="264984"/>
                </a:lnTo>
                <a:lnTo>
                  <a:pt x="59982" y="268206"/>
                </a:lnTo>
                <a:lnTo>
                  <a:pt x="43348" y="268802"/>
                </a:lnTo>
                <a:lnTo>
                  <a:pt x="179562" y="268802"/>
                </a:lnTo>
                <a:lnTo>
                  <a:pt x="246948" y="238802"/>
                </a:lnTo>
                <a:lnTo>
                  <a:pt x="291952" y="212609"/>
                </a:lnTo>
                <a:lnTo>
                  <a:pt x="335038" y="183287"/>
                </a:lnTo>
                <a:lnTo>
                  <a:pt x="376164" y="151479"/>
                </a:lnTo>
                <a:lnTo>
                  <a:pt x="410443" y="122096"/>
                </a:lnTo>
                <a:lnTo>
                  <a:pt x="443446" y="91306"/>
                </a:lnTo>
                <a:lnTo>
                  <a:pt x="475319" y="59335"/>
                </a:lnTo>
                <a:lnTo>
                  <a:pt x="485126" y="48883"/>
                </a:lnTo>
                <a:lnTo>
                  <a:pt x="479830" y="19873"/>
                </a:lnTo>
                <a:lnTo>
                  <a:pt x="479745" y="19411"/>
                </a:lnTo>
                <a:lnTo>
                  <a:pt x="511824" y="19411"/>
                </a:lnTo>
                <a:lnTo>
                  <a:pt x="510289" y="11004"/>
                </a:lnTo>
                <a:lnTo>
                  <a:pt x="506433" y="4006"/>
                </a:lnTo>
                <a:lnTo>
                  <a:pt x="506326" y="3813"/>
                </a:lnTo>
                <a:lnTo>
                  <a:pt x="499107" y="0"/>
                </a:lnTo>
                <a:close/>
              </a:path>
              <a:path w="1099185" h="299719">
                <a:moveTo>
                  <a:pt x="806619" y="59010"/>
                </a:moveTo>
                <a:lnTo>
                  <a:pt x="773712" y="59010"/>
                </a:lnTo>
                <a:lnTo>
                  <a:pt x="800192" y="66008"/>
                </a:lnTo>
                <a:lnTo>
                  <a:pt x="789023" y="74943"/>
                </a:lnTo>
                <a:lnTo>
                  <a:pt x="793499" y="130155"/>
                </a:lnTo>
                <a:lnTo>
                  <a:pt x="812989" y="141568"/>
                </a:lnTo>
                <a:lnTo>
                  <a:pt x="820004" y="137153"/>
                </a:lnTo>
                <a:lnTo>
                  <a:pt x="837248" y="121748"/>
                </a:lnTo>
                <a:lnTo>
                  <a:pt x="824080" y="121748"/>
                </a:lnTo>
                <a:lnTo>
                  <a:pt x="797601" y="114750"/>
                </a:lnTo>
                <a:lnTo>
                  <a:pt x="817048" y="96479"/>
                </a:lnTo>
                <a:lnTo>
                  <a:pt x="806710" y="59335"/>
                </a:lnTo>
                <a:lnTo>
                  <a:pt x="806619" y="59010"/>
                </a:lnTo>
                <a:close/>
              </a:path>
              <a:path w="1099185" h="299719">
                <a:moveTo>
                  <a:pt x="817048" y="96479"/>
                </a:moveTo>
                <a:lnTo>
                  <a:pt x="797601" y="114750"/>
                </a:lnTo>
                <a:lnTo>
                  <a:pt x="824080" y="121748"/>
                </a:lnTo>
                <a:lnTo>
                  <a:pt x="817103" y="96678"/>
                </a:lnTo>
                <a:lnTo>
                  <a:pt x="817048" y="96479"/>
                </a:lnTo>
                <a:close/>
              </a:path>
              <a:path w="1099185" h="299719">
                <a:moveTo>
                  <a:pt x="954823" y="47256"/>
                </a:moveTo>
                <a:lnTo>
                  <a:pt x="910184" y="51562"/>
                </a:lnTo>
                <a:lnTo>
                  <a:pt x="910573" y="51562"/>
                </a:lnTo>
                <a:lnTo>
                  <a:pt x="869027" y="63000"/>
                </a:lnTo>
                <a:lnTo>
                  <a:pt x="830864" y="83499"/>
                </a:lnTo>
                <a:lnTo>
                  <a:pt x="817048" y="96479"/>
                </a:lnTo>
                <a:lnTo>
                  <a:pt x="824080" y="121748"/>
                </a:lnTo>
                <a:lnTo>
                  <a:pt x="837248" y="121748"/>
                </a:lnTo>
                <a:lnTo>
                  <a:pt x="855148" y="105757"/>
                </a:lnTo>
                <a:lnTo>
                  <a:pt x="895707" y="87479"/>
                </a:lnTo>
                <a:lnTo>
                  <a:pt x="895215" y="87479"/>
                </a:lnTo>
                <a:lnTo>
                  <a:pt x="940773" y="79262"/>
                </a:lnTo>
                <a:lnTo>
                  <a:pt x="1021551" y="78932"/>
                </a:lnTo>
                <a:lnTo>
                  <a:pt x="1021453" y="78655"/>
                </a:lnTo>
                <a:lnTo>
                  <a:pt x="1025288" y="67583"/>
                </a:lnTo>
                <a:lnTo>
                  <a:pt x="1036717" y="62096"/>
                </a:lnTo>
                <a:lnTo>
                  <a:pt x="1071169" y="60483"/>
                </a:lnTo>
                <a:lnTo>
                  <a:pt x="1083302" y="60483"/>
                </a:lnTo>
                <a:lnTo>
                  <a:pt x="1083383" y="59887"/>
                </a:lnTo>
                <a:lnTo>
                  <a:pt x="1083905" y="59887"/>
                </a:lnTo>
                <a:lnTo>
                  <a:pt x="1044530" y="53498"/>
                </a:lnTo>
                <a:lnTo>
                  <a:pt x="1001182" y="48655"/>
                </a:lnTo>
                <a:lnTo>
                  <a:pt x="1005239" y="48655"/>
                </a:lnTo>
                <a:lnTo>
                  <a:pt x="954823" y="47256"/>
                </a:lnTo>
                <a:close/>
              </a:path>
              <a:path w="1099185" h="299719">
                <a:moveTo>
                  <a:pt x="619693" y="24263"/>
                </a:moveTo>
                <a:lnTo>
                  <a:pt x="587518" y="24263"/>
                </a:lnTo>
                <a:lnTo>
                  <a:pt x="614035" y="31222"/>
                </a:lnTo>
                <a:lnTo>
                  <a:pt x="592471" y="49857"/>
                </a:lnTo>
                <a:lnTo>
                  <a:pt x="603102" y="104779"/>
                </a:lnTo>
                <a:lnTo>
                  <a:pt x="619632" y="116741"/>
                </a:lnTo>
                <a:lnTo>
                  <a:pt x="626405" y="114585"/>
                </a:lnTo>
                <a:lnTo>
                  <a:pt x="651821" y="96678"/>
                </a:lnTo>
                <a:lnTo>
                  <a:pt x="633682" y="96678"/>
                </a:lnTo>
                <a:lnTo>
                  <a:pt x="611045" y="87479"/>
                </a:lnTo>
                <a:lnTo>
                  <a:pt x="610074" y="87479"/>
                </a:lnTo>
                <a:lnTo>
                  <a:pt x="629284" y="73914"/>
                </a:lnTo>
                <a:lnTo>
                  <a:pt x="619693" y="24263"/>
                </a:lnTo>
                <a:close/>
              </a:path>
              <a:path w="1099185" h="299719">
                <a:moveTo>
                  <a:pt x="511824" y="19411"/>
                </a:moveTo>
                <a:lnTo>
                  <a:pt x="479745" y="19411"/>
                </a:lnTo>
                <a:lnTo>
                  <a:pt x="506212" y="26409"/>
                </a:lnTo>
                <a:lnTo>
                  <a:pt x="485126" y="48883"/>
                </a:lnTo>
                <a:lnTo>
                  <a:pt x="493276" y="93516"/>
                </a:lnTo>
                <a:lnTo>
                  <a:pt x="493327" y="93795"/>
                </a:lnTo>
                <a:lnTo>
                  <a:pt x="493436" y="94392"/>
                </a:lnTo>
                <a:lnTo>
                  <a:pt x="496705" y="100841"/>
                </a:lnTo>
                <a:lnTo>
                  <a:pt x="502713" y="104779"/>
                </a:lnTo>
                <a:lnTo>
                  <a:pt x="509902" y="105895"/>
                </a:lnTo>
                <a:lnTo>
                  <a:pt x="516715" y="103879"/>
                </a:lnTo>
                <a:lnTo>
                  <a:pt x="542330" y="87479"/>
                </a:lnTo>
                <a:lnTo>
                  <a:pt x="544434" y="85985"/>
                </a:lnTo>
                <a:lnTo>
                  <a:pt x="523979" y="85985"/>
                </a:lnTo>
                <a:lnTo>
                  <a:pt x="500700" y="76498"/>
                </a:lnTo>
                <a:lnTo>
                  <a:pt x="519999" y="64186"/>
                </a:lnTo>
                <a:lnTo>
                  <a:pt x="511908" y="19873"/>
                </a:lnTo>
                <a:lnTo>
                  <a:pt x="511824" y="19411"/>
                </a:lnTo>
                <a:close/>
              </a:path>
              <a:path w="1099185" h="299719">
                <a:moveTo>
                  <a:pt x="629284" y="73914"/>
                </a:moveTo>
                <a:lnTo>
                  <a:pt x="610074" y="87479"/>
                </a:lnTo>
                <a:lnTo>
                  <a:pt x="611045" y="87479"/>
                </a:lnTo>
                <a:lnTo>
                  <a:pt x="633682" y="96678"/>
                </a:lnTo>
                <a:lnTo>
                  <a:pt x="629284" y="73914"/>
                </a:lnTo>
                <a:close/>
              </a:path>
              <a:path w="1099185" h="299719">
                <a:moveTo>
                  <a:pt x="721428" y="622"/>
                </a:moveTo>
                <a:lnTo>
                  <a:pt x="715242" y="1930"/>
                </a:lnTo>
                <a:lnTo>
                  <a:pt x="710136" y="5213"/>
                </a:lnTo>
                <a:lnTo>
                  <a:pt x="686610" y="27616"/>
                </a:lnTo>
                <a:lnTo>
                  <a:pt x="662287" y="48655"/>
                </a:lnTo>
                <a:lnTo>
                  <a:pt x="636864" y="68562"/>
                </a:lnTo>
                <a:lnTo>
                  <a:pt x="629284" y="73914"/>
                </a:lnTo>
                <a:lnTo>
                  <a:pt x="633644" y="96479"/>
                </a:lnTo>
                <a:lnTo>
                  <a:pt x="633682" y="96678"/>
                </a:lnTo>
                <a:lnTo>
                  <a:pt x="651821" y="96678"/>
                </a:lnTo>
                <a:lnTo>
                  <a:pt x="654518" y="94778"/>
                </a:lnTo>
                <a:lnTo>
                  <a:pt x="681606" y="73672"/>
                </a:lnTo>
                <a:lnTo>
                  <a:pt x="707626" y="51281"/>
                </a:lnTo>
                <a:lnTo>
                  <a:pt x="719089" y="40392"/>
                </a:lnTo>
                <a:lnTo>
                  <a:pt x="718323" y="39030"/>
                </a:lnTo>
                <a:lnTo>
                  <a:pt x="710136" y="27616"/>
                </a:lnTo>
                <a:lnTo>
                  <a:pt x="747854" y="27616"/>
                </a:lnTo>
                <a:lnTo>
                  <a:pt x="743291" y="19873"/>
                </a:lnTo>
                <a:lnTo>
                  <a:pt x="732539" y="5213"/>
                </a:lnTo>
                <a:lnTo>
                  <a:pt x="727569" y="1609"/>
                </a:lnTo>
                <a:lnTo>
                  <a:pt x="721428" y="622"/>
                </a:lnTo>
                <a:close/>
              </a:path>
              <a:path w="1099185" h="299719">
                <a:moveTo>
                  <a:pt x="1022835" y="82557"/>
                </a:moveTo>
                <a:lnTo>
                  <a:pt x="1025249" y="89373"/>
                </a:lnTo>
                <a:lnTo>
                  <a:pt x="1036717" y="93795"/>
                </a:lnTo>
                <a:lnTo>
                  <a:pt x="1083376" y="91598"/>
                </a:lnTo>
                <a:lnTo>
                  <a:pt x="1084631" y="91027"/>
                </a:lnTo>
                <a:lnTo>
                  <a:pt x="1079173" y="91027"/>
                </a:lnTo>
                <a:lnTo>
                  <a:pt x="1034234" y="83725"/>
                </a:lnTo>
                <a:lnTo>
                  <a:pt x="1022835" y="82557"/>
                </a:lnTo>
                <a:close/>
              </a:path>
              <a:path w="1099185" h="299719">
                <a:moveTo>
                  <a:pt x="1083905" y="59887"/>
                </a:moveTo>
                <a:lnTo>
                  <a:pt x="1036717" y="62096"/>
                </a:lnTo>
                <a:lnTo>
                  <a:pt x="1025288" y="67583"/>
                </a:lnTo>
                <a:lnTo>
                  <a:pt x="1021453" y="78655"/>
                </a:lnTo>
                <a:lnTo>
                  <a:pt x="1022835" y="82557"/>
                </a:lnTo>
                <a:lnTo>
                  <a:pt x="1034234" y="83725"/>
                </a:lnTo>
                <a:lnTo>
                  <a:pt x="1079173" y="91027"/>
                </a:lnTo>
                <a:lnTo>
                  <a:pt x="1082696" y="64966"/>
                </a:lnTo>
                <a:lnTo>
                  <a:pt x="1082801" y="64186"/>
                </a:lnTo>
                <a:lnTo>
                  <a:pt x="1082841" y="63893"/>
                </a:lnTo>
                <a:lnTo>
                  <a:pt x="1082962" y="63000"/>
                </a:lnTo>
                <a:lnTo>
                  <a:pt x="1083084" y="62096"/>
                </a:lnTo>
                <a:lnTo>
                  <a:pt x="1083203" y="61214"/>
                </a:lnTo>
                <a:lnTo>
                  <a:pt x="1083302" y="60483"/>
                </a:lnTo>
                <a:lnTo>
                  <a:pt x="1087580" y="60483"/>
                </a:lnTo>
                <a:lnTo>
                  <a:pt x="1083905" y="59887"/>
                </a:lnTo>
                <a:close/>
              </a:path>
              <a:path w="1099185" h="299719">
                <a:moveTo>
                  <a:pt x="1087580" y="60483"/>
                </a:moveTo>
                <a:lnTo>
                  <a:pt x="1083302" y="60483"/>
                </a:lnTo>
                <a:lnTo>
                  <a:pt x="1079173" y="91027"/>
                </a:lnTo>
                <a:lnTo>
                  <a:pt x="1084631" y="91027"/>
                </a:lnTo>
                <a:lnTo>
                  <a:pt x="1093750" y="86874"/>
                </a:lnTo>
                <a:lnTo>
                  <a:pt x="1098732" y="76979"/>
                </a:lnTo>
                <a:lnTo>
                  <a:pt x="1097087" y="66615"/>
                </a:lnTo>
                <a:lnTo>
                  <a:pt x="1087580" y="60483"/>
                </a:lnTo>
                <a:close/>
              </a:path>
              <a:path w="1099185" h="299719">
                <a:moveTo>
                  <a:pt x="747854" y="27616"/>
                </a:moveTo>
                <a:lnTo>
                  <a:pt x="732539" y="27616"/>
                </a:lnTo>
                <a:lnTo>
                  <a:pt x="719089" y="40392"/>
                </a:lnTo>
                <a:lnTo>
                  <a:pt x="725124" y="51134"/>
                </a:lnTo>
                <a:lnTo>
                  <a:pt x="730612" y="63893"/>
                </a:lnTo>
                <a:lnTo>
                  <a:pt x="736476" y="83267"/>
                </a:lnTo>
                <a:lnTo>
                  <a:pt x="743410" y="89757"/>
                </a:lnTo>
                <a:lnTo>
                  <a:pt x="750141" y="88880"/>
                </a:lnTo>
                <a:lnTo>
                  <a:pt x="764146" y="86175"/>
                </a:lnTo>
                <a:lnTo>
                  <a:pt x="777057" y="81597"/>
                </a:lnTo>
                <a:lnTo>
                  <a:pt x="779601" y="80183"/>
                </a:lnTo>
                <a:lnTo>
                  <a:pt x="776453" y="68865"/>
                </a:lnTo>
                <a:lnTo>
                  <a:pt x="765406" y="68865"/>
                </a:lnTo>
                <a:lnTo>
                  <a:pt x="750141" y="57219"/>
                </a:lnTo>
                <a:lnTo>
                  <a:pt x="757879" y="55546"/>
                </a:lnTo>
                <a:lnTo>
                  <a:pt x="760679" y="54410"/>
                </a:lnTo>
                <a:lnTo>
                  <a:pt x="759748" y="51562"/>
                </a:lnTo>
                <a:lnTo>
                  <a:pt x="752368" y="35277"/>
                </a:lnTo>
                <a:lnTo>
                  <a:pt x="747854" y="27616"/>
                </a:lnTo>
                <a:close/>
              </a:path>
              <a:path w="1099185" h="299719">
                <a:moveTo>
                  <a:pt x="519999" y="64186"/>
                </a:moveTo>
                <a:lnTo>
                  <a:pt x="500700" y="76498"/>
                </a:lnTo>
                <a:lnTo>
                  <a:pt x="523979" y="85985"/>
                </a:lnTo>
                <a:lnTo>
                  <a:pt x="519999" y="64186"/>
                </a:lnTo>
                <a:close/>
              </a:path>
              <a:path w="1099185" h="299719">
                <a:moveTo>
                  <a:pt x="607018" y="4916"/>
                </a:moveTo>
                <a:lnTo>
                  <a:pt x="598866" y="5075"/>
                </a:lnTo>
                <a:lnTo>
                  <a:pt x="591632" y="8845"/>
                </a:lnTo>
                <a:lnTo>
                  <a:pt x="571269" y="26409"/>
                </a:lnTo>
                <a:lnTo>
                  <a:pt x="569845" y="27616"/>
                </a:lnTo>
                <a:lnTo>
                  <a:pt x="547790" y="44857"/>
                </a:lnTo>
                <a:lnTo>
                  <a:pt x="524658" y="61214"/>
                </a:lnTo>
                <a:lnTo>
                  <a:pt x="519999" y="64186"/>
                </a:lnTo>
                <a:lnTo>
                  <a:pt x="523979" y="85985"/>
                </a:lnTo>
                <a:lnTo>
                  <a:pt x="544434" y="85985"/>
                </a:lnTo>
                <a:lnTo>
                  <a:pt x="567099" y="69884"/>
                </a:lnTo>
                <a:lnTo>
                  <a:pt x="590991" y="51134"/>
                </a:lnTo>
                <a:lnTo>
                  <a:pt x="592471" y="49857"/>
                </a:lnTo>
                <a:lnTo>
                  <a:pt x="587518" y="24263"/>
                </a:lnTo>
                <a:lnTo>
                  <a:pt x="619693" y="24263"/>
                </a:lnTo>
                <a:lnTo>
                  <a:pt x="618061" y="15817"/>
                </a:lnTo>
                <a:lnTo>
                  <a:pt x="614085" y="8465"/>
                </a:lnTo>
                <a:lnTo>
                  <a:pt x="607018" y="4916"/>
                </a:lnTo>
                <a:close/>
              </a:path>
              <a:path w="1099185" h="299719">
                <a:moveTo>
                  <a:pt x="1021551" y="78932"/>
                </a:moveTo>
                <a:lnTo>
                  <a:pt x="987470" y="78932"/>
                </a:lnTo>
                <a:lnTo>
                  <a:pt x="1022835" y="82557"/>
                </a:lnTo>
                <a:lnTo>
                  <a:pt x="1021668" y="79262"/>
                </a:lnTo>
                <a:lnTo>
                  <a:pt x="1021551" y="78932"/>
                </a:lnTo>
                <a:close/>
              </a:path>
              <a:path w="1099185" h="299719">
                <a:moveTo>
                  <a:pt x="773712" y="59010"/>
                </a:moveTo>
                <a:lnTo>
                  <a:pt x="779532" y="79937"/>
                </a:lnTo>
                <a:lnTo>
                  <a:pt x="779601" y="80183"/>
                </a:lnTo>
                <a:lnTo>
                  <a:pt x="789023" y="74943"/>
                </a:lnTo>
                <a:lnTo>
                  <a:pt x="800192" y="66008"/>
                </a:lnTo>
                <a:lnTo>
                  <a:pt x="773712" y="59010"/>
                </a:lnTo>
                <a:close/>
              </a:path>
              <a:path w="1099185" h="299719">
                <a:moveTo>
                  <a:pt x="760679" y="54410"/>
                </a:moveTo>
                <a:lnTo>
                  <a:pt x="757879" y="55546"/>
                </a:lnTo>
                <a:lnTo>
                  <a:pt x="750141" y="57219"/>
                </a:lnTo>
                <a:lnTo>
                  <a:pt x="765406" y="68865"/>
                </a:lnTo>
                <a:lnTo>
                  <a:pt x="760679" y="54410"/>
                </a:lnTo>
                <a:close/>
              </a:path>
              <a:path w="1099185" h="299719">
                <a:moveTo>
                  <a:pt x="793048" y="39636"/>
                </a:moveTo>
                <a:lnTo>
                  <a:pt x="785080" y="39636"/>
                </a:lnTo>
                <a:lnTo>
                  <a:pt x="777789" y="43605"/>
                </a:lnTo>
                <a:lnTo>
                  <a:pt x="771616" y="48655"/>
                </a:lnTo>
                <a:lnTo>
                  <a:pt x="765060" y="52631"/>
                </a:lnTo>
                <a:lnTo>
                  <a:pt x="760679" y="54410"/>
                </a:lnTo>
                <a:lnTo>
                  <a:pt x="765307" y="68562"/>
                </a:lnTo>
                <a:lnTo>
                  <a:pt x="765406" y="68865"/>
                </a:lnTo>
                <a:lnTo>
                  <a:pt x="776453" y="68865"/>
                </a:lnTo>
                <a:lnTo>
                  <a:pt x="773803" y="59335"/>
                </a:lnTo>
                <a:lnTo>
                  <a:pt x="773712" y="59010"/>
                </a:lnTo>
                <a:lnTo>
                  <a:pt x="806619" y="59010"/>
                </a:lnTo>
                <a:lnTo>
                  <a:pt x="804268" y="50565"/>
                </a:lnTo>
                <a:lnTo>
                  <a:pt x="799970" y="43380"/>
                </a:lnTo>
                <a:lnTo>
                  <a:pt x="793048" y="39636"/>
                </a:lnTo>
                <a:close/>
              </a:path>
              <a:path w="1099185" h="299719">
                <a:moveTo>
                  <a:pt x="587518" y="24263"/>
                </a:moveTo>
                <a:lnTo>
                  <a:pt x="592471" y="49857"/>
                </a:lnTo>
                <a:lnTo>
                  <a:pt x="614035" y="31222"/>
                </a:lnTo>
                <a:lnTo>
                  <a:pt x="587518" y="24263"/>
                </a:lnTo>
                <a:close/>
              </a:path>
              <a:path w="1099185" h="299719">
                <a:moveTo>
                  <a:pt x="479745" y="19411"/>
                </a:moveTo>
                <a:lnTo>
                  <a:pt x="485085" y="48655"/>
                </a:lnTo>
                <a:lnTo>
                  <a:pt x="485126" y="48883"/>
                </a:lnTo>
                <a:lnTo>
                  <a:pt x="506212" y="26409"/>
                </a:lnTo>
                <a:lnTo>
                  <a:pt x="479745" y="19411"/>
                </a:lnTo>
                <a:close/>
              </a:path>
              <a:path w="1099185" h="299719">
                <a:moveTo>
                  <a:pt x="732539" y="27616"/>
                </a:moveTo>
                <a:lnTo>
                  <a:pt x="710136" y="27616"/>
                </a:lnTo>
                <a:lnTo>
                  <a:pt x="718323" y="39030"/>
                </a:lnTo>
                <a:lnTo>
                  <a:pt x="719089" y="40392"/>
                </a:lnTo>
                <a:lnTo>
                  <a:pt x="732539" y="27616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</dc:title>
  <dcterms:created xsi:type="dcterms:W3CDTF">2024-12-10T14:25:59Z</dcterms:created>
  <dcterms:modified xsi:type="dcterms:W3CDTF">2024-12-10T14:25:59Z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