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3060700" cy="1981200"/>
  <p:notesSz cx="3060700" cy="1981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9552" y="614172"/>
            <a:ext cx="2601595" cy="41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59105" y="1109472"/>
            <a:ext cx="214249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53035" y="455676"/>
            <a:ext cx="1331404" cy="1307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576260" y="455676"/>
            <a:ext cx="1331404" cy="1307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3035" y="79248"/>
            <a:ext cx="2754630" cy="316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3035" y="455676"/>
            <a:ext cx="2754630" cy="13075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040638" y="1842516"/>
            <a:ext cx="979424" cy="99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53035" y="1842516"/>
            <a:ext cx="703961" cy="99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2203704" y="1842516"/>
            <a:ext cx="703961" cy="99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17855" y="109274"/>
            <a:ext cx="1029335" cy="427355"/>
            <a:chOff x="1017855" y="109274"/>
            <a:chExt cx="1029335" cy="427355"/>
          </a:xfrm>
        </p:grpSpPr>
        <p:sp>
          <p:nvSpPr>
            <p:cNvPr id="3" name="object 3" descr=""/>
            <p:cNvSpPr/>
            <p:nvPr/>
          </p:nvSpPr>
          <p:spPr>
            <a:xfrm>
              <a:off x="1017855" y="109274"/>
              <a:ext cx="1029335" cy="264795"/>
            </a:xfrm>
            <a:custGeom>
              <a:avLst/>
              <a:gdLst/>
              <a:ahLst/>
              <a:cxnLst/>
              <a:rect l="l" t="t" r="r" b="b"/>
              <a:pathLst>
                <a:path w="1029335" h="264795">
                  <a:moveTo>
                    <a:pt x="449138" y="218198"/>
                  </a:moveTo>
                  <a:lnTo>
                    <a:pt x="419239" y="218198"/>
                  </a:lnTo>
                  <a:lnTo>
                    <a:pt x="465239" y="264210"/>
                  </a:lnTo>
                  <a:lnTo>
                    <a:pt x="563524" y="264210"/>
                  </a:lnTo>
                  <a:lnTo>
                    <a:pt x="584658" y="243065"/>
                  </a:lnTo>
                  <a:lnTo>
                    <a:pt x="474014" y="243065"/>
                  </a:lnTo>
                  <a:lnTo>
                    <a:pt x="449138" y="218198"/>
                  </a:lnTo>
                  <a:close/>
                </a:path>
                <a:path w="1029335" h="264795">
                  <a:moveTo>
                    <a:pt x="382269" y="10566"/>
                  </a:moveTo>
                  <a:lnTo>
                    <a:pt x="0" y="10566"/>
                  </a:lnTo>
                  <a:lnTo>
                    <a:pt x="285953" y="253644"/>
                  </a:lnTo>
                  <a:lnTo>
                    <a:pt x="382269" y="253644"/>
                  </a:lnTo>
                  <a:lnTo>
                    <a:pt x="404298" y="232524"/>
                  </a:lnTo>
                  <a:lnTo>
                    <a:pt x="293763" y="232524"/>
                  </a:lnTo>
                  <a:lnTo>
                    <a:pt x="57442" y="31661"/>
                  </a:lnTo>
                  <a:lnTo>
                    <a:pt x="404279" y="31661"/>
                  </a:lnTo>
                  <a:lnTo>
                    <a:pt x="382269" y="10566"/>
                  </a:lnTo>
                  <a:close/>
                </a:path>
                <a:path w="1029335" h="264795">
                  <a:moveTo>
                    <a:pt x="628388" y="218198"/>
                  </a:moveTo>
                  <a:lnTo>
                    <a:pt x="609511" y="218198"/>
                  </a:lnTo>
                  <a:lnTo>
                    <a:pt x="646480" y="253644"/>
                  </a:lnTo>
                  <a:lnTo>
                    <a:pt x="742696" y="253644"/>
                  </a:lnTo>
                  <a:lnTo>
                    <a:pt x="767551" y="232524"/>
                  </a:lnTo>
                  <a:lnTo>
                    <a:pt x="646480" y="232524"/>
                  </a:lnTo>
                  <a:lnTo>
                    <a:pt x="628388" y="218198"/>
                  </a:lnTo>
                  <a:close/>
                </a:path>
                <a:path w="1029335" h="264795">
                  <a:moveTo>
                    <a:pt x="514375" y="232524"/>
                  </a:moveTo>
                  <a:lnTo>
                    <a:pt x="500316" y="243065"/>
                  </a:lnTo>
                  <a:lnTo>
                    <a:pt x="528447" y="243065"/>
                  </a:lnTo>
                  <a:lnTo>
                    <a:pt x="514375" y="232524"/>
                  </a:lnTo>
                  <a:close/>
                </a:path>
                <a:path w="1029335" h="264795">
                  <a:moveTo>
                    <a:pt x="584600" y="21081"/>
                  </a:moveTo>
                  <a:lnTo>
                    <a:pt x="554735" y="21081"/>
                  </a:lnTo>
                  <a:lnTo>
                    <a:pt x="588403" y="54775"/>
                  </a:lnTo>
                  <a:lnTo>
                    <a:pt x="588403" y="209422"/>
                  </a:lnTo>
                  <a:lnTo>
                    <a:pt x="554735" y="243065"/>
                  </a:lnTo>
                  <a:lnTo>
                    <a:pt x="584658" y="243065"/>
                  </a:lnTo>
                  <a:lnTo>
                    <a:pt x="609511" y="218198"/>
                  </a:lnTo>
                  <a:lnTo>
                    <a:pt x="628388" y="218198"/>
                  </a:lnTo>
                  <a:lnTo>
                    <a:pt x="609511" y="203250"/>
                  </a:lnTo>
                  <a:lnTo>
                    <a:pt x="609511" y="60947"/>
                  </a:lnTo>
                  <a:lnTo>
                    <a:pt x="628380" y="45999"/>
                  </a:lnTo>
                  <a:lnTo>
                    <a:pt x="609511" y="45999"/>
                  </a:lnTo>
                  <a:lnTo>
                    <a:pt x="584600" y="21081"/>
                  </a:lnTo>
                  <a:close/>
                </a:path>
                <a:path w="1029335" h="264795">
                  <a:moveTo>
                    <a:pt x="404279" y="31661"/>
                  </a:moveTo>
                  <a:lnTo>
                    <a:pt x="382269" y="31661"/>
                  </a:lnTo>
                  <a:lnTo>
                    <a:pt x="419239" y="60947"/>
                  </a:lnTo>
                  <a:lnTo>
                    <a:pt x="419239" y="203250"/>
                  </a:lnTo>
                  <a:lnTo>
                    <a:pt x="382269" y="232524"/>
                  </a:lnTo>
                  <a:lnTo>
                    <a:pt x="404298" y="232524"/>
                  </a:lnTo>
                  <a:lnTo>
                    <a:pt x="419239" y="218198"/>
                  </a:lnTo>
                  <a:lnTo>
                    <a:pt x="449138" y="218198"/>
                  </a:lnTo>
                  <a:lnTo>
                    <a:pt x="440359" y="209422"/>
                  </a:lnTo>
                  <a:lnTo>
                    <a:pt x="440359" y="54775"/>
                  </a:lnTo>
                  <a:lnTo>
                    <a:pt x="449125" y="45999"/>
                  </a:lnTo>
                  <a:lnTo>
                    <a:pt x="419239" y="45999"/>
                  </a:lnTo>
                  <a:lnTo>
                    <a:pt x="404279" y="31661"/>
                  </a:lnTo>
                  <a:close/>
                </a:path>
                <a:path w="1029335" h="264795">
                  <a:moveTo>
                    <a:pt x="1003938" y="31661"/>
                  </a:moveTo>
                  <a:lnTo>
                    <a:pt x="971295" y="31661"/>
                  </a:lnTo>
                  <a:lnTo>
                    <a:pt x="734999" y="232524"/>
                  </a:lnTo>
                  <a:lnTo>
                    <a:pt x="767551" y="232524"/>
                  </a:lnTo>
                  <a:lnTo>
                    <a:pt x="1003938" y="31661"/>
                  </a:lnTo>
                  <a:close/>
                </a:path>
                <a:path w="1029335" h="264795">
                  <a:moveTo>
                    <a:pt x="563524" y="0"/>
                  </a:moveTo>
                  <a:lnTo>
                    <a:pt x="465239" y="0"/>
                  </a:lnTo>
                  <a:lnTo>
                    <a:pt x="419239" y="45999"/>
                  </a:lnTo>
                  <a:lnTo>
                    <a:pt x="449125" y="45999"/>
                  </a:lnTo>
                  <a:lnTo>
                    <a:pt x="474014" y="21081"/>
                  </a:lnTo>
                  <a:lnTo>
                    <a:pt x="584600" y="21081"/>
                  </a:lnTo>
                  <a:lnTo>
                    <a:pt x="563524" y="0"/>
                  </a:lnTo>
                  <a:close/>
                </a:path>
                <a:path w="1029335" h="264795">
                  <a:moveTo>
                    <a:pt x="1028763" y="10566"/>
                  </a:moveTo>
                  <a:lnTo>
                    <a:pt x="646480" y="10566"/>
                  </a:lnTo>
                  <a:lnTo>
                    <a:pt x="609511" y="45999"/>
                  </a:lnTo>
                  <a:lnTo>
                    <a:pt x="628380" y="45999"/>
                  </a:lnTo>
                  <a:lnTo>
                    <a:pt x="646480" y="31661"/>
                  </a:lnTo>
                  <a:lnTo>
                    <a:pt x="1003938" y="31661"/>
                  </a:lnTo>
                  <a:lnTo>
                    <a:pt x="1028763" y="1056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79354" y="151511"/>
              <a:ext cx="105778" cy="17973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64326" y="199115"/>
              <a:ext cx="240069" cy="132133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627352" y="151510"/>
              <a:ext cx="333375" cy="180340"/>
            </a:xfrm>
            <a:custGeom>
              <a:avLst/>
              <a:gdLst/>
              <a:ahLst/>
              <a:cxnLst/>
              <a:rect l="l" t="t" r="r" b="b"/>
              <a:pathLst>
                <a:path w="333375" h="180340">
                  <a:moveTo>
                    <a:pt x="36982" y="142760"/>
                  </a:moveTo>
                  <a:lnTo>
                    <a:pt x="0" y="127266"/>
                  </a:lnTo>
                  <a:lnTo>
                    <a:pt x="0" y="153517"/>
                  </a:lnTo>
                  <a:lnTo>
                    <a:pt x="36982" y="179743"/>
                  </a:lnTo>
                  <a:lnTo>
                    <a:pt x="36982" y="142760"/>
                  </a:lnTo>
                  <a:close/>
                </a:path>
                <a:path w="333375" h="180340">
                  <a:moveTo>
                    <a:pt x="36982" y="95135"/>
                  </a:moveTo>
                  <a:lnTo>
                    <a:pt x="0" y="93624"/>
                  </a:lnTo>
                  <a:lnTo>
                    <a:pt x="0" y="119837"/>
                  </a:lnTo>
                  <a:lnTo>
                    <a:pt x="36982" y="132118"/>
                  </a:lnTo>
                  <a:lnTo>
                    <a:pt x="36982" y="95135"/>
                  </a:lnTo>
                  <a:close/>
                </a:path>
                <a:path w="333375" h="180340">
                  <a:moveTo>
                    <a:pt x="36982" y="47612"/>
                  </a:moveTo>
                  <a:lnTo>
                    <a:pt x="0" y="59880"/>
                  </a:lnTo>
                  <a:lnTo>
                    <a:pt x="0" y="86106"/>
                  </a:lnTo>
                  <a:lnTo>
                    <a:pt x="36982" y="84594"/>
                  </a:lnTo>
                  <a:lnTo>
                    <a:pt x="36982" y="47612"/>
                  </a:lnTo>
                  <a:close/>
                </a:path>
                <a:path w="333375" h="180340">
                  <a:moveTo>
                    <a:pt x="36982" y="0"/>
                  </a:moveTo>
                  <a:lnTo>
                    <a:pt x="0" y="26225"/>
                  </a:lnTo>
                  <a:lnTo>
                    <a:pt x="0" y="52425"/>
                  </a:lnTo>
                  <a:lnTo>
                    <a:pt x="36982" y="36982"/>
                  </a:lnTo>
                  <a:lnTo>
                    <a:pt x="36982" y="0"/>
                  </a:lnTo>
                  <a:close/>
                </a:path>
                <a:path w="333375" h="180340">
                  <a:moveTo>
                    <a:pt x="332981" y="0"/>
                  </a:moveTo>
                  <a:lnTo>
                    <a:pt x="36995" y="0"/>
                  </a:lnTo>
                  <a:lnTo>
                    <a:pt x="36995" y="36982"/>
                  </a:lnTo>
                  <a:lnTo>
                    <a:pt x="289471" y="36982"/>
                  </a:lnTo>
                  <a:lnTo>
                    <a:pt x="332981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60073" y="199115"/>
              <a:ext cx="240070" cy="132133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1104125" y="151510"/>
              <a:ext cx="333375" cy="180340"/>
            </a:xfrm>
            <a:custGeom>
              <a:avLst/>
              <a:gdLst/>
              <a:ahLst/>
              <a:cxnLst/>
              <a:rect l="l" t="t" r="r" b="b"/>
              <a:pathLst>
                <a:path w="333375" h="180340">
                  <a:moveTo>
                    <a:pt x="332968" y="127266"/>
                  </a:moveTo>
                  <a:lnTo>
                    <a:pt x="295986" y="142760"/>
                  </a:lnTo>
                  <a:lnTo>
                    <a:pt x="295986" y="179743"/>
                  </a:lnTo>
                  <a:lnTo>
                    <a:pt x="332968" y="153517"/>
                  </a:lnTo>
                  <a:lnTo>
                    <a:pt x="332968" y="127266"/>
                  </a:lnTo>
                  <a:close/>
                </a:path>
                <a:path w="333375" h="180340">
                  <a:moveTo>
                    <a:pt x="332968" y="93624"/>
                  </a:moveTo>
                  <a:lnTo>
                    <a:pt x="295986" y="95135"/>
                  </a:lnTo>
                  <a:lnTo>
                    <a:pt x="295986" y="132118"/>
                  </a:lnTo>
                  <a:lnTo>
                    <a:pt x="332968" y="119837"/>
                  </a:lnTo>
                  <a:lnTo>
                    <a:pt x="332968" y="93624"/>
                  </a:lnTo>
                  <a:close/>
                </a:path>
                <a:path w="333375" h="180340">
                  <a:moveTo>
                    <a:pt x="332968" y="59880"/>
                  </a:moveTo>
                  <a:lnTo>
                    <a:pt x="295986" y="47612"/>
                  </a:lnTo>
                  <a:lnTo>
                    <a:pt x="295986" y="84594"/>
                  </a:lnTo>
                  <a:lnTo>
                    <a:pt x="332968" y="86106"/>
                  </a:lnTo>
                  <a:lnTo>
                    <a:pt x="332968" y="59880"/>
                  </a:lnTo>
                  <a:close/>
                </a:path>
                <a:path w="333375" h="180340">
                  <a:moveTo>
                    <a:pt x="332968" y="26225"/>
                  </a:moveTo>
                  <a:lnTo>
                    <a:pt x="295986" y="0"/>
                  </a:lnTo>
                  <a:lnTo>
                    <a:pt x="0" y="0"/>
                  </a:lnTo>
                  <a:lnTo>
                    <a:pt x="43497" y="36982"/>
                  </a:lnTo>
                  <a:lnTo>
                    <a:pt x="295986" y="36982"/>
                  </a:lnTo>
                  <a:lnTo>
                    <a:pt x="332968" y="52425"/>
                  </a:lnTo>
                  <a:lnTo>
                    <a:pt x="332968" y="26225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317002" y="385546"/>
              <a:ext cx="587375" cy="127000"/>
            </a:xfrm>
            <a:custGeom>
              <a:avLst/>
              <a:gdLst/>
              <a:ahLst/>
              <a:cxnLst/>
              <a:rect l="l" t="t" r="r" b="b"/>
              <a:pathLst>
                <a:path w="587375" h="127000">
                  <a:moveTo>
                    <a:pt x="117614" y="24777"/>
                  </a:moveTo>
                  <a:lnTo>
                    <a:pt x="0" y="24777"/>
                  </a:lnTo>
                  <a:lnTo>
                    <a:pt x="0" y="45097"/>
                  </a:lnTo>
                  <a:lnTo>
                    <a:pt x="0" y="66687"/>
                  </a:lnTo>
                  <a:lnTo>
                    <a:pt x="0" y="83197"/>
                  </a:lnTo>
                  <a:lnTo>
                    <a:pt x="0" y="104787"/>
                  </a:lnTo>
                  <a:lnTo>
                    <a:pt x="0" y="126377"/>
                  </a:lnTo>
                  <a:lnTo>
                    <a:pt x="117055" y="126377"/>
                  </a:lnTo>
                  <a:lnTo>
                    <a:pt x="117055" y="104787"/>
                  </a:lnTo>
                  <a:lnTo>
                    <a:pt x="30010" y="104787"/>
                  </a:lnTo>
                  <a:lnTo>
                    <a:pt x="30010" y="83197"/>
                  </a:lnTo>
                  <a:lnTo>
                    <a:pt x="112064" y="83197"/>
                  </a:lnTo>
                  <a:lnTo>
                    <a:pt x="112064" y="66687"/>
                  </a:lnTo>
                  <a:lnTo>
                    <a:pt x="30010" y="66687"/>
                  </a:lnTo>
                  <a:lnTo>
                    <a:pt x="30010" y="45097"/>
                  </a:lnTo>
                  <a:lnTo>
                    <a:pt x="117614" y="45097"/>
                  </a:lnTo>
                  <a:lnTo>
                    <a:pt x="117614" y="24777"/>
                  </a:lnTo>
                  <a:close/>
                </a:path>
                <a:path w="587375" h="127000">
                  <a:moveTo>
                    <a:pt x="243116" y="106057"/>
                  </a:moveTo>
                  <a:lnTo>
                    <a:pt x="168541" y="106057"/>
                  </a:lnTo>
                  <a:lnTo>
                    <a:pt x="168541" y="24777"/>
                  </a:lnTo>
                  <a:lnTo>
                    <a:pt x="137617" y="24777"/>
                  </a:lnTo>
                  <a:lnTo>
                    <a:pt x="137617" y="106057"/>
                  </a:lnTo>
                  <a:lnTo>
                    <a:pt x="137617" y="126377"/>
                  </a:lnTo>
                  <a:lnTo>
                    <a:pt x="243116" y="126377"/>
                  </a:lnTo>
                  <a:lnTo>
                    <a:pt x="243116" y="106057"/>
                  </a:lnTo>
                  <a:close/>
                </a:path>
                <a:path w="587375" h="127000">
                  <a:moveTo>
                    <a:pt x="382346" y="24866"/>
                  </a:moveTo>
                  <a:lnTo>
                    <a:pt x="263804" y="24866"/>
                  </a:lnTo>
                  <a:lnTo>
                    <a:pt x="263804" y="46456"/>
                  </a:lnTo>
                  <a:lnTo>
                    <a:pt x="263804" y="65506"/>
                  </a:lnTo>
                  <a:lnTo>
                    <a:pt x="263804" y="83286"/>
                  </a:lnTo>
                  <a:lnTo>
                    <a:pt x="263804" y="104876"/>
                  </a:lnTo>
                  <a:lnTo>
                    <a:pt x="263804" y="126466"/>
                  </a:lnTo>
                  <a:lnTo>
                    <a:pt x="381749" y="126466"/>
                  </a:lnTo>
                  <a:lnTo>
                    <a:pt x="381749" y="104876"/>
                  </a:lnTo>
                  <a:lnTo>
                    <a:pt x="295021" y="104876"/>
                  </a:lnTo>
                  <a:lnTo>
                    <a:pt x="295021" y="83286"/>
                  </a:lnTo>
                  <a:lnTo>
                    <a:pt x="376161" y="83286"/>
                  </a:lnTo>
                  <a:lnTo>
                    <a:pt x="376161" y="65506"/>
                  </a:lnTo>
                  <a:lnTo>
                    <a:pt x="295021" y="65506"/>
                  </a:lnTo>
                  <a:lnTo>
                    <a:pt x="295021" y="46456"/>
                  </a:lnTo>
                  <a:lnTo>
                    <a:pt x="382346" y="46456"/>
                  </a:lnTo>
                  <a:lnTo>
                    <a:pt x="382346" y="24866"/>
                  </a:lnTo>
                  <a:close/>
                </a:path>
                <a:path w="587375" h="127000">
                  <a:moveTo>
                    <a:pt x="587082" y="0"/>
                  </a:moveTo>
                  <a:lnTo>
                    <a:pt x="555917" y="0"/>
                  </a:lnTo>
                  <a:lnTo>
                    <a:pt x="555917" y="13373"/>
                  </a:lnTo>
                  <a:lnTo>
                    <a:pt x="587082" y="13373"/>
                  </a:lnTo>
                  <a:lnTo>
                    <a:pt x="587082" y="0"/>
                  </a:lnTo>
                  <a:close/>
                </a:path>
                <a:path w="587375" h="127000">
                  <a:moveTo>
                    <a:pt x="587095" y="24472"/>
                  </a:moveTo>
                  <a:lnTo>
                    <a:pt x="555904" y="24472"/>
                  </a:lnTo>
                  <a:lnTo>
                    <a:pt x="555904" y="125907"/>
                  </a:lnTo>
                  <a:lnTo>
                    <a:pt x="587095" y="125907"/>
                  </a:lnTo>
                  <a:lnTo>
                    <a:pt x="587095" y="24472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18882" y="410018"/>
              <a:ext cx="134810" cy="101968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160856" y="410057"/>
              <a:ext cx="135255" cy="126364"/>
            </a:xfrm>
            <a:custGeom>
              <a:avLst/>
              <a:gdLst/>
              <a:ahLst/>
              <a:cxnLst/>
              <a:rect l="l" t="t" r="r" b="b"/>
              <a:pathLst>
                <a:path w="135255" h="126365">
                  <a:moveTo>
                    <a:pt x="85356" y="112814"/>
                  </a:moveTo>
                  <a:lnTo>
                    <a:pt x="49644" y="112814"/>
                  </a:lnTo>
                  <a:lnTo>
                    <a:pt x="49644" y="126174"/>
                  </a:lnTo>
                  <a:lnTo>
                    <a:pt x="85356" y="126174"/>
                  </a:lnTo>
                  <a:lnTo>
                    <a:pt x="85356" y="112814"/>
                  </a:lnTo>
                  <a:close/>
                </a:path>
                <a:path w="135255" h="126365">
                  <a:moveTo>
                    <a:pt x="134950" y="63347"/>
                  </a:moveTo>
                  <a:lnTo>
                    <a:pt x="105397" y="63347"/>
                  </a:lnTo>
                  <a:lnTo>
                    <a:pt x="105397" y="65405"/>
                  </a:lnTo>
                  <a:lnTo>
                    <a:pt x="103136" y="73266"/>
                  </a:lnTo>
                  <a:lnTo>
                    <a:pt x="96532" y="77470"/>
                  </a:lnTo>
                  <a:lnTo>
                    <a:pt x="85852" y="79159"/>
                  </a:lnTo>
                  <a:lnTo>
                    <a:pt x="71374" y="79463"/>
                  </a:lnTo>
                  <a:lnTo>
                    <a:pt x="52501" y="79502"/>
                  </a:lnTo>
                  <a:lnTo>
                    <a:pt x="43815" y="79235"/>
                  </a:lnTo>
                  <a:lnTo>
                    <a:pt x="31800" y="73050"/>
                  </a:lnTo>
                  <a:lnTo>
                    <a:pt x="28930" y="66916"/>
                  </a:lnTo>
                  <a:lnTo>
                    <a:pt x="28930" y="42646"/>
                  </a:lnTo>
                  <a:lnTo>
                    <a:pt x="31229" y="31305"/>
                  </a:lnTo>
                  <a:lnTo>
                    <a:pt x="37731" y="25107"/>
                  </a:lnTo>
                  <a:lnTo>
                    <a:pt x="47866" y="22504"/>
                  </a:lnTo>
                  <a:lnTo>
                    <a:pt x="61074" y="21971"/>
                  </a:lnTo>
                  <a:lnTo>
                    <a:pt x="82905" y="22301"/>
                  </a:lnTo>
                  <a:lnTo>
                    <a:pt x="93383" y="23698"/>
                  </a:lnTo>
                  <a:lnTo>
                    <a:pt x="101307" y="26987"/>
                  </a:lnTo>
                  <a:lnTo>
                    <a:pt x="105168" y="32969"/>
                  </a:lnTo>
                  <a:lnTo>
                    <a:pt x="105168" y="36068"/>
                  </a:lnTo>
                  <a:lnTo>
                    <a:pt x="133591" y="36068"/>
                  </a:lnTo>
                  <a:lnTo>
                    <a:pt x="104355" y="952"/>
                  </a:lnTo>
                  <a:lnTo>
                    <a:pt x="76225" y="0"/>
                  </a:lnTo>
                  <a:lnTo>
                    <a:pt x="45910" y="76"/>
                  </a:lnTo>
                  <a:lnTo>
                    <a:pt x="5232" y="15608"/>
                  </a:lnTo>
                  <a:lnTo>
                    <a:pt x="0" y="38252"/>
                  </a:lnTo>
                  <a:lnTo>
                    <a:pt x="0" y="63220"/>
                  </a:lnTo>
                  <a:lnTo>
                    <a:pt x="21958" y="98501"/>
                  </a:lnTo>
                  <a:lnTo>
                    <a:pt x="92316" y="102158"/>
                  </a:lnTo>
                  <a:lnTo>
                    <a:pt x="101219" y="101930"/>
                  </a:lnTo>
                  <a:lnTo>
                    <a:pt x="134874" y="76454"/>
                  </a:lnTo>
                  <a:lnTo>
                    <a:pt x="134950" y="633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1172411" y="672002"/>
            <a:ext cx="72009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-10">
                <a:solidFill>
                  <a:srgbClr val="5A595E"/>
                </a:solidFill>
                <a:latin typeface="Arial"/>
                <a:cs typeface="Arial"/>
              </a:rPr>
              <a:t>Lorem</a:t>
            </a:r>
            <a:r>
              <a:rPr dirty="0" sz="950" spc="-45">
                <a:solidFill>
                  <a:srgbClr val="5A595E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5A595E"/>
                </a:solidFill>
                <a:latin typeface="Arial"/>
                <a:cs typeface="Arial"/>
              </a:rPr>
              <a:t>Ipsum</a:t>
            </a:r>
            <a:endParaRPr sz="950">
              <a:latin typeface="Arial"/>
              <a:cs typeface="Arial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444116" y="859663"/>
            <a:ext cx="175056" cy="68046"/>
          </a:xfrm>
          <a:prstGeom prst="rect">
            <a:avLst/>
          </a:prstGeom>
        </p:spPr>
      </p:pic>
      <p:grpSp>
        <p:nvGrpSpPr>
          <p:cNvPr id="14" name="object 14" descr=""/>
          <p:cNvGrpSpPr/>
          <p:nvPr/>
        </p:nvGrpSpPr>
        <p:grpSpPr>
          <a:xfrm>
            <a:off x="129663" y="1301954"/>
            <a:ext cx="2800985" cy="431800"/>
            <a:chOff x="129663" y="1301954"/>
            <a:chExt cx="2800985" cy="431800"/>
          </a:xfrm>
        </p:grpSpPr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9663" y="1301954"/>
              <a:ext cx="2800667" cy="326782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1227" y="1666844"/>
              <a:ext cx="1721700" cy="66636"/>
            </a:xfrm>
            <a:prstGeom prst="rect">
              <a:avLst/>
            </a:prstGeom>
          </p:spPr>
        </p:pic>
      </p:grpSp>
      <p:pic>
        <p:nvPicPr>
          <p:cNvPr id="17" name="object 1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863" y="1786359"/>
            <a:ext cx="1119327" cy="843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12"/>
            <a:ext cx="3060065" cy="1980564"/>
          </a:xfrm>
          <a:custGeom>
            <a:avLst/>
            <a:gdLst/>
            <a:ahLst/>
            <a:cxnLst/>
            <a:rect l="l" t="t" r="r" b="b"/>
            <a:pathLst>
              <a:path w="3060065" h="1980564">
                <a:moveTo>
                  <a:pt x="3060001" y="0"/>
                </a:moveTo>
                <a:lnTo>
                  <a:pt x="0" y="0"/>
                </a:lnTo>
                <a:lnTo>
                  <a:pt x="0" y="1979993"/>
                </a:lnTo>
                <a:lnTo>
                  <a:pt x="3060001" y="1979993"/>
                </a:lnTo>
                <a:lnTo>
                  <a:pt x="3060001" y="0"/>
                </a:lnTo>
                <a:close/>
              </a:path>
            </a:pathLst>
          </a:custGeom>
          <a:solidFill>
            <a:srgbClr val="0079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1121792" y="1648964"/>
            <a:ext cx="8166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>
                <a:solidFill>
                  <a:srgbClr val="FFFFFF"/>
                </a:solidFill>
                <a:latin typeface="Arial"/>
                <a:cs typeface="Arial"/>
              </a:rPr>
              <a:t>celebiaviation.com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0810" y="690816"/>
            <a:ext cx="598378" cy="5983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651" y="1294010"/>
            <a:ext cx="2800692" cy="431686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559198" y="1570597"/>
            <a:ext cx="60960" cy="2190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250" spc="-50">
                <a:solidFill>
                  <a:srgbClr val="5A595E"/>
                </a:solidFill>
                <a:latin typeface="Arial"/>
                <a:cs typeface="Arial"/>
              </a:rPr>
              <a:t>I</a:t>
            </a:r>
            <a:endParaRPr sz="125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2858" y="1778415"/>
            <a:ext cx="1119327" cy="84378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1017898" y="117218"/>
            <a:ext cx="1029335" cy="427355"/>
            <a:chOff x="1017898" y="117218"/>
            <a:chExt cx="1029335" cy="427355"/>
          </a:xfrm>
        </p:grpSpPr>
        <p:sp>
          <p:nvSpPr>
            <p:cNvPr id="6" name="object 6" descr=""/>
            <p:cNvSpPr/>
            <p:nvPr/>
          </p:nvSpPr>
          <p:spPr>
            <a:xfrm>
              <a:off x="1017898" y="117218"/>
              <a:ext cx="1029335" cy="264795"/>
            </a:xfrm>
            <a:custGeom>
              <a:avLst/>
              <a:gdLst/>
              <a:ahLst/>
              <a:cxnLst/>
              <a:rect l="l" t="t" r="r" b="b"/>
              <a:pathLst>
                <a:path w="1029335" h="264795">
                  <a:moveTo>
                    <a:pt x="449138" y="218198"/>
                  </a:moveTo>
                  <a:lnTo>
                    <a:pt x="419239" y="218198"/>
                  </a:lnTo>
                  <a:lnTo>
                    <a:pt x="465239" y="264210"/>
                  </a:lnTo>
                  <a:lnTo>
                    <a:pt x="563524" y="264210"/>
                  </a:lnTo>
                  <a:lnTo>
                    <a:pt x="584658" y="243065"/>
                  </a:lnTo>
                  <a:lnTo>
                    <a:pt x="474014" y="243065"/>
                  </a:lnTo>
                  <a:lnTo>
                    <a:pt x="449138" y="218198"/>
                  </a:lnTo>
                  <a:close/>
                </a:path>
                <a:path w="1029335" h="264795">
                  <a:moveTo>
                    <a:pt x="382269" y="10566"/>
                  </a:moveTo>
                  <a:lnTo>
                    <a:pt x="0" y="10566"/>
                  </a:lnTo>
                  <a:lnTo>
                    <a:pt x="285953" y="253644"/>
                  </a:lnTo>
                  <a:lnTo>
                    <a:pt x="382269" y="253644"/>
                  </a:lnTo>
                  <a:lnTo>
                    <a:pt x="404298" y="232524"/>
                  </a:lnTo>
                  <a:lnTo>
                    <a:pt x="293763" y="232524"/>
                  </a:lnTo>
                  <a:lnTo>
                    <a:pt x="57442" y="31661"/>
                  </a:lnTo>
                  <a:lnTo>
                    <a:pt x="404279" y="31661"/>
                  </a:lnTo>
                  <a:lnTo>
                    <a:pt x="382269" y="10566"/>
                  </a:lnTo>
                  <a:close/>
                </a:path>
                <a:path w="1029335" h="264795">
                  <a:moveTo>
                    <a:pt x="628388" y="218198"/>
                  </a:moveTo>
                  <a:lnTo>
                    <a:pt x="609511" y="218198"/>
                  </a:lnTo>
                  <a:lnTo>
                    <a:pt x="646480" y="253644"/>
                  </a:lnTo>
                  <a:lnTo>
                    <a:pt x="742696" y="253644"/>
                  </a:lnTo>
                  <a:lnTo>
                    <a:pt x="767551" y="232524"/>
                  </a:lnTo>
                  <a:lnTo>
                    <a:pt x="646480" y="232524"/>
                  </a:lnTo>
                  <a:lnTo>
                    <a:pt x="628388" y="218198"/>
                  </a:lnTo>
                  <a:close/>
                </a:path>
                <a:path w="1029335" h="264795">
                  <a:moveTo>
                    <a:pt x="514375" y="232524"/>
                  </a:moveTo>
                  <a:lnTo>
                    <a:pt x="500316" y="243065"/>
                  </a:lnTo>
                  <a:lnTo>
                    <a:pt x="528447" y="243065"/>
                  </a:lnTo>
                  <a:lnTo>
                    <a:pt x="514375" y="232524"/>
                  </a:lnTo>
                  <a:close/>
                </a:path>
                <a:path w="1029335" h="264795">
                  <a:moveTo>
                    <a:pt x="584600" y="21081"/>
                  </a:moveTo>
                  <a:lnTo>
                    <a:pt x="554735" y="21081"/>
                  </a:lnTo>
                  <a:lnTo>
                    <a:pt x="588403" y="54775"/>
                  </a:lnTo>
                  <a:lnTo>
                    <a:pt x="588403" y="209422"/>
                  </a:lnTo>
                  <a:lnTo>
                    <a:pt x="554735" y="243065"/>
                  </a:lnTo>
                  <a:lnTo>
                    <a:pt x="584658" y="243065"/>
                  </a:lnTo>
                  <a:lnTo>
                    <a:pt x="609511" y="218198"/>
                  </a:lnTo>
                  <a:lnTo>
                    <a:pt x="628388" y="218198"/>
                  </a:lnTo>
                  <a:lnTo>
                    <a:pt x="609511" y="203250"/>
                  </a:lnTo>
                  <a:lnTo>
                    <a:pt x="609511" y="60947"/>
                  </a:lnTo>
                  <a:lnTo>
                    <a:pt x="628380" y="45999"/>
                  </a:lnTo>
                  <a:lnTo>
                    <a:pt x="609511" y="45999"/>
                  </a:lnTo>
                  <a:lnTo>
                    <a:pt x="584600" y="21081"/>
                  </a:lnTo>
                  <a:close/>
                </a:path>
                <a:path w="1029335" h="264795">
                  <a:moveTo>
                    <a:pt x="404279" y="31661"/>
                  </a:moveTo>
                  <a:lnTo>
                    <a:pt x="382269" y="31661"/>
                  </a:lnTo>
                  <a:lnTo>
                    <a:pt x="419239" y="60947"/>
                  </a:lnTo>
                  <a:lnTo>
                    <a:pt x="419239" y="203250"/>
                  </a:lnTo>
                  <a:lnTo>
                    <a:pt x="382269" y="232524"/>
                  </a:lnTo>
                  <a:lnTo>
                    <a:pt x="404298" y="232524"/>
                  </a:lnTo>
                  <a:lnTo>
                    <a:pt x="419239" y="218198"/>
                  </a:lnTo>
                  <a:lnTo>
                    <a:pt x="449138" y="218198"/>
                  </a:lnTo>
                  <a:lnTo>
                    <a:pt x="440359" y="209422"/>
                  </a:lnTo>
                  <a:lnTo>
                    <a:pt x="440359" y="54775"/>
                  </a:lnTo>
                  <a:lnTo>
                    <a:pt x="449125" y="45999"/>
                  </a:lnTo>
                  <a:lnTo>
                    <a:pt x="419239" y="45999"/>
                  </a:lnTo>
                  <a:lnTo>
                    <a:pt x="404279" y="31661"/>
                  </a:lnTo>
                  <a:close/>
                </a:path>
                <a:path w="1029335" h="264795">
                  <a:moveTo>
                    <a:pt x="1003938" y="31661"/>
                  </a:moveTo>
                  <a:lnTo>
                    <a:pt x="971295" y="31661"/>
                  </a:lnTo>
                  <a:lnTo>
                    <a:pt x="734999" y="232524"/>
                  </a:lnTo>
                  <a:lnTo>
                    <a:pt x="767551" y="232524"/>
                  </a:lnTo>
                  <a:lnTo>
                    <a:pt x="1003938" y="31661"/>
                  </a:lnTo>
                  <a:close/>
                </a:path>
                <a:path w="1029335" h="264795">
                  <a:moveTo>
                    <a:pt x="563524" y="0"/>
                  </a:moveTo>
                  <a:lnTo>
                    <a:pt x="465239" y="0"/>
                  </a:lnTo>
                  <a:lnTo>
                    <a:pt x="419239" y="45999"/>
                  </a:lnTo>
                  <a:lnTo>
                    <a:pt x="449125" y="45999"/>
                  </a:lnTo>
                  <a:lnTo>
                    <a:pt x="474014" y="21081"/>
                  </a:lnTo>
                  <a:lnTo>
                    <a:pt x="584600" y="21081"/>
                  </a:lnTo>
                  <a:lnTo>
                    <a:pt x="563524" y="0"/>
                  </a:lnTo>
                  <a:close/>
                </a:path>
                <a:path w="1029335" h="264795">
                  <a:moveTo>
                    <a:pt x="1028763" y="10566"/>
                  </a:moveTo>
                  <a:lnTo>
                    <a:pt x="646480" y="10566"/>
                  </a:lnTo>
                  <a:lnTo>
                    <a:pt x="609511" y="45999"/>
                  </a:lnTo>
                  <a:lnTo>
                    <a:pt x="628380" y="45999"/>
                  </a:lnTo>
                  <a:lnTo>
                    <a:pt x="646480" y="31661"/>
                  </a:lnTo>
                  <a:lnTo>
                    <a:pt x="1003938" y="31661"/>
                  </a:lnTo>
                  <a:lnTo>
                    <a:pt x="1028763" y="10566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9398" y="159454"/>
              <a:ext cx="105778" cy="17973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64369" y="207059"/>
              <a:ext cx="240070" cy="132132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1627403" y="159461"/>
              <a:ext cx="333375" cy="180340"/>
            </a:xfrm>
            <a:custGeom>
              <a:avLst/>
              <a:gdLst/>
              <a:ahLst/>
              <a:cxnLst/>
              <a:rect l="l" t="t" r="r" b="b"/>
              <a:pathLst>
                <a:path w="333375" h="180340">
                  <a:moveTo>
                    <a:pt x="36982" y="142748"/>
                  </a:moveTo>
                  <a:lnTo>
                    <a:pt x="0" y="127254"/>
                  </a:lnTo>
                  <a:lnTo>
                    <a:pt x="0" y="153504"/>
                  </a:lnTo>
                  <a:lnTo>
                    <a:pt x="36982" y="179730"/>
                  </a:lnTo>
                  <a:lnTo>
                    <a:pt x="36982" y="142748"/>
                  </a:lnTo>
                  <a:close/>
                </a:path>
                <a:path w="333375" h="180340">
                  <a:moveTo>
                    <a:pt x="36982" y="95123"/>
                  </a:moveTo>
                  <a:lnTo>
                    <a:pt x="0" y="93611"/>
                  </a:lnTo>
                  <a:lnTo>
                    <a:pt x="0" y="119824"/>
                  </a:lnTo>
                  <a:lnTo>
                    <a:pt x="36982" y="132105"/>
                  </a:lnTo>
                  <a:lnTo>
                    <a:pt x="36982" y="95123"/>
                  </a:lnTo>
                  <a:close/>
                </a:path>
                <a:path w="333375" h="180340">
                  <a:moveTo>
                    <a:pt x="36982" y="47599"/>
                  </a:moveTo>
                  <a:lnTo>
                    <a:pt x="0" y="59867"/>
                  </a:lnTo>
                  <a:lnTo>
                    <a:pt x="0" y="86093"/>
                  </a:lnTo>
                  <a:lnTo>
                    <a:pt x="36982" y="84582"/>
                  </a:lnTo>
                  <a:lnTo>
                    <a:pt x="36982" y="47599"/>
                  </a:lnTo>
                  <a:close/>
                </a:path>
                <a:path w="333375" h="180340">
                  <a:moveTo>
                    <a:pt x="332968" y="0"/>
                  </a:moveTo>
                  <a:lnTo>
                    <a:pt x="36982" y="0"/>
                  </a:lnTo>
                  <a:lnTo>
                    <a:pt x="0" y="26225"/>
                  </a:lnTo>
                  <a:lnTo>
                    <a:pt x="0" y="52425"/>
                  </a:lnTo>
                  <a:lnTo>
                    <a:pt x="36982" y="36982"/>
                  </a:lnTo>
                  <a:lnTo>
                    <a:pt x="289458" y="36982"/>
                  </a:lnTo>
                  <a:lnTo>
                    <a:pt x="332968" y="0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60117" y="207059"/>
              <a:ext cx="240070" cy="132132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1104176" y="159461"/>
              <a:ext cx="333375" cy="180340"/>
            </a:xfrm>
            <a:custGeom>
              <a:avLst/>
              <a:gdLst/>
              <a:ahLst/>
              <a:cxnLst/>
              <a:rect l="l" t="t" r="r" b="b"/>
              <a:pathLst>
                <a:path w="333375" h="180340">
                  <a:moveTo>
                    <a:pt x="332968" y="127254"/>
                  </a:moveTo>
                  <a:lnTo>
                    <a:pt x="295986" y="142748"/>
                  </a:lnTo>
                  <a:lnTo>
                    <a:pt x="295986" y="179730"/>
                  </a:lnTo>
                  <a:lnTo>
                    <a:pt x="332968" y="153504"/>
                  </a:lnTo>
                  <a:lnTo>
                    <a:pt x="332968" y="127254"/>
                  </a:lnTo>
                  <a:close/>
                </a:path>
                <a:path w="333375" h="180340">
                  <a:moveTo>
                    <a:pt x="332968" y="93611"/>
                  </a:moveTo>
                  <a:lnTo>
                    <a:pt x="295986" y="95123"/>
                  </a:lnTo>
                  <a:lnTo>
                    <a:pt x="295986" y="132105"/>
                  </a:lnTo>
                  <a:lnTo>
                    <a:pt x="332968" y="119824"/>
                  </a:lnTo>
                  <a:lnTo>
                    <a:pt x="332968" y="93611"/>
                  </a:lnTo>
                  <a:close/>
                </a:path>
                <a:path w="333375" h="180340">
                  <a:moveTo>
                    <a:pt x="332968" y="59867"/>
                  </a:moveTo>
                  <a:lnTo>
                    <a:pt x="295986" y="47599"/>
                  </a:lnTo>
                  <a:lnTo>
                    <a:pt x="295986" y="84582"/>
                  </a:lnTo>
                  <a:lnTo>
                    <a:pt x="332968" y="86093"/>
                  </a:lnTo>
                  <a:lnTo>
                    <a:pt x="332968" y="59867"/>
                  </a:lnTo>
                  <a:close/>
                </a:path>
                <a:path w="333375" h="180340">
                  <a:moveTo>
                    <a:pt x="332968" y="26225"/>
                  </a:moveTo>
                  <a:lnTo>
                    <a:pt x="295986" y="0"/>
                  </a:lnTo>
                  <a:lnTo>
                    <a:pt x="0" y="0"/>
                  </a:lnTo>
                  <a:lnTo>
                    <a:pt x="43497" y="36982"/>
                  </a:lnTo>
                  <a:lnTo>
                    <a:pt x="295986" y="36982"/>
                  </a:lnTo>
                  <a:lnTo>
                    <a:pt x="332968" y="52425"/>
                  </a:lnTo>
                  <a:lnTo>
                    <a:pt x="332968" y="26225"/>
                  </a:lnTo>
                  <a:close/>
                </a:path>
              </a:pathLst>
            </a:custGeom>
            <a:solidFill>
              <a:srgbClr val="75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317040" y="393496"/>
              <a:ext cx="587375" cy="127000"/>
            </a:xfrm>
            <a:custGeom>
              <a:avLst/>
              <a:gdLst/>
              <a:ahLst/>
              <a:cxnLst/>
              <a:rect l="l" t="t" r="r" b="b"/>
              <a:pathLst>
                <a:path w="587375" h="127000">
                  <a:moveTo>
                    <a:pt x="117614" y="24777"/>
                  </a:moveTo>
                  <a:lnTo>
                    <a:pt x="0" y="24777"/>
                  </a:lnTo>
                  <a:lnTo>
                    <a:pt x="0" y="45097"/>
                  </a:lnTo>
                  <a:lnTo>
                    <a:pt x="0" y="66687"/>
                  </a:lnTo>
                  <a:lnTo>
                    <a:pt x="0" y="83197"/>
                  </a:lnTo>
                  <a:lnTo>
                    <a:pt x="0" y="104787"/>
                  </a:lnTo>
                  <a:lnTo>
                    <a:pt x="0" y="126377"/>
                  </a:lnTo>
                  <a:lnTo>
                    <a:pt x="117055" y="126377"/>
                  </a:lnTo>
                  <a:lnTo>
                    <a:pt x="117055" y="104787"/>
                  </a:lnTo>
                  <a:lnTo>
                    <a:pt x="30010" y="104787"/>
                  </a:lnTo>
                  <a:lnTo>
                    <a:pt x="30010" y="83197"/>
                  </a:lnTo>
                  <a:lnTo>
                    <a:pt x="112064" y="83197"/>
                  </a:lnTo>
                  <a:lnTo>
                    <a:pt x="112064" y="66687"/>
                  </a:lnTo>
                  <a:lnTo>
                    <a:pt x="30010" y="66687"/>
                  </a:lnTo>
                  <a:lnTo>
                    <a:pt x="30010" y="45097"/>
                  </a:lnTo>
                  <a:lnTo>
                    <a:pt x="117614" y="45097"/>
                  </a:lnTo>
                  <a:lnTo>
                    <a:pt x="117614" y="24777"/>
                  </a:lnTo>
                  <a:close/>
                </a:path>
                <a:path w="587375" h="127000">
                  <a:moveTo>
                    <a:pt x="243116" y="106057"/>
                  </a:moveTo>
                  <a:lnTo>
                    <a:pt x="168541" y="106057"/>
                  </a:lnTo>
                  <a:lnTo>
                    <a:pt x="168541" y="24777"/>
                  </a:lnTo>
                  <a:lnTo>
                    <a:pt x="137617" y="24777"/>
                  </a:lnTo>
                  <a:lnTo>
                    <a:pt x="137617" y="106057"/>
                  </a:lnTo>
                  <a:lnTo>
                    <a:pt x="137617" y="126377"/>
                  </a:lnTo>
                  <a:lnTo>
                    <a:pt x="243116" y="126377"/>
                  </a:lnTo>
                  <a:lnTo>
                    <a:pt x="243116" y="106057"/>
                  </a:lnTo>
                  <a:close/>
                </a:path>
                <a:path w="587375" h="127000">
                  <a:moveTo>
                    <a:pt x="382358" y="24853"/>
                  </a:moveTo>
                  <a:lnTo>
                    <a:pt x="263817" y="24853"/>
                  </a:lnTo>
                  <a:lnTo>
                    <a:pt x="263817" y="46443"/>
                  </a:lnTo>
                  <a:lnTo>
                    <a:pt x="263817" y="65493"/>
                  </a:lnTo>
                  <a:lnTo>
                    <a:pt x="263817" y="83273"/>
                  </a:lnTo>
                  <a:lnTo>
                    <a:pt x="263817" y="104863"/>
                  </a:lnTo>
                  <a:lnTo>
                    <a:pt x="263817" y="126453"/>
                  </a:lnTo>
                  <a:lnTo>
                    <a:pt x="381762" y="126453"/>
                  </a:lnTo>
                  <a:lnTo>
                    <a:pt x="381762" y="104863"/>
                  </a:lnTo>
                  <a:lnTo>
                    <a:pt x="295033" y="104863"/>
                  </a:lnTo>
                  <a:lnTo>
                    <a:pt x="295033" y="83273"/>
                  </a:lnTo>
                  <a:lnTo>
                    <a:pt x="376174" y="83273"/>
                  </a:lnTo>
                  <a:lnTo>
                    <a:pt x="376174" y="65493"/>
                  </a:lnTo>
                  <a:lnTo>
                    <a:pt x="295033" y="65493"/>
                  </a:lnTo>
                  <a:lnTo>
                    <a:pt x="295033" y="46443"/>
                  </a:lnTo>
                  <a:lnTo>
                    <a:pt x="382358" y="46443"/>
                  </a:lnTo>
                  <a:lnTo>
                    <a:pt x="382358" y="24853"/>
                  </a:lnTo>
                  <a:close/>
                </a:path>
                <a:path w="587375" h="127000">
                  <a:moveTo>
                    <a:pt x="587082" y="24460"/>
                  </a:moveTo>
                  <a:lnTo>
                    <a:pt x="555904" y="24460"/>
                  </a:lnTo>
                  <a:lnTo>
                    <a:pt x="555904" y="125895"/>
                  </a:lnTo>
                  <a:lnTo>
                    <a:pt x="587082" y="125895"/>
                  </a:lnTo>
                  <a:lnTo>
                    <a:pt x="587082" y="24460"/>
                  </a:lnTo>
                  <a:close/>
                </a:path>
                <a:path w="587375" h="127000">
                  <a:moveTo>
                    <a:pt x="587082" y="0"/>
                  </a:moveTo>
                  <a:lnTo>
                    <a:pt x="555904" y="0"/>
                  </a:lnTo>
                  <a:lnTo>
                    <a:pt x="555904" y="13360"/>
                  </a:lnTo>
                  <a:lnTo>
                    <a:pt x="587082" y="13360"/>
                  </a:lnTo>
                  <a:lnTo>
                    <a:pt x="587082" y="0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18927" y="417962"/>
              <a:ext cx="134810" cy="101968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1160907" y="418007"/>
              <a:ext cx="135255" cy="126364"/>
            </a:xfrm>
            <a:custGeom>
              <a:avLst/>
              <a:gdLst/>
              <a:ahLst/>
              <a:cxnLst/>
              <a:rect l="l" t="t" r="r" b="b"/>
              <a:pathLst>
                <a:path w="135255" h="126365">
                  <a:moveTo>
                    <a:pt x="85344" y="112801"/>
                  </a:moveTo>
                  <a:lnTo>
                    <a:pt x="49631" y="112801"/>
                  </a:lnTo>
                  <a:lnTo>
                    <a:pt x="49631" y="126161"/>
                  </a:lnTo>
                  <a:lnTo>
                    <a:pt x="85344" y="126161"/>
                  </a:lnTo>
                  <a:lnTo>
                    <a:pt x="85344" y="112801"/>
                  </a:lnTo>
                  <a:close/>
                </a:path>
                <a:path w="135255" h="126365">
                  <a:moveTo>
                    <a:pt x="134950" y="63347"/>
                  </a:moveTo>
                  <a:lnTo>
                    <a:pt x="105397" y="63347"/>
                  </a:lnTo>
                  <a:lnTo>
                    <a:pt x="105397" y="65405"/>
                  </a:lnTo>
                  <a:lnTo>
                    <a:pt x="103136" y="73266"/>
                  </a:lnTo>
                  <a:lnTo>
                    <a:pt x="96520" y="77470"/>
                  </a:lnTo>
                  <a:lnTo>
                    <a:pt x="85852" y="79159"/>
                  </a:lnTo>
                  <a:lnTo>
                    <a:pt x="71374" y="79463"/>
                  </a:lnTo>
                  <a:lnTo>
                    <a:pt x="52501" y="79502"/>
                  </a:lnTo>
                  <a:lnTo>
                    <a:pt x="43815" y="79235"/>
                  </a:lnTo>
                  <a:lnTo>
                    <a:pt x="31800" y="73050"/>
                  </a:lnTo>
                  <a:lnTo>
                    <a:pt x="28930" y="66916"/>
                  </a:lnTo>
                  <a:lnTo>
                    <a:pt x="28930" y="42646"/>
                  </a:lnTo>
                  <a:lnTo>
                    <a:pt x="31216" y="31292"/>
                  </a:lnTo>
                  <a:lnTo>
                    <a:pt x="37719" y="25095"/>
                  </a:lnTo>
                  <a:lnTo>
                    <a:pt x="47866" y="22491"/>
                  </a:lnTo>
                  <a:lnTo>
                    <a:pt x="61074" y="21971"/>
                  </a:lnTo>
                  <a:lnTo>
                    <a:pt x="82892" y="22301"/>
                  </a:lnTo>
                  <a:lnTo>
                    <a:pt x="93370" y="23698"/>
                  </a:lnTo>
                  <a:lnTo>
                    <a:pt x="101295" y="26987"/>
                  </a:lnTo>
                  <a:lnTo>
                    <a:pt x="105168" y="32969"/>
                  </a:lnTo>
                  <a:lnTo>
                    <a:pt x="105168" y="36068"/>
                  </a:lnTo>
                  <a:lnTo>
                    <a:pt x="133591" y="36068"/>
                  </a:lnTo>
                  <a:lnTo>
                    <a:pt x="104343" y="939"/>
                  </a:lnTo>
                  <a:lnTo>
                    <a:pt x="76225" y="0"/>
                  </a:lnTo>
                  <a:lnTo>
                    <a:pt x="45897" y="63"/>
                  </a:lnTo>
                  <a:lnTo>
                    <a:pt x="5219" y="15608"/>
                  </a:lnTo>
                  <a:lnTo>
                    <a:pt x="0" y="38252"/>
                  </a:lnTo>
                  <a:lnTo>
                    <a:pt x="0" y="63220"/>
                  </a:lnTo>
                  <a:lnTo>
                    <a:pt x="21958" y="98501"/>
                  </a:lnTo>
                  <a:lnTo>
                    <a:pt x="92316" y="102158"/>
                  </a:lnTo>
                  <a:lnTo>
                    <a:pt x="101206" y="101930"/>
                  </a:lnTo>
                  <a:lnTo>
                    <a:pt x="134874" y="76454"/>
                  </a:lnTo>
                  <a:lnTo>
                    <a:pt x="134950" y="63347"/>
                  </a:lnTo>
                  <a:close/>
                </a:path>
              </a:pathLst>
            </a:custGeom>
            <a:solidFill>
              <a:srgbClr val="0079C1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172455" y="679940"/>
            <a:ext cx="720090" cy="287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120"/>
              </a:lnSpc>
              <a:spcBef>
                <a:spcPts val="100"/>
              </a:spcBef>
            </a:pPr>
            <a:r>
              <a:rPr dirty="0" sz="950" spc="-10">
                <a:solidFill>
                  <a:srgbClr val="5A595E"/>
                </a:solidFill>
                <a:latin typeface="Arial"/>
                <a:cs typeface="Arial"/>
              </a:rPr>
              <a:t>Lorem</a:t>
            </a:r>
            <a:r>
              <a:rPr dirty="0" sz="950" spc="-45">
                <a:solidFill>
                  <a:srgbClr val="5A595E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5A595E"/>
                </a:solidFill>
                <a:latin typeface="Arial"/>
                <a:cs typeface="Arial"/>
              </a:rPr>
              <a:t>Ipsum</a:t>
            </a:r>
            <a:endParaRPr sz="950">
              <a:latin typeface="Arial"/>
              <a:cs typeface="Arial"/>
            </a:endParaRPr>
          </a:p>
          <a:p>
            <a:pPr algn="ctr">
              <a:lnSpc>
                <a:spcPts val="940"/>
              </a:lnSpc>
            </a:pPr>
            <a:r>
              <a:rPr dirty="0" sz="800" spc="-10">
                <a:solidFill>
                  <a:srgbClr val="5A595E"/>
                </a:solidFill>
                <a:latin typeface="Arial"/>
                <a:cs typeface="Arial"/>
              </a:rPr>
              <a:t>Unvan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6" name="object 16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44205" y="988580"/>
            <a:ext cx="175056" cy="680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Business Card</dc:title>
  <dcterms:created xsi:type="dcterms:W3CDTF">2025-01-07T11:46:22Z</dcterms:created>
  <dcterms:modified xsi:type="dcterms:W3CDTF">2025-01-07T11:46:22Z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