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3716000" cy="13716000"/>
  <p:notesSz cx="13716000" cy="13716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28700" y="4251960"/>
            <a:ext cx="11658600" cy="2880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57400" y="7680960"/>
            <a:ext cx="9601200" cy="3429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85800" y="3154680"/>
            <a:ext cx="596646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063740" y="3154680"/>
            <a:ext cx="596646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Relationship Id="rId13" Type="http://schemas.openxmlformats.org/officeDocument/2006/relationships/image" Target="../media/image7.png"/><Relationship Id="rId14" Type="http://schemas.openxmlformats.org/officeDocument/2006/relationships/image" Target="../media/image8.png"/><Relationship Id="rId15" Type="http://schemas.openxmlformats.org/officeDocument/2006/relationships/image" Target="../media/image9.png"/><Relationship Id="rId16" Type="http://schemas.openxmlformats.org/officeDocument/2006/relationships/image" Target="../media/image10.png"/><Relationship Id="rId17" Type="http://schemas.openxmlformats.org/officeDocument/2006/relationships/image" Target="../media/image11.png"/><Relationship Id="rId18" Type="http://schemas.openxmlformats.org/officeDocument/2006/relationships/image" Target="../media/image12.png"/><Relationship Id="rId19" Type="http://schemas.openxmlformats.org/officeDocument/2006/relationships/image" Target="../media/image13.png"/><Relationship Id="rId20" Type="http://schemas.openxmlformats.org/officeDocument/2006/relationships/image" Target="../media/image14.png"/><Relationship Id="rId21" Type="http://schemas.openxmlformats.org/officeDocument/2006/relationships/image" Target="../media/image15.png"/><Relationship Id="rId22" Type="http://schemas.openxmlformats.org/officeDocument/2006/relationships/image" Target="../media/image16.png"/><Relationship Id="rId23" Type="http://schemas.openxmlformats.org/officeDocument/2006/relationships/image" Target="../media/image17.png"/><Relationship Id="rId24" Type="http://schemas.openxmlformats.org/officeDocument/2006/relationships/image" Target="../media/image18.png"/><Relationship Id="rId25" Type="http://schemas.openxmlformats.org/officeDocument/2006/relationships/image" Target="../media/image19.png"/><Relationship Id="rId26" Type="http://schemas.openxmlformats.org/officeDocument/2006/relationships/image" Target="../media/image20.png"/><Relationship Id="rId27" Type="http://schemas.openxmlformats.org/officeDocument/2006/relationships/image" Target="../media/image21.png"/><Relationship Id="rId28" Type="http://schemas.openxmlformats.org/officeDocument/2006/relationships/image" Target="../media/image2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18884" y="10645533"/>
            <a:ext cx="3357077" cy="94655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036288" y="10645533"/>
            <a:ext cx="440995" cy="946556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611998" y="10660963"/>
            <a:ext cx="2428367" cy="369303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18885" y="10645533"/>
            <a:ext cx="440992" cy="946556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2452941" y="10995697"/>
            <a:ext cx="1367790" cy="37465"/>
          </a:xfrm>
          <a:custGeom>
            <a:avLst/>
            <a:gdLst/>
            <a:ahLst/>
            <a:cxnLst/>
            <a:rect l="l" t="t" r="r" b="b"/>
            <a:pathLst>
              <a:path w="1367789" h="37465">
                <a:moveTo>
                  <a:pt x="1367777" y="0"/>
                </a:moveTo>
                <a:lnTo>
                  <a:pt x="0" y="0"/>
                </a:lnTo>
                <a:lnTo>
                  <a:pt x="0" y="36944"/>
                </a:lnTo>
                <a:lnTo>
                  <a:pt x="1367777" y="36944"/>
                </a:lnTo>
                <a:lnTo>
                  <a:pt x="1367777" y="0"/>
                </a:lnTo>
                <a:close/>
              </a:path>
            </a:pathLst>
          </a:custGeom>
          <a:solidFill>
            <a:srgbClr val="FFFFFF">
              <a:alpha val="154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2467140" y="10995697"/>
            <a:ext cx="1339850" cy="37465"/>
          </a:xfrm>
          <a:custGeom>
            <a:avLst/>
            <a:gdLst/>
            <a:ahLst/>
            <a:cxnLst/>
            <a:rect l="l" t="t" r="r" b="b"/>
            <a:pathLst>
              <a:path w="1339850" h="37465">
                <a:moveTo>
                  <a:pt x="1339316" y="0"/>
                </a:moveTo>
                <a:lnTo>
                  <a:pt x="0" y="0"/>
                </a:lnTo>
                <a:lnTo>
                  <a:pt x="0" y="36944"/>
                </a:lnTo>
                <a:lnTo>
                  <a:pt x="1339316" y="36944"/>
                </a:lnTo>
                <a:lnTo>
                  <a:pt x="1339316" y="0"/>
                </a:lnTo>
                <a:close/>
              </a:path>
            </a:pathLst>
          </a:custGeom>
          <a:solidFill>
            <a:srgbClr val="FFFFFF">
              <a:alpha val="3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2481414" y="10995697"/>
            <a:ext cx="1311275" cy="37465"/>
          </a:xfrm>
          <a:custGeom>
            <a:avLst/>
            <a:gdLst/>
            <a:ahLst/>
            <a:cxnLst/>
            <a:rect l="l" t="t" r="r" b="b"/>
            <a:pathLst>
              <a:path w="1311275" h="37465">
                <a:moveTo>
                  <a:pt x="1310817" y="0"/>
                </a:moveTo>
                <a:lnTo>
                  <a:pt x="0" y="0"/>
                </a:lnTo>
                <a:lnTo>
                  <a:pt x="0" y="36944"/>
                </a:lnTo>
                <a:lnTo>
                  <a:pt x="1310817" y="36944"/>
                </a:lnTo>
                <a:lnTo>
                  <a:pt x="1310817" y="0"/>
                </a:lnTo>
                <a:close/>
              </a:path>
            </a:pathLst>
          </a:custGeom>
          <a:solidFill>
            <a:srgbClr val="FFFFFF">
              <a:alpha val="464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2495638" y="10995697"/>
            <a:ext cx="1282700" cy="37465"/>
          </a:xfrm>
          <a:custGeom>
            <a:avLst/>
            <a:gdLst/>
            <a:ahLst/>
            <a:cxnLst/>
            <a:rect l="l" t="t" r="r" b="b"/>
            <a:pathLst>
              <a:path w="1282700" h="37465">
                <a:moveTo>
                  <a:pt x="1282357" y="0"/>
                </a:moveTo>
                <a:lnTo>
                  <a:pt x="0" y="0"/>
                </a:lnTo>
                <a:lnTo>
                  <a:pt x="0" y="36944"/>
                </a:lnTo>
                <a:lnTo>
                  <a:pt x="1282357" y="36944"/>
                </a:lnTo>
                <a:lnTo>
                  <a:pt x="1282357" y="0"/>
                </a:lnTo>
                <a:close/>
              </a:path>
            </a:pathLst>
          </a:custGeom>
          <a:solidFill>
            <a:srgbClr val="FFFFFF">
              <a:alpha val="619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2509862" y="10995697"/>
            <a:ext cx="1254125" cy="37465"/>
          </a:xfrm>
          <a:custGeom>
            <a:avLst/>
            <a:gdLst/>
            <a:ahLst/>
            <a:cxnLst/>
            <a:rect l="l" t="t" r="r" b="b"/>
            <a:pathLst>
              <a:path w="1254125" h="37465">
                <a:moveTo>
                  <a:pt x="1253871" y="0"/>
                </a:moveTo>
                <a:lnTo>
                  <a:pt x="0" y="0"/>
                </a:lnTo>
                <a:lnTo>
                  <a:pt x="0" y="36944"/>
                </a:lnTo>
                <a:lnTo>
                  <a:pt x="1253871" y="36944"/>
                </a:lnTo>
                <a:lnTo>
                  <a:pt x="1253871" y="0"/>
                </a:lnTo>
                <a:close/>
              </a:path>
            </a:pathLst>
          </a:custGeom>
          <a:solidFill>
            <a:srgbClr val="FFFFFF">
              <a:alpha val="774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2524125" y="10995697"/>
            <a:ext cx="1225550" cy="37465"/>
          </a:xfrm>
          <a:custGeom>
            <a:avLst/>
            <a:gdLst/>
            <a:ahLst/>
            <a:cxnLst/>
            <a:rect l="l" t="t" r="r" b="b"/>
            <a:pathLst>
              <a:path w="1225550" h="37465">
                <a:moveTo>
                  <a:pt x="1225384" y="0"/>
                </a:moveTo>
                <a:lnTo>
                  <a:pt x="0" y="0"/>
                </a:lnTo>
                <a:lnTo>
                  <a:pt x="0" y="36944"/>
                </a:lnTo>
                <a:lnTo>
                  <a:pt x="1225384" y="36944"/>
                </a:lnTo>
                <a:lnTo>
                  <a:pt x="1225384" y="0"/>
                </a:lnTo>
                <a:close/>
              </a:path>
            </a:pathLst>
          </a:custGeom>
          <a:solidFill>
            <a:srgbClr val="FFFFFF">
              <a:alpha val="928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2538361" y="10995697"/>
            <a:ext cx="1196975" cy="37465"/>
          </a:xfrm>
          <a:custGeom>
            <a:avLst/>
            <a:gdLst/>
            <a:ahLst/>
            <a:cxnLst/>
            <a:rect l="l" t="t" r="r" b="b"/>
            <a:pathLst>
              <a:path w="1196975" h="37465">
                <a:moveTo>
                  <a:pt x="1196886" y="0"/>
                </a:moveTo>
                <a:lnTo>
                  <a:pt x="0" y="0"/>
                </a:lnTo>
                <a:lnTo>
                  <a:pt x="0" y="36944"/>
                </a:lnTo>
                <a:lnTo>
                  <a:pt x="1196886" y="36944"/>
                </a:lnTo>
                <a:lnTo>
                  <a:pt x="1196886" y="0"/>
                </a:lnTo>
                <a:close/>
              </a:path>
            </a:pathLst>
          </a:custGeom>
          <a:solidFill>
            <a:srgbClr val="FFFFFF">
              <a:alpha val="1083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2552611" y="10995697"/>
            <a:ext cx="1168400" cy="37465"/>
          </a:xfrm>
          <a:custGeom>
            <a:avLst/>
            <a:gdLst/>
            <a:ahLst/>
            <a:cxnLst/>
            <a:rect l="l" t="t" r="r" b="b"/>
            <a:pathLst>
              <a:path w="1168400" h="37465">
                <a:moveTo>
                  <a:pt x="1168400" y="0"/>
                </a:moveTo>
                <a:lnTo>
                  <a:pt x="0" y="0"/>
                </a:lnTo>
                <a:lnTo>
                  <a:pt x="0" y="36944"/>
                </a:lnTo>
                <a:lnTo>
                  <a:pt x="1168400" y="36944"/>
                </a:lnTo>
                <a:lnTo>
                  <a:pt x="1168400" y="0"/>
                </a:lnTo>
                <a:close/>
              </a:path>
            </a:pathLst>
          </a:custGeom>
          <a:solidFill>
            <a:srgbClr val="FFFFFF">
              <a:alpha val="1238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2566835" y="10995697"/>
            <a:ext cx="1140460" cy="37465"/>
          </a:xfrm>
          <a:custGeom>
            <a:avLst/>
            <a:gdLst/>
            <a:ahLst/>
            <a:cxnLst/>
            <a:rect l="l" t="t" r="r" b="b"/>
            <a:pathLst>
              <a:path w="1140460" h="37465">
                <a:moveTo>
                  <a:pt x="1139926" y="0"/>
                </a:moveTo>
                <a:lnTo>
                  <a:pt x="0" y="0"/>
                </a:lnTo>
                <a:lnTo>
                  <a:pt x="0" y="36944"/>
                </a:lnTo>
                <a:lnTo>
                  <a:pt x="1139926" y="36944"/>
                </a:lnTo>
                <a:lnTo>
                  <a:pt x="1139926" y="0"/>
                </a:lnTo>
                <a:close/>
              </a:path>
            </a:pathLst>
          </a:custGeom>
          <a:solidFill>
            <a:srgbClr val="FFFFFF">
              <a:alpha val="1393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g object 29"/>
          <p:cNvSpPr/>
          <p:nvPr/>
        </p:nvSpPr>
        <p:spPr>
          <a:xfrm>
            <a:off x="2581109" y="10995697"/>
            <a:ext cx="1111885" cy="37465"/>
          </a:xfrm>
          <a:custGeom>
            <a:avLst/>
            <a:gdLst/>
            <a:ahLst/>
            <a:cxnLst/>
            <a:rect l="l" t="t" r="r" b="b"/>
            <a:pathLst>
              <a:path w="1111885" h="37465">
                <a:moveTo>
                  <a:pt x="1111415" y="0"/>
                </a:moveTo>
                <a:lnTo>
                  <a:pt x="0" y="0"/>
                </a:lnTo>
                <a:lnTo>
                  <a:pt x="0" y="36944"/>
                </a:lnTo>
                <a:lnTo>
                  <a:pt x="1111415" y="36944"/>
                </a:lnTo>
                <a:lnTo>
                  <a:pt x="1111415" y="0"/>
                </a:lnTo>
                <a:close/>
              </a:path>
            </a:pathLst>
          </a:custGeom>
          <a:solidFill>
            <a:srgbClr val="FFFFFF">
              <a:alpha val="1548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g object 30"/>
          <p:cNvSpPr/>
          <p:nvPr/>
        </p:nvSpPr>
        <p:spPr>
          <a:xfrm>
            <a:off x="2595321" y="10995697"/>
            <a:ext cx="1083310" cy="37465"/>
          </a:xfrm>
          <a:custGeom>
            <a:avLst/>
            <a:gdLst/>
            <a:ahLst/>
            <a:cxnLst/>
            <a:rect l="l" t="t" r="r" b="b"/>
            <a:pathLst>
              <a:path w="1083310" h="37465">
                <a:moveTo>
                  <a:pt x="1082941" y="0"/>
                </a:moveTo>
                <a:lnTo>
                  <a:pt x="0" y="0"/>
                </a:lnTo>
                <a:lnTo>
                  <a:pt x="0" y="36944"/>
                </a:lnTo>
                <a:lnTo>
                  <a:pt x="1082941" y="36944"/>
                </a:lnTo>
                <a:lnTo>
                  <a:pt x="1082941" y="0"/>
                </a:lnTo>
                <a:close/>
              </a:path>
            </a:pathLst>
          </a:custGeom>
          <a:solidFill>
            <a:srgbClr val="FFFFFF">
              <a:alpha val="1703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g object 31"/>
          <p:cNvSpPr/>
          <p:nvPr/>
        </p:nvSpPr>
        <p:spPr>
          <a:xfrm>
            <a:off x="2609608" y="10995697"/>
            <a:ext cx="1054735" cy="37465"/>
          </a:xfrm>
          <a:custGeom>
            <a:avLst/>
            <a:gdLst/>
            <a:ahLst/>
            <a:cxnLst/>
            <a:rect l="l" t="t" r="r" b="b"/>
            <a:pathLst>
              <a:path w="1054735" h="37465">
                <a:moveTo>
                  <a:pt x="1054442" y="0"/>
                </a:moveTo>
                <a:lnTo>
                  <a:pt x="0" y="0"/>
                </a:lnTo>
                <a:lnTo>
                  <a:pt x="0" y="36944"/>
                </a:lnTo>
                <a:lnTo>
                  <a:pt x="1054442" y="36944"/>
                </a:lnTo>
                <a:lnTo>
                  <a:pt x="1054442" y="0"/>
                </a:lnTo>
                <a:close/>
              </a:path>
            </a:pathLst>
          </a:custGeom>
          <a:solidFill>
            <a:srgbClr val="FFFFFF">
              <a:alpha val="1858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g object 32"/>
          <p:cNvSpPr/>
          <p:nvPr/>
        </p:nvSpPr>
        <p:spPr>
          <a:xfrm>
            <a:off x="2623819" y="10995697"/>
            <a:ext cx="1026160" cy="37465"/>
          </a:xfrm>
          <a:custGeom>
            <a:avLst/>
            <a:gdLst/>
            <a:ahLst/>
            <a:cxnLst/>
            <a:rect l="l" t="t" r="r" b="b"/>
            <a:pathLst>
              <a:path w="1026160" h="37465">
                <a:moveTo>
                  <a:pt x="1025956" y="0"/>
                </a:moveTo>
                <a:lnTo>
                  <a:pt x="0" y="0"/>
                </a:lnTo>
                <a:lnTo>
                  <a:pt x="0" y="36944"/>
                </a:lnTo>
                <a:lnTo>
                  <a:pt x="1025956" y="36944"/>
                </a:lnTo>
                <a:lnTo>
                  <a:pt x="1025956" y="0"/>
                </a:lnTo>
                <a:close/>
              </a:path>
            </a:pathLst>
          </a:custGeom>
          <a:solidFill>
            <a:srgbClr val="FFFFFF">
              <a:alpha val="2012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g object 33"/>
          <p:cNvSpPr/>
          <p:nvPr/>
        </p:nvSpPr>
        <p:spPr>
          <a:xfrm>
            <a:off x="2638069" y="10995697"/>
            <a:ext cx="997585" cy="37465"/>
          </a:xfrm>
          <a:custGeom>
            <a:avLst/>
            <a:gdLst/>
            <a:ahLst/>
            <a:cxnLst/>
            <a:rect l="l" t="t" r="r" b="b"/>
            <a:pathLst>
              <a:path w="997585" h="37465">
                <a:moveTo>
                  <a:pt x="997432" y="0"/>
                </a:moveTo>
                <a:lnTo>
                  <a:pt x="0" y="0"/>
                </a:lnTo>
                <a:lnTo>
                  <a:pt x="0" y="36944"/>
                </a:lnTo>
                <a:lnTo>
                  <a:pt x="997432" y="36944"/>
                </a:lnTo>
                <a:lnTo>
                  <a:pt x="997432" y="0"/>
                </a:lnTo>
                <a:close/>
              </a:path>
            </a:pathLst>
          </a:custGeom>
          <a:solidFill>
            <a:srgbClr val="FFFFFF">
              <a:alpha val="2167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bg object 34"/>
          <p:cNvSpPr/>
          <p:nvPr/>
        </p:nvSpPr>
        <p:spPr>
          <a:xfrm>
            <a:off x="2652306" y="10995697"/>
            <a:ext cx="969010" cy="37465"/>
          </a:xfrm>
          <a:custGeom>
            <a:avLst/>
            <a:gdLst/>
            <a:ahLst/>
            <a:cxnLst/>
            <a:rect l="l" t="t" r="r" b="b"/>
            <a:pathLst>
              <a:path w="969010" h="37465">
                <a:moveTo>
                  <a:pt x="968997" y="0"/>
                </a:moveTo>
                <a:lnTo>
                  <a:pt x="0" y="0"/>
                </a:lnTo>
                <a:lnTo>
                  <a:pt x="0" y="36944"/>
                </a:lnTo>
                <a:lnTo>
                  <a:pt x="968997" y="36944"/>
                </a:lnTo>
                <a:lnTo>
                  <a:pt x="968997" y="0"/>
                </a:lnTo>
                <a:close/>
              </a:path>
            </a:pathLst>
          </a:custGeom>
          <a:solidFill>
            <a:srgbClr val="FFFFFF">
              <a:alpha val="2322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bg object 35"/>
          <p:cNvSpPr/>
          <p:nvPr/>
        </p:nvSpPr>
        <p:spPr>
          <a:xfrm>
            <a:off x="2666555" y="10995697"/>
            <a:ext cx="941069" cy="37465"/>
          </a:xfrm>
          <a:custGeom>
            <a:avLst/>
            <a:gdLst/>
            <a:ahLst/>
            <a:cxnLst/>
            <a:rect l="l" t="t" r="r" b="b"/>
            <a:pathLst>
              <a:path w="941070" h="37465">
                <a:moveTo>
                  <a:pt x="940511" y="0"/>
                </a:moveTo>
                <a:lnTo>
                  <a:pt x="0" y="0"/>
                </a:lnTo>
                <a:lnTo>
                  <a:pt x="0" y="36944"/>
                </a:lnTo>
                <a:lnTo>
                  <a:pt x="940511" y="36944"/>
                </a:lnTo>
                <a:lnTo>
                  <a:pt x="940511" y="0"/>
                </a:lnTo>
                <a:close/>
              </a:path>
            </a:pathLst>
          </a:custGeom>
          <a:solidFill>
            <a:srgbClr val="FFFFFF">
              <a:alpha val="2477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bg object 36"/>
          <p:cNvSpPr/>
          <p:nvPr/>
        </p:nvSpPr>
        <p:spPr>
          <a:xfrm>
            <a:off x="2680804" y="10995697"/>
            <a:ext cx="912494" cy="37465"/>
          </a:xfrm>
          <a:custGeom>
            <a:avLst/>
            <a:gdLst/>
            <a:ahLst/>
            <a:cxnLst/>
            <a:rect l="l" t="t" r="r" b="b"/>
            <a:pathLst>
              <a:path w="912495" h="37465">
                <a:moveTo>
                  <a:pt x="912025" y="0"/>
                </a:moveTo>
                <a:lnTo>
                  <a:pt x="0" y="0"/>
                </a:lnTo>
                <a:lnTo>
                  <a:pt x="0" y="36944"/>
                </a:lnTo>
                <a:lnTo>
                  <a:pt x="912025" y="36944"/>
                </a:lnTo>
                <a:lnTo>
                  <a:pt x="912025" y="0"/>
                </a:lnTo>
                <a:close/>
              </a:path>
            </a:pathLst>
          </a:custGeom>
          <a:solidFill>
            <a:srgbClr val="FFFFFF">
              <a:alpha val="2632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bg object 37"/>
          <p:cNvSpPr/>
          <p:nvPr/>
        </p:nvSpPr>
        <p:spPr>
          <a:xfrm>
            <a:off x="2695016" y="10995697"/>
            <a:ext cx="883919" cy="37465"/>
          </a:xfrm>
          <a:custGeom>
            <a:avLst/>
            <a:gdLst/>
            <a:ahLst/>
            <a:cxnLst/>
            <a:rect l="l" t="t" r="r" b="b"/>
            <a:pathLst>
              <a:path w="883920" h="37465">
                <a:moveTo>
                  <a:pt x="883564" y="0"/>
                </a:moveTo>
                <a:lnTo>
                  <a:pt x="0" y="0"/>
                </a:lnTo>
                <a:lnTo>
                  <a:pt x="0" y="36944"/>
                </a:lnTo>
                <a:lnTo>
                  <a:pt x="883564" y="36944"/>
                </a:lnTo>
                <a:lnTo>
                  <a:pt x="883564" y="0"/>
                </a:lnTo>
                <a:close/>
              </a:path>
            </a:pathLst>
          </a:custGeom>
          <a:solidFill>
            <a:srgbClr val="FFFFFF">
              <a:alpha val="2787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bg object 38"/>
          <p:cNvSpPr/>
          <p:nvPr/>
        </p:nvSpPr>
        <p:spPr>
          <a:xfrm>
            <a:off x="2709303" y="10995697"/>
            <a:ext cx="855344" cy="37465"/>
          </a:xfrm>
          <a:custGeom>
            <a:avLst/>
            <a:gdLst/>
            <a:ahLst/>
            <a:cxnLst/>
            <a:rect l="l" t="t" r="r" b="b"/>
            <a:pathLst>
              <a:path w="855345" h="37465">
                <a:moveTo>
                  <a:pt x="855040" y="0"/>
                </a:moveTo>
                <a:lnTo>
                  <a:pt x="0" y="0"/>
                </a:lnTo>
                <a:lnTo>
                  <a:pt x="0" y="36944"/>
                </a:lnTo>
                <a:lnTo>
                  <a:pt x="855040" y="36944"/>
                </a:lnTo>
                <a:lnTo>
                  <a:pt x="855040" y="0"/>
                </a:lnTo>
                <a:close/>
              </a:path>
            </a:pathLst>
          </a:custGeom>
          <a:solidFill>
            <a:srgbClr val="FFFFFF">
              <a:alpha val="2941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bg object 39"/>
          <p:cNvSpPr/>
          <p:nvPr/>
        </p:nvSpPr>
        <p:spPr>
          <a:xfrm>
            <a:off x="2723502" y="10995697"/>
            <a:ext cx="826769" cy="37465"/>
          </a:xfrm>
          <a:custGeom>
            <a:avLst/>
            <a:gdLst/>
            <a:ahLst/>
            <a:cxnLst/>
            <a:rect l="l" t="t" r="r" b="b"/>
            <a:pathLst>
              <a:path w="826770" h="37465">
                <a:moveTo>
                  <a:pt x="826566" y="0"/>
                </a:moveTo>
                <a:lnTo>
                  <a:pt x="0" y="0"/>
                </a:lnTo>
                <a:lnTo>
                  <a:pt x="0" y="36944"/>
                </a:lnTo>
                <a:lnTo>
                  <a:pt x="826566" y="36944"/>
                </a:lnTo>
                <a:lnTo>
                  <a:pt x="826566" y="0"/>
                </a:lnTo>
                <a:close/>
              </a:path>
            </a:pathLst>
          </a:custGeom>
          <a:solidFill>
            <a:srgbClr val="FFFFFF">
              <a:alpha val="3096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bg object 40"/>
          <p:cNvSpPr/>
          <p:nvPr/>
        </p:nvSpPr>
        <p:spPr>
          <a:xfrm>
            <a:off x="2737789" y="10995697"/>
            <a:ext cx="798195" cy="37465"/>
          </a:xfrm>
          <a:custGeom>
            <a:avLst/>
            <a:gdLst/>
            <a:ahLst/>
            <a:cxnLst/>
            <a:rect l="l" t="t" r="r" b="b"/>
            <a:pathLst>
              <a:path w="798195" h="37465">
                <a:moveTo>
                  <a:pt x="798067" y="0"/>
                </a:moveTo>
                <a:lnTo>
                  <a:pt x="0" y="0"/>
                </a:lnTo>
                <a:lnTo>
                  <a:pt x="0" y="36944"/>
                </a:lnTo>
                <a:lnTo>
                  <a:pt x="798067" y="36944"/>
                </a:lnTo>
                <a:lnTo>
                  <a:pt x="798067" y="0"/>
                </a:lnTo>
                <a:close/>
              </a:path>
            </a:pathLst>
          </a:custGeom>
          <a:solidFill>
            <a:srgbClr val="FFFFFF">
              <a:alpha val="3251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bg object 41"/>
          <p:cNvSpPr/>
          <p:nvPr/>
        </p:nvSpPr>
        <p:spPr>
          <a:xfrm>
            <a:off x="2752001" y="10995697"/>
            <a:ext cx="769620" cy="37465"/>
          </a:xfrm>
          <a:custGeom>
            <a:avLst/>
            <a:gdLst/>
            <a:ahLst/>
            <a:cxnLst/>
            <a:rect l="l" t="t" r="r" b="b"/>
            <a:pathLst>
              <a:path w="769620" h="37465">
                <a:moveTo>
                  <a:pt x="769581" y="0"/>
                </a:moveTo>
                <a:lnTo>
                  <a:pt x="0" y="0"/>
                </a:lnTo>
                <a:lnTo>
                  <a:pt x="0" y="36944"/>
                </a:lnTo>
                <a:lnTo>
                  <a:pt x="769581" y="36944"/>
                </a:lnTo>
                <a:lnTo>
                  <a:pt x="769581" y="0"/>
                </a:lnTo>
                <a:close/>
              </a:path>
            </a:pathLst>
          </a:custGeom>
          <a:solidFill>
            <a:srgbClr val="FFFFFF">
              <a:alpha val="3406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bg object 42"/>
          <p:cNvSpPr/>
          <p:nvPr/>
        </p:nvSpPr>
        <p:spPr>
          <a:xfrm>
            <a:off x="2766275" y="10995697"/>
            <a:ext cx="741680" cy="37465"/>
          </a:xfrm>
          <a:custGeom>
            <a:avLst/>
            <a:gdLst/>
            <a:ahLst/>
            <a:cxnLst/>
            <a:rect l="l" t="t" r="r" b="b"/>
            <a:pathLst>
              <a:path w="741679" h="37465">
                <a:moveTo>
                  <a:pt x="741095" y="0"/>
                </a:moveTo>
                <a:lnTo>
                  <a:pt x="0" y="0"/>
                </a:lnTo>
                <a:lnTo>
                  <a:pt x="0" y="36944"/>
                </a:lnTo>
                <a:lnTo>
                  <a:pt x="741095" y="36944"/>
                </a:lnTo>
                <a:lnTo>
                  <a:pt x="741095" y="0"/>
                </a:lnTo>
                <a:close/>
              </a:path>
            </a:pathLst>
          </a:custGeom>
          <a:solidFill>
            <a:srgbClr val="FFFFFF">
              <a:alpha val="3561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bg object 43"/>
          <p:cNvSpPr/>
          <p:nvPr/>
        </p:nvSpPr>
        <p:spPr>
          <a:xfrm>
            <a:off x="2780499" y="10995697"/>
            <a:ext cx="713105" cy="37465"/>
          </a:xfrm>
          <a:custGeom>
            <a:avLst/>
            <a:gdLst/>
            <a:ahLst/>
            <a:cxnLst/>
            <a:rect l="l" t="t" r="r" b="b"/>
            <a:pathLst>
              <a:path w="713104" h="37465">
                <a:moveTo>
                  <a:pt x="712597" y="0"/>
                </a:moveTo>
                <a:lnTo>
                  <a:pt x="0" y="0"/>
                </a:lnTo>
                <a:lnTo>
                  <a:pt x="0" y="36944"/>
                </a:lnTo>
                <a:lnTo>
                  <a:pt x="712597" y="36944"/>
                </a:lnTo>
                <a:lnTo>
                  <a:pt x="712597" y="0"/>
                </a:lnTo>
                <a:close/>
              </a:path>
            </a:pathLst>
          </a:custGeom>
          <a:solidFill>
            <a:srgbClr val="FFFFFF">
              <a:alpha val="3716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bg object 44"/>
          <p:cNvSpPr/>
          <p:nvPr/>
        </p:nvSpPr>
        <p:spPr>
          <a:xfrm>
            <a:off x="2794774" y="10995697"/>
            <a:ext cx="684530" cy="37465"/>
          </a:xfrm>
          <a:custGeom>
            <a:avLst/>
            <a:gdLst/>
            <a:ahLst/>
            <a:cxnLst/>
            <a:rect l="l" t="t" r="r" b="b"/>
            <a:pathLst>
              <a:path w="684529" h="37465">
                <a:moveTo>
                  <a:pt x="684110" y="0"/>
                </a:moveTo>
                <a:lnTo>
                  <a:pt x="0" y="0"/>
                </a:lnTo>
                <a:lnTo>
                  <a:pt x="0" y="36944"/>
                </a:lnTo>
                <a:lnTo>
                  <a:pt x="684110" y="36944"/>
                </a:lnTo>
                <a:lnTo>
                  <a:pt x="684110" y="0"/>
                </a:lnTo>
                <a:close/>
              </a:path>
            </a:pathLst>
          </a:custGeom>
          <a:solidFill>
            <a:srgbClr val="FFFFFF">
              <a:alpha val="3870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bg object 45"/>
          <p:cNvSpPr/>
          <p:nvPr/>
        </p:nvSpPr>
        <p:spPr>
          <a:xfrm>
            <a:off x="2808985" y="10995697"/>
            <a:ext cx="655955" cy="37465"/>
          </a:xfrm>
          <a:custGeom>
            <a:avLst/>
            <a:gdLst/>
            <a:ahLst/>
            <a:cxnLst/>
            <a:rect l="l" t="t" r="r" b="b"/>
            <a:pathLst>
              <a:path w="655954" h="37465">
                <a:moveTo>
                  <a:pt x="655624" y="0"/>
                </a:moveTo>
                <a:lnTo>
                  <a:pt x="0" y="0"/>
                </a:lnTo>
                <a:lnTo>
                  <a:pt x="0" y="36944"/>
                </a:lnTo>
                <a:lnTo>
                  <a:pt x="655624" y="36944"/>
                </a:lnTo>
                <a:lnTo>
                  <a:pt x="655624" y="0"/>
                </a:lnTo>
                <a:close/>
              </a:path>
            </a:pathLst>
          </a:custGeom>
          <a:solidFill>
            <a:srgbClr val="FFFFFF">
              <a:alpha val="4025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bg object 46"/>
          <p:cNvSpPr/>
          <p:nvPr/>
        </p:nvSpPr>
        <p:spPr>
          <a:xfrm>
            <a:off x="2823197" y="10995697"/>
            <a:ext cx="627380" cy="37465"/>
          </a:xfrm>
          <a:custGeom>
            <a:avLst/>
            <a:gdLst/>
            <a:ahLst/>
            <a:cxnLst/>
            <a:rect l="l" t="t" r="r" b="b"/>
            <a:pathLst>
              <a:path w="627379" h="37465">
                <a:moveTo>
                  <a:pt x="627202" y="0"/>
                </a:moveTo>
                <a:lnTo>
                  <a:pt x="0" y="0"/>
                </a:lnTo>
                <a:lnTo>
                  <a:pt x="0" y="36944"/>
                </a:lnTo>
                <a:lnTo>
                  <a:pt x="627202" y="36944"/>
                </a:lnTo>
                <a:lnTo>
                  <a:pt x="627202" y="0"/>
                </a:lnTo>
                <a:close/>
              </a:path>
            </a:pathLst>
          </a:custGeom>
          <a:solidFill>
            <a:srgbClr val="FFFFFF">
              <a:alpha val="4180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bg object 47"/>
          <p:cNvSpPr/>
          <p:nvPr/>
        </p:nvSpPr>
        <p:spPr>
          <a:xfrm>
            <a:off x="2837472" y="10995697"/>
            <a:ext cx="598805" cy="37465"/>
          </a:xfrm>
          <a:custGeom>
            <a:avLst/>
            <a:gdLst/>
            <a:ahLst/>
            <a:cxnLst/>
            <a:rect l="l" t="t" r="r" b="b"/>
            <a:pathLst>
              <a:path w="598804" h="37465">
                <a:moveTo>
                  <a:pt x="598639" y="0"/>
                </a:moveTo>
                <a:lnTo>
                  <a:pt x="0" y="0"/>
                </a:lnTo>
                <a:lnTo>
                  <a:pt x="0" y="36944"/>
                </a:lnTo>
                <a:lnTo>
                  <a:pt x="598639" y="36944"/>
                </a:lnTo>
                <a:lnTo>
                  <a:pt x="598639" y="0"/>
                </a:lnTo>
                <a:close/>
              </a:path>
            </a:pathLst>
          </a:custGeom>
          <a:solidFill>
            <a:srgbClr val="FFFFFF">
              <a:alpha val="4335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bg object 48"/>
          <p:cNvSpPr/>
          <p:nvPr/>
        </p:nvSpPr>
        <p:spPr>
          <a:xfrm>
            <a:off x="2851696" y="10995697"/>
            <a:ext cx="570230" cy="37465"/>
          </a:xfrm>
          <a:custGeom>
            <a:avLst/>
            <a:gdLst/>
            <a:ahLst/>
            <a:cxnLst/>
            <a:rect l="l" t="t" r="r" b="b"/>
            <a:pathLst>
              <a:path w="570229" h="37465">
                <a:moveTo>
                  <a:pt x="570141" y="0"/>
                </a:moveTo>
                <a:lnTo>
                  <a:pt x="0" y="0"/>
                </a:lnTo>
                <a:lnTo>
                  <a:pt x="0" y="36944"/>
                </a:lnTo>
                <a:lnTo>
                  <a:pt x="570141" y="36944"/>
                </a:lnTo>
                <a:lnTo>
                  <a:pt x="570141" y="0"/>
                </a:lnTo>
                <a:close/>
              </a:path>
            </a:pathLst>
          </a:custGeom>
          <a:solidFill>
            <a:srgbClr val="FFFFFF">
              <a:alpha val="4490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bg object 49"/>
          <p:cNvSpPr/>
          <p:nvPr/>
        </p:nvSpPr>
        <p:spPr>
          <a:xfrm>
            <a:off x="2865970" y="10995697"/>
            <a:ext cx="541655" cy="37465"/>
          </a:xfrm>
          <a:custGeom>
            <a:avLst/>
            <a:gdLst/>
            <a:ahLst/>
            <a:cxnLst/>
            <a:rect l="l" t="t" r="r" b="b"/>
            <a:pathLst>
              <a:path w="541654" h="37465">
                <a:moveTo>
                  <a:pt x="541642" y="0"/>
                </a:moveTo>
                <a:lnTo>
                  <a:pt x="0" y="0"/>
                </a:lnTo>
                <a:lnTo>
                  <a:pt x="0" y="36944"/>
                </a:lnTo>
                <a:lnTo>
                  <a:pt x="541642" y="36944"/>
                </a:lnTo>
                <a:lnTo>
                  <a:pt x="541642" y="0"/>
                </a:lnTo>
                <a:close/>
              </a:path>
            </a:pathLst>
          </a:custGeom>
          <a:solidFill>
            <a:srgbClr val="FFFFFF">
              <a:alpha val="4645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bg object 50"/>
          <p:cNvSpPr/>
          <p:nvPr/>
        </p:nvSpPr>
        <p:spPr>
          <a:xfrm>
            <a:off x="2880182" y="10995697"/>
            <a:ext cx="513715" cy="37465"/>
          </a:xfrm>
          <a:custGeom>
            <a:avLst/>
            <a:gdLst/>
            <a:ahLst/>
            <a:cxnLst/>
            <a:rect l="l" t="t" r="r" b="b"/>
            <a:pathLst>
              <a:path w="513714" h="37465">
                <a:moveTo>
                  <a:pt x="513219" y="0"/>
                </a:moveTo>
                <a:lnTo>
                  <a:pt x="0" y="0"/>
                </a:lnTo>
                <a:lnTo>
                  <a:pt x="0" y="36944"/>
                </a:lnTo>
                <a:lnTo>
                  <a:pt x="513219" y="36944"/>
                </a:lnTo>
                <a:lnTo>
                  <a:pt x="513219" y="0"/>
                </a:lnTo>
                <a:close/>
              </a:path>
            </a:pathLst>
          </a:custGeom>
          <a:solidFill>
            <a:srgbClr val="FFFFFF">
              <a:alpha val="47999"/>
            </a:srgbClr>
          </a:solidFill>
        </p:spPr>
        <p:txBody>
          <a:bodyPr wrap="square" lIns="0" tIns="0" rIns="0" bIns="0" rtlCol="0"/>
          <a:lstStyle/>
          <a:p/>
        </p:txBody>
      </p:sp>
      <p:pic>
        <p:nvPicPr>
          <p:cNvPr id="51" name="bg object 5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18885" y="9790962"/>
            <a:ext cx="3357077" cy="870407"/>
          </a:xfrm>
          <a:prstGeom prst="rect">
            <a:avLst/>
          </a:prstGeom>
        </p:spPr>
      </p:pic>
      <p:sp>
        <p:nvSpPr>
          <p:cNvPr id="52" name="bg object 52"/>
          <p:cNvSpPr/>
          <p:nvPr/>
        </p:nvSpPr>
        <p:spPr>
          <a:xfrm>
            <a:off x="2765856" y="10621860"/>
            <a:ext cx="1368425" cy="40005"/>
          </a:xfrm>
          <a:custGeom>
            <a:avLst/>
            <a:gdLst/>
            <a:ahLst/>
            <a:cxnLst/>
            <a:rect l="l" t="t" r="r" b="b"/>
            <a:pathLst>
              <a:path w="1368425" h="40004">
                <a:moveTo>
                  <a:pt x="1367828" y="0"/>
                </a:moveTo>
                <a:lnTo>
                  <a:pt x="0" y="0"/>
                </a:lnTo>
                <a:lnTo>
                  <a:pt x="0" y="39458"/>
                </a:lnTo>
                <a:lnTo>
                  <a:pt x="1367828" y="39458"/>
                </a:lnTo>
                <a:lnTo>
                  <a:pt x="1367828" y="0"/>
                </a:lnTo>
                <a:close/>
              </a:path>
            </a:pathLst>
          </a:custGeom>
          <a:solidFill>
            <a:srgbClr val="FFFFFF">
              <a:alpha val="77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bg object 53"/>
          <p:cNvSpPr/>
          <p:nvPr/>
        </p:nvSpPr>
        <p:spPr>
          <a:xfrm>
            <a:off x="2780068" y="10621860"/>
            <a:ext cx="1339850" cy="40005"/>
          </a:xfrm>
          <a:custGeom>
            <a:avLst/>
            <a:gdLst/>
            <a:ahLst/>
            <a:cxnLst/>
            <a:rect l="l" t="t" r="r" b="b"/>
            <a:pathLst>
              <a:path w="1339850" h="40004">
                <a:moveTo>
                  <a:pt x="1339367" y="0"/>
                </a:moveTo>
                <a:lnTo>
                  <a:pt x="0" y="0"/>
                </a:lnTo>
                <a:lnTo>
                  <a:pt x="0" y="39458"/>
                </a:lnTo>
                <a:lnTo>
                  <a:pt x="1339367" y="39458"/>
                </a:lnTo>
                <a:lnTo>
                  <a:pt x="1339367" y="0"/>
                </a:lnTo>
                <a:close/>
              </a:path>
            </a:pathLst>
          </a:custGeom>
          <a:solidFill>
            <a:srgbClr val="FFFFFF">
              <a:alpha val="154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bg object 54"/>
          <p:cNvSpPr/>
          <p:nvPr/>
        </p:nvSpPr>
        <p:spPr>
          <a:xfrm>
            <a:off x="2794342" y="10621860"/>
            <a:ext cx="1311275" cy="40005"/>
          </a:xfrm>
          <a:custGeom>
            <a:avLst/>
            <a:gdLst/>
            <a:ahLst/>
            <a:cxnLst/>
            <a:rect l="l" t="t" r="r" b="b"/>
            <a:pathLst>
              <a:path w="1311275" h="40004">
                <a:moveTo>
                  <a:pt x="1310843" y="0"/>
                </a:moveTo>
                <a:lnTo>
                  <a:pt x="0" y="0"/>
                </a:lnTo>
                <a:lnTo>
                  <a:pt x="0" y="39458"/>
                </a:lnTo>
                <a:lnTo>
                  <a:pt x="1310843" y="39458"/>
                </a:lnTo>
                <a:lnTo>
                  <a:pt x="1310843" y="0"/>
                </a:lnTo>
                <a:close/>
              </a:path>
            </a:pathLst>
          </a:custGeom>
          <a:solidFill>
            <a:srgbClr val="FFFFFF">
              <a:alpha val="232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bg object 55"/>
          <p:cNvSpPr/>
          <p:nvPr/>
        </p:nvSpPr>
        <p:spPr>
          <a:xfrm>
            <a:off x="2808566" y="10621860"/>
            <a:ext cx="1282700" cy="40005"/>
          </a:xfrm>
          <a:custGeom>
            <a:avLst/>
            <a:gdLst/>
            <a:ahLst/>
            <a:cxnLst/>
            <a:rect l="l" t="t" r="r" b="b"/>
            <a:pathLst>
              <a:path w="1282700" h="40004">
                <a:moveTo>
                  <a:pt x="1282382" y="0"/>
                </a:moveTo>
                <a:lnTo>
                  <a:pt x="0" y="0"/>
                </a:lnTo>
                <a:lnTo>
                  <a:pt x="0" y="39458"/>
                </a:lnTo>
                <a:lnTo>
                  <a:pt x="1282382" y="39458"/>
                </a:lnTo>
                <a:lnTo>
                  <a:pt x="1282382" y="0"/>
                </a:lnTo>
                <a:close/>
              </a:path>
            </a:pathLst>
          </a:custGeom>
          <a:solidFill>
            <a:srgbClr val="FFFFFF">
              <a:alpha val="3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bg object 56"/>
          <p:cNvSpPr/>
          <p:nvPr/>
        </p:nvSpPr>
        <p:spPr>
          <a:xfrm>
            <a:off x="2822841" y="10621860"/>
            <a:ext cx="1254125" cy="40005"/>
          </a:xfrm>
          <a:custGeom>
            <a:avLst/>
            <a:gdLst/>
            <a:ahLst/>
            <a:cxnLst/>
            <a:rect l="l" t="t" r="r" b="b"/>
            <a:pathLst>
              <a:path w="1254125" h="40004">
                <a:moveTo>
                  <a:pt x="1253870" y="0"/>
                </a:moveTo>
                <a:lnTo>
                  <a:pt x="0" y="0"/>
                </a:lnTo>
                <a:lnTo>
                  <a:pt x="0" y="39458"/>
                </a:lnTo>
                <a:lnTo>
                  <a:pt x="1253870" y="39458"/>
                </a:lnTo>
                <a:lnTo>
                  <a:pt x="1253870" y="0"/>
                </a:lnTo>
                <a:close/>
              </a:path>
            </a:pathLst>
          </a:custGeom>
          <a:solidFill>
            <a:srgbClr val="FFFFFF">
              <a:alpha val="386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bg object 57"/>
          <p:cNvSpPr/>
          <p:nvPr/>
        </p:nvSpPr>
        <p:spPr>
          <a:xfrm>
            <a:off x="2837052" y="10621860"/>
            <a:ext cx="1225550" cy="40005"/>
          </a:xfrm>
          <a:custGeom>
            <a:avLst/>
            <a:gdLst/>
            <a:ahLst/>
            <a:cxnLst/>
            <a:rect l="l" t="t" r="r" b="b"/>
            <a:pathLst>
              <a:path w="1225550" h="40004">
                <a:moveTo>
                  <a:pt x="1225410" y="0"/>
                </a:moveTo>
                <a:lnTo>
                  <a:pt x="0" y="0"/>
                </a:lnTo>
                <a:lnTo>
                  <a:pt x="0" y="39458"/>
                </a:lnTo>
                <a:lnTo>
                  <a:pt x="1225410" y="39458"/>
                </a:lnTo>
                <a:lnTo>
                  <a:pt x="1225410" y="0"/>
                </a:lnTo>
                <a:close/>
              </a:path>
            </a:pathLst>
          </a:custGeom>
          <a:solidFill>
            <a:srgbClr val="FFFFFF">
              <a:alpha val="464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bg object 58"/>
          <p:cNvSpPr/>
          <p:nvPr/>
        </p:nvSpPr>
        <p:spPr>
          <a:xfrm>
            <a:off x="2851302" y="10621860"/>
            <a:ext cx="1196975" cy="40005"/>
          </a:xfrm>
          <a:custGeom>
            <a:avLst/>
            <a:gdLst/>
            <a:ahLst/>
            <a:cxnLst/>
            <a:rect l="l" t="t" r="r" b="b"/>
            <a:pathLst>
              <a:path w="1196975" h="40004">
                <a:moveTo>
                  <a:pt x="1196873" y="0"/>
                </a:moveTo>
                <a:lnTo>
                  <a:pt x="0" y="0"/>
                </a:lnTo>
                <a:lnTo>
                  <a:pt x="0" y="39458"/>
                </a:lnTo>
                <a:lnTo>
                  <a:pt x="1196873" y="39458"/>
                </a:lnTo>
                <a:lnTo>
                  <a:pt x="1196873" y="0"/>
                </a:lnTo>
                <a:close/>
              </a:path>
            </a:pathLst>
          </a:custGeom>
          <a:solidFill>
            <a:srgbClr val="FFFFFF">
              <a:alpha val="541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bg object 59"/>
          <p:cNvSpPr/>
          <p:nvPr/>
        </p:nvSpPr>
        <p:spPr>
          <a:xfrm>
            <a:off x="2865551" y="10621860"/>
            <a:ext cx="1169035" cy="40005"/>
          </a:xfrm>
          <a:custGeom>
            <a:avLst/>
            <a:gdLst/>
            <a:ahLst/>
            <a:cxnLst/>
            <a:rect l="l" t="t" r="r" b="b"/>
            <a:pathLst>
              <a:path w="1169035" h="40004">
                <a:moveTo>
                  <a:pt x="1168425" y="0"/>
                </a:moveTo>
                <a:lnTo>
                  <a:pt x="0" y="0"/>
                </a:lnTo>
                <a:lnTo>
                  <a:pt x="0" y="39458"/>
                </a:lnTo>
                <a:lnTo>
                  <a:pt x="1168425" y="39458"/>
                </a:lnTo>
                <a:lnTo>
                  <a:pt x="1168425" y="0"/>
                </a:lnTo>
                <a:close/>
              </a:path>
            </a:pathLst>
          </a:custGeom>
          <a:solidFill>
            <a:srgbClr val="FFFFFF">
              <a:alpha val="619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bg object 60"/>
          <p:cNvSpPr/>
          <p:nvPr/>
        </p:nvSpPr>
        <p:spPr>
          <a:xfrm>
            <a:off x="2879788" y="10621860"/>
            <a:ext cx="1140460" cy="40005"/>
          </a:xfrm>
          <a:custGeom>
            <a:avLst/>
            <a:gdLst/>
            <a:ahLst/>
            <a:cxnLst/>
            <a:rect l="l" t="t" r="r" b="b"/>
            <a:pathLst>
              <a:path w="1140460" h="40004">
                <a:moveTo>
                  <a:pt x="1139901" y="0"/>
                </a:moveTo>
                <a:lnTo>
                  <a:pt x="0" y="0"/>
                </a:lnTo>
                <a:lnTo>
                  <a:pt x="0" y="39458"/>
                </a:lnTo>
                <a:lnTo>
                  <a:pt x="1139901" y="39458"/>
                </a:lnTo>
                <a:lnTo>
                  <a:pt x="1139901" y="0"/>
                </a:lnTo>
                <a:close/>
              </a:path>
            </a:pathLst>
          </a:custGeom>
          <a:solidFill>
            <a:srgbClr val="FFFFFF">
              <a:alpha val="696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bg object 61"/>
          <p:cNvSpPr/>
          <p:nvPr/>
        </p:nvSpPr>
        <p:spPr>
          <a:xfrm>
            <a:off x="2894037" y="10621860"/>
            <a:ext cx="1111885" cy="40005"/>
          </a:xfrm>
          <a:custGeom>
            <a:avLst/>
            <a:gdLst/>
            <a:ahLst/>
            <a:cxnLst/>
            <a:rect l="l" t="t" r="r" b="b"/>
            <a:pathLst>
              <a:path w="1111885" h="40004">
                <a:moveTo>
                  <a:pt x="1111427" y="0"/>
                </a:moveTo>
                <a:lnTo>
                  <a:pt x="0" y="0"/>
                </a:lnTo>
                <a:lnTo>
                  <a:pt x="0" y="39458"/>
                </a:lnTo>
                <a:lnTo>
                  <a:pt x="1111427" y="39458"/>
                </a:lnTo>
                <a:lnTo>
                  <a:pt x="1111427" y="0"/>
                </a:lnTo>
                <a:close/>
              </a:path>
            </a:pathLst>
          </a:custGeom>
          <a:solidFill>
            <a:srgbClr val="FFFFFF">
              <a:alpha val="774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bg object 62"/>
          <p:cNvSpPr/>
          <p:nvPr/>
        </p:nvSpPr>
        <p:spPr>
          <a:xfrm>
            <a:off x="2908249" y="10621860"/>
            <a:ext cx="1083310" cy="40005"/>
          </a:xfrm>
          <a:custGeom>
            <a:avLst/>
            <a:gdLst/>
            <a:ahLst/>
            <a:cxnLst/>
            <a:rect l="l" t="t" r="r" b="b"/>
            <a:pathLst>
              <a:path w="1083310" h="40004">
                <a:moveTo>
                  <a:pt x="1082941" y="0"/>
                </a:moveTo>
                <a:lnTo>
                  <a:pt x="0" y="0"/>
                </a:lnTo>
                <a:lnTo>
                  <a:pt x="0" y="39458"/>
                </a:lnTo>
                <a:lnTo>
                  <a:pt x="1082941" y="39458"/>
                </a:lnTo>
                <a:lnTo>
                  <a:pt x="1082941" y="0"/>
                </a:lnTo>
                <a:close/>
              </a:path>
            </a:pathLst>
          </a:custGeom>
          <a:solidFill>
            <a:srgbClr val="FFFFFF">
              <a:alpha val="851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bg object 63"/>
          <p:cNvSpPr/>
          <p:nvPr/>
        </p:nvSpPr>
        <p:spPr>
          <a:xfrm>
            <a:off x="2922536" y="10621860"/>
            <a:ext cx="1054735" cy="40005"/>
          </a:xfrm>
          <a:custGeom>
            <a:avLst/>
            <a:gdLst/>
            <a:ahLst/>
            <a:cxnLst/>
            <a:rect l="l" t="t" r="r" b="b"/>
            <a:pathLst>
              <a:path w="1054735" h="40004">
                <a:moveTo>
                  <a:pt x="1054442" y="0"/>
                </a:moveTo>
                <a:lnTo>
                  <a:pt x="0" y="0"/>
                </a:lnTo>
                <a:lnTo>
                  <a:pt x="0" y="39458"/>
                </a:lnTo>
                <a:lnTo>
                  <a:pt x="1054442" y="39458"/>
                </a:lnTo>
                <a:lnTo>
                  <a:pt x="1054442" y="0"/>
                </a:lnTo>
                <a:close/>
              </a:path>
            </a:pathLst>
          </a:custGeom>
          <a:solidFill>
            <a:srgbClr val="FFFFFF">
              <a:alpha val="928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bg object 64"/>
          <p:cNvSpPr/>
          <p:nvPr/>
        </p:nvSpPr>
        <p:spPr>
          <a:xfrm>
            <a:off x="2936747" y="10621860"/>
            <a:ext cx="1026160" cy="40005"/>
          </a:xfrm>
          <a:custGeom>
            <a:avLst/>
            <a:gdLst/>
            <a:ahLst/>
            <a:cxnLst/>
            <a:rect l="l" t="t" r="r" b="b"/>
            <a:pathLst>
              <a:path w="1026160" h="40004">
                <a:moveTo>
                  <a:pt x="1025956" y="0"/>
                </a:moveTo>
                <a:lnTo>
                  <a:pt x="0" y="0"/>
                </a:lnTo>
                <a:lnTo>
                  <a:pt x="0" y="39458"/>
                </a:lnTo>
                <a:lnTo>
                  <a:pt x="1025956" y="39458"/>
                </a:lnTo>
                <a:lnTo>
                  <a:pt x="1025956" y="0"/>
                </a:lnTo>
                <a:close/>
              </a:path>
            </a:pathLst>
          </a:custGeom>
          <a:solidFill>
            <a:srgbClr val="FFFFFF">
              <a:alpha val="1006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bg object 65"/>
          <p:cNvSpPr/>
          <p:nvPr/>
        </p:nvSpPr>
        <p:spPr>
          <a:xfrm>
            <a:off x="2951035" y="10621860"/>
            <a:ext cx="997585" cy="40005"/>
          </a:xfrm>
          <a:custGeom>
            <a:avLst/>
            <a:gdLst/>
            <a:ahLst/>
            <a:cxnLst/>
            <a:rect l="l" t="t" r="r" b="b"/>
            <a:pathLst>
              <a:path w="997585" h="40004">
                <a:moveTo>
                  <a:pt x="997458" y="0"/>
                </a:moveTo>
                <a:lnTo>
                  <a:pt x="0" y="0"/>
                </a:lnTo>
                <a:lnTo>
                  <a:pt x="0" y="39458"/>
                </a:lnTo>
                <a:lnTo>
                  <a:pt x="997458" y="39458"/>
                </a:lnTo>
                <a:lnTo>
                  <a:pt x="997458" y="0"/>
                </a:lnTo>
                <a:close/>
              </a:path>
            </a:pathLst>
          </a:custGeom>
          <a:solidFill>
            <a:srgbClr val="FFFFFF">
              <a:alpha val="1083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bg object 66"/>
          <p:cNvSpPr/>
          <p:nvPr/>
        </p:nvSpPr>
        <p:spPr>
          <a:xfrm>
            <a:off x="2965234" y="10621860"/>
            <a:ext cx="969010" cy="40005"/>
          </a:xfrm>
          <a:custGeom>
            <a:avLst/>
            <a:gdLst/>
            <a:ahLst/>
            <a:cxnLst/>
            <a:rect l="l" t="t" r="r" b="b"/>
            <a:pathLst>
              <a:path w="969010" h="40004">
                <a:moveTo>
                  <a:pt x="969010" y="0"/>
                </a:moveTo>
                <a:lnTo>
                  <a:pt x="0" y="0"/>
                </a:lnTo>
                <a:lnTo>
                  <a:pt x="0" y="39458"/>
                </a:lnTo>
                <a:lnTo>
                  <a:pt x="969010" y="39458"/>
                </a:lnTo>
                <a:lnTo>
                  <a:pt x="969010" y="0"/>
                </a:lnTo>
                <a:close/>
              </a:path>
            </a:pathLst>
          </a:custGeom>
          <a:solidFill>
            <a:srgbClr val="FFFFFF">
              <a:alpha val="1161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bg object 67"/>
          <p:cNvSpPr/>
          <p:nvPr/>
        </p:nvSpPr>
        <p:spPr>
          <a:xfrm>
            <a:off x="2979508" y="10621860"/>
            <a:ext cx="941069" cy="40005"/>
          </a:xfrm>
          <a:custGeom>
            <a:avLst/>
            <a:gdLst/>
            <a:ahLst/>
            <a:cxnLst/>
            <a:rect l="l" t="t" r="r" b="b"/>
            <a:pathLst>
              <a:path w="941070" h="40004">
                <a:moveTo>
                  <a:pt x="940498" y="0"/>
                </a:moveTo>
                <a:lnTo>
                  <a:pt x="0" y="0"/>
                </a:lnTo>
                <a:lnTo>
                  <a:pt x="0" y="39458"/>
                </a:lnTo>
                <a:lnTo>
                  <a:pt x="940498" y="39458"/>
                </a:lnTo>
                <a:lnTo>
                  <a:pt x="940498" y="0"/>
                </a:lnTo>
                <a:close/>
              </a:path>
            </a:pathLst>
          </a:custGeom>
          <a:solidFill>
            <a:srgbClr val="FFFFFF">
              <a:alpha val="1238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bg object 68"/>
          <p:cNvSpPr/>
          <p:nvPr/>
        </p:nvSpPr>
        <p:spPr>
          <a:xfrm>
            <a:off x="2993732" y="10621860"/>
            <a:ext cx="912494" cy="40005"/>
          </a:xfrm>
          <a:custGeom>
            <a:avLst/>
            <a:gdLst/>
            <a:ahLst/>
            <a:cxnLst/>
            <a:rect l="l" t="t" r="r" b="b"/>
            <a:pathLst>
              <a:path w="912495" h="40004">
                <a:moveTo>
                  <a:pt x="912037" y="0"/>
                </a:moveTo>
                <a:lnTo>
                  <a:pt x="0" y="0"/>
                </a:lnTo>
                <a:lnTo>
                  <a:pt x="0" y="39458"/>
                </a:lnTo>
                <a:lnTo>
                  <a:pt x="912037" y="39458"/>
                </a:lnTo>
                <a:lnTo>
                  <a:pt x="912037" y="0"/>
                </a:lnTo>
                <a:close/>
              </a:path>
            </a:pathLst>
          </a:custGeom>
          <a:solidFill>
            <a:srgbClr val="FFFFFF">
              <a:alpha val="1316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bg object 69"/>
          <p:cNvSpPr/>
          <p:nvPr/>
        </p:nvSpPr>
        <p:spPr>
          <a:xfrm>
            <a:off x="3008007" y="10621860"/>
            <a:ext cx="883919" cy="40005"/>
          </a:xfrm>
          <a:custGeom>
            <a:avLst/>
            <a:gdLst/>
            <a:ahLst/>
            <a:cxnLst/>
            <a:rect l="l" t="t" r="r" b="b"/>
            <a:pathLst>
              <a:path w="883920" h="40004">
                <a:moveTo>
                  <a:pt x="883488" y="0"/>
                </a:moveTo>
                <a:lnTo>
                  <a:pt x="0" y="0"/>
                </a:lnTo>
                <a:lnTo>
                  <a:pt x="0" y="39458"/>
                </a:lnTo>
                <a:lnTo>
                  <a:pt x="883488" y="39458"/>
                </a:lnTo>
                <a:lnTo>
                  <a:pt x="883488" y="0"/>
                </a:lnTo>
                <a:close/>
              </a:path>
            </a:pathLst>
          </a:custGeom>
          <a:solidFill>
            <a:srgbClr val="FFFFFF">
              <a:alpha val="1393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bg object 70"/>
          <p:cNvSpPr/>
          <p:nvPr/>
        </p:nvSpPr>
        <p:spPr>
          <a:xfrm>
            <a:off x="3022244" y="10621860"/>
            <a:ext cx="855344" cy="40005"/>
          </a:xfrm>
          <a:custGeom>
            <a:avLst/>
            <a:gdLst/>
            <a:ahLst/>
            <a:cxnLst/>
            <a:rect l="l" t="t" r="r" b="b"/>
            <a:pathLst>
              <a:path w="855345" h="40004">
                <a:moveTo>
                  <a:pt x="855027" y="0"/>
                </a:moveTo>
                <a:lnTo>
                  <a:pt x="0" y="0"/>
                </a:lnTo>
                <a:lnTo>
                  <a:pt x="0" y="39458"/>
                </a:lnTo>
                <a:lnTo>
                  <a:pt x="855027" y="39458"/>
                </a:lnTo>
                <a:lnTo>
                  <a:pt x="855027" y="0"/>
                </a:lnTo>
                <a:close/>
              </a:path>
            </a:pathLst>
          </a:custGeom>
          <a:solidFill>
            <a:srgbClr val="FFFFFF">
              <a:alpha val="1470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bg object 71"/>
          <p:cNvSpPr/>
          <p:nvPr/>
        </p:nvSpPr>
        <p:spPr>
          <a:xfrm>
            <a:off x="3036506" y="10621860"/>
            <a:ext cx="826769" cy="40005"/>
          </a:xfrm>
          <a:custGeom>
            <a:avLst/>
            <a:gdLst/>
            <a:ahLst/>
            <a:cxnLst/>
            <a:rect l="l" t="t" r="r" b="b"/>
            <a:pathLst>
              <a:path w="826770" h="40004">
                <a:moveTo>
                  <a:pt x="826503" y="0"/>
                </a:moveTo>
                <a:lnTo>
                  <a:pt x="0" y="0"/>
                </a:lnTo>
                <a:lnTo>
                  <a:pt x="0" y="39458"/>
                </a:lnTo>
                <a:lnTo>
                  <a:pt x="826503" y="39458"/>
                </a:lnTo>
                <a:lnTo>
                  <a:pt x="826503" y="0"/>
                </a:lnTo>
                <a:close/>
              </a:path>
            </a:pathLst>
          </a:custGeom>
          <a:solidFill>
            <a:srgbClr val="FFFFFF">
              <a:alpha val="1548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bg object 72"/>
          <p:cNvSpPr/>
          <p:nvPr/>
        </p:nvSpPr>
        <p:spPr>
          <a:xfrm>
            <a:off x="3050730" y="10621860"/>
            <a:ext cx="798195" cy="40005"/>
          </a:xfrm>
          <a:custGeom>
            <a:avLst/>
            <a:gdLst/>
            <a:ahLst/>
            <a:cxnLst/>
            <a:rect l="l" t="t" r="r" b="b"/>
            <a:pathLst>
              <a:path w="798195" h="40004">
                <a:moveTo>
                  <a:pt x="798055" y="0"/>
                </a:moveTo>
                <a:lnTo>
                  <a:pt x="0" y="0"/>
                </a:lnTo>
                <a:lnTo>
                  <a:pt x="0" y="39458"/>
                </a:lnTo>
                <a:lnTo>
                  <a:pt x="798055" y="39458"/>
                </a:lnTo>
                <a:lnTo>
                  <a:pt x="798055" y="0"/>
                </a:lnTo>
                <a:close/>
              </a:path>
            </a:pathLst>
          </a:custGeom>
          <a:solidFill>
            <a:srgbClr val="FFFFFF">
              <a:alpha val="1625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bg object 73"/>
          <p:cNvSpPr/>
          <p:nvPr/>
        </p:nvSpPr>
        <p:spPr>
          <a:xfrm>
            <a:off x="3065005" y="10621860"/>
            <a:ext cx="769620" cy="40005"/>
          </a:xfrm>
          <a:custGeom>
            <a:avLst/>
            <a:gdLst/>
            <a:ahLst/>
            <a:cxnLst/>
            <a:rect l="l" t="t" r="r" b="b"/>
            <a:pathLst>
              <a:path w="769620" h="40004">
                <a:moveTo>
                  <a:pt x="769518" y="0"/>
                </a:moveTo>
                <a:lnTo>
                  <a:pt x="0" y="0"/>
                </a:lnTo>
                <a:lnTo>
                  <a:pt x="0" y="39458"/>
                </a:lnTo>
                <a:lnTo>
                  <a:pt x="769518" y="39458"/>
                </a:lnTo>
                <a:lnTo>
                  <a:pt x="769518" y="0"/>
                </a:lnTo>
                <a:close/>
              </a:path>
            </a:pathLst>
          </a:custGeom>
          <a:solidFill>
            <a:srgbClr val="FFFFFF">
              <a:alpha val="1703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bg object 74"/>
          <p:cNvSpPr/>
          <p:nvPr/>
        </p:nvSpPr>
        <p:spPr>
          <a:xfrm>
            <a:off x="3079216" y="10621860"/>
            <a:ext cx="741680" cy="40005"/>
          </a:xfrm>
          <a:custGeom>
            <a:avLst/>
            <a:gdLst/>
            <a:ahLst/>
            <a:cxnLst/>
            <a:rect l="l" t="t" r="r" b="b"/>
            <a:pathLst>
              <a:path w="741679" h="40004">
                <a:moveTo>
                  <a:pt x="741083" y="0"/>
                </a:moveTo>
                <a:lnTo>
                  <a:pt x="0" y="0"/>
                </a:lnTo>
                <a:lnTo>
                  <a:pt x="0" y="39458"/>
                </a:lnTo>
                <a:lnTo>
                  <a:pt x="741083" y="39458"/>
                </a:lnTo>
                <a:lnTo>
                  <a:pt x="741083" y="0"/>
                </a:lnTo>
                <a:close/>
              </a:path>
            </a:pathLst>
          </a:custGeom>
          <a:solidFill>
            <a:srgbClr val="FFFFFF">
              <a:alpha val="1780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bg object 75"/>
          <p:cNvSpPr/>
          <p:nvPr/>
        </p:nvSpPr>
        <p:spPr>
          <a:xfrm>
            <a:off x="3093491" y="10621860"/>
            <a:ext cx="713105" cy="40005"/>
          </a:xfrm>
          <a:custGeom>
            <a:avLst/>
            <a:gdLst/>
            <a:ahLst/>
            <a:cxnLst/>
            <a:rect l="l" t="t" r="r" b="b"/>
            <a:pathLst>
              <a:path w="713104" h="40004">
                <a:moveTo>
                  <a:pt x="712533" y="0"/>
                </a:moveTo>
                <a:lnTo>
                  <a:pt x="0" y="0"/>
                </a:lnTo>
                <a:lnTo>
                  <a:pt x="0" y="39458"/>
                </a:lnTo>
                <a:lnTo>
                  <a:pt x="712533" y="39458"/>
                </a:lnTo>
                <a:lnTo>
                  <a:pt x="712533" y="0"/>
                </a:lnTo>
                <a:close/>
              </a:path>
            </a:pathLst>
          </a:custGeom>
          <a:solidFill>
            <a:srgbClr val="FFFFFF">
              <a:alpha val="1858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bg object 76"/>
          <p:cNvSpPr/>
          <p:nvPr/>
        </p:nvSpPr>
        <p:spPr>
          <a:xfrm>
            <a:off x="3107702" y="10621860"/>
            <a:ext cx="684530" cy="40005"/>
          </a:xfrm>
          <a:custGeom>
            <a:avLst/>
            <a:gdLst/>
            <a:ahLst/>
            <a:cxnLst/>
            <a:rect l="l" t="t" r="r" b="b"/>
            <a:pathLst>
              <a:path w="684529" h="40004">
                <a:moveTo>
                  <a:pt x="684110" y="0"/>
                </a:moveTo>
                <a:lnTo>
                  <a:pt x="0" y="0"/>
                </a:lnTo>
                <a:lnTo>
                  <a:pt x="0" y="39458"/>
                </a:lnTo>
                <a:lnTo>
                  <a:pt x="684110" y="39458"/>
                </a:lnTo>
                <a:lnTo>
                  <a:pt x="684110" y="0"/>
                </a:lnTo>
                <a:close/>
              </a:path>
            </a:pathLst>
          </a:custGeom>
          <a:solidFill>
            <a:srgbClr val="FFFFFF">
              <a:alpha val="1935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bg object 77"/>
          <p:cNvSpPr/>
          <p:nvPr/>
        </p:nvSpPr>
        <p:spPr>
          <a:xfrm>
            <a:off x="3121926" y="10621860"/>
            <a:ext cx="655955" cy="40005"/>
          </a:xfrm>
          <a:custGeom>
            <a:avLst/>
            <a:gdLst/>
            <a:ahLst/>
            <a:cxnLst/>
            <a:rect l="l" t="t" r="r" b="b"/>
            <a:pathLst>
              <a:path w="655954" h="40004">
                <a:moveTo>
                  <a:pt x="655612" y="0"/>
                </a:moveTo>
                <a:lnTo>
                  <a:pt x="0" y="0"/>
                </a:lnTo>
                <a:lnTo>
                  <a:pt x="0" y="39458"/>
                </a:lnTo>
                <a:lnTo>
                  <a:pt x="655612" y="39458"/>
                </a:lnTo>
                <a:lnTo>
                  <a:pt x="655612" y="0"/>
                </a:lnTo>
                <a:close/>
              </a:path>
            </a:pathLst>
          </a:custGeom>
          <a:solidFill>
            <a:srgbClr val="FFFFFF">
              <a:alpha val="2012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bg object 78"/>
          <p:cNvSpPr/>
          <p:nvPr/>
        </p:nvSpPr>
        <p:spPr>
          <a:xfrm>
            <a:off x="3136201" y="10621860"/>
            <a:ext cx="627380" cy="40005"/>
          </a:xfrm>
          <a:custGeom>
            <a:avLst/>
            <a:gdLst/>
            <a:ahLst/>
            <a:cxnLst/>
            <a:rect l="l" t="t" r="r" b="b"/>
            <a:pathLst>
              <a:path w="627379" h="40004">
                <a:moveTo>
                  <a:pt x="627113" y="0"/>
                </a:moveTo>
                <a:lnTo>
                  <a:pt x="0" y="0"/>
                </a:lnTo>
                <a:lnTo>
                  <a:pt x="0" y="39458"/>
                </a:lnTo>
                <a:lnTo>
                  <a:pt x="627113" y="39458"/>
                </a:lnTo>
                <a:lnTo>
                  <a:pt x="627113" y="0"/>
                </a:lnTo>
                <a:close/>
              </a:path>
            </a:pathLst>
          </a:custGeom>
          <a:solidFill>
            <a:srgbClr val="FFFFFF">
              <a:alpha val="2090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bg object 79"/>
          <p:cNvSpPr/>
          <p:nvPr/>
        </p:nvSpPr>
        <p:spPr>
          <a:xfrm>
            <a:off x="3150400" y="10621860"/>
            <a:ext cx="598805" cy="40005"/>
          </a:xfrm>
          <a:custGeom>
            <a:avLst/>
            <a:gdLst/>
            <a:ahLst/>
            <a:cxnLst/>
            <a:rect l="l" t="t" r="r" b="b"/>
            <a:pathLst>
              <a:path w="598804" h="40004">
                <a:moveTo>
                  <a:pt x="598639" y="0"/>
                </a:moveTo>
                <a:lnTo>
                  <a:pt x="0" y="0"/>
                </a:lnTo>
                <a:lnTo>
                  <a:pt x="0" y="39458"/>
                </a:lnTo>
                <a:lnTo>
                  <a:pt x="598639" y="39458"/>
                </a:lnTo>
                <a:lnTo>
                  <a:pt x="598639" y="0"/>
                </a:lnTo>
                <a:close/>
              </a:path>
            </a:pathLst>
          </a:custGeom>
          <a:solidFill>
            <a:srgbClr val="FFFFFF">
              <a:alpha val="2167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bg object 80"/>
          <p:cNvSpPr/>
          <p:nvPr/>
        </p:nvSpPr>
        <p:spPr>
          <a:xfrm>
            <a:off x="3164687" y="10621860"/>
            <a:ext cx="570230" cy="40005"/>
          </a:xfrm>
          <a:custGeom>
            <a:avLst/>
            <a:gdLst/>
            <a:ahLst/>
            <a:cxnLst/>
            <a:rect l="l" t="t" r="r" b="b"/>
            <a:pathLst>
              <a:path w="570229" h="40004">
                <a:moveTo>
                  <a:pt x="570141" y="0"/>
                </a:moveTo>
                <a:lnTo>
                  <a:pt x="0" y="0"/>
                </a:lnTo>
                <a:lnTo>
                  <a:pt x="0" y="39458"/>
                </a:lnTo>
                <a:lnTo>
                  <a:pt x="570141" y="39458"/>
                </a:lnTo>
                <a:lnTo>
                  <a:pt x="570141" y="0"/>
                </a:lnTo>
                <a:close/>
              </a:path>
            </a:pathLst>
          </a:custGeom>
          <a:solidFill>
            <a:srgbClr val="FFFFFF">
              <a:alpha val="2245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bg object 81"/>
          <p:cNvSpPr/>
          <p:nvPr/>
        </p:nvSpPr>
        <p:spPr>
          <a:xfrm>
            <a:off x="3178924" y="10621860"/>
            <a:ext cx="542290" cy="40005"/>
          </a:xfrm>
          <a:custGeom>
            <a:avLst/>
            <a:gdLst/>
            <a:ahLst/>
            <a:cxnLst/>
            <a:rect l="l" t="t" r="r" b="b"/>
            <a:pathLst>
              <a:path w="542289" h="40004">
                <a:moveTo>
                  <a:pt x="541680" y="0"/>
                </a:moveTo>
                <a:lnTo>
                  <a:pt x="0" y="0"/>
                </a:lnTo>
                <a:lnTo>
                  <a:pt x="0" y="39458"/>
                </a:lnTo>
                <a:lnTo>
                  <a:pt x="541680" y="39458"/>
                </a:lnTo>
                <a:lnTo>
                  <a:pt x="541680" y="0"/>
                </a:lnTo>
                <a:close/>
              </a:path>
            </a:pathLst>
          </a:custGeom>
          <a:solidFill>
            <a:srgbClr val="FFFFFF">
              <a:alpha val="2322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bg object 82"/>
          <p:cNvSpPr/>
          <p:nvPr/>
        </p:nvSpPr>
        <p:spPr>
          <a:xfrm>
            <a:off x="3193173" y="10621860"/>
            <a:ext cx="513715" cy="40005"/>
          </a:xfrm>
          <a:custGeom>
            <a:avLst/>
            <a:gdLst/>
            <a:ahLst/>
            <a:cxnLst/>
            <a:rect l="l" t="t" r="r" b="b"/>
            <a:pathLst>
              <a:path w="513714" h="40004">
                <a:moveTo>
                  <a:pt x="513156" y="0"/>
                </a:moveTo>
                <a:lnTo>
                  <a:pt x="0" y="0"/>
                </a:lnTo>
                <a:lnTo>
                  <a:pt x="0" y="39458"/>
                </a:lnTo>
                <a:lnTo>
                  <a:pt x="513156" y="39458"/>
                </a:lnTo>
                <a:lnTo>
                  <a:pt x="513156" y="0"/>
                </a:lnTo>
                <a:close/>
              </a:path>
            </a:pathLst>
          </a:custGeom>
          <a:solidFill>
            <a:srgbClr val="FFFFFF">
              <a:alpha val="23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bg object 83"/>
          <p:cNvSpPr/>
          <p:nvPr/>
        </p:nvSpPr>
        <p:spPr>
          <a:xfrm>
            <a:off x="1604759" y="10621860"/>
            <a:ext cx="921385" cy="40005"/>
          </a:xfrm>
          <a:custGeom>
            <a:avLst/>
            <a:gdLst/>
            <a:ahLst/>
            <a:cxnLst/>
            <a:rect l="l" t="t" r="r" b="b"/>
            <a:pathLst>
              <a:path w="921385" h="40004">
                <a:moveTo>
                  <a:pt x="920902" y="0"/>
                </a:moveTo>
                <a:lnTo>
                  <a:pt x="0" y="0"/>
                </a:lnTo>
                <a:lnTo>
                  <a:pt x="0" y="39458"/>
                </a:lnTo>
                <a:lnTo>
                  <a:pt x="920902" y="39458"/>
                </a:lnTo>
                <a:lnTo>
                  <a:pt x="920902" y="0"/>
                </a:lnTo>
                <a:close/>
              </a:path>
            </a:pathLst>
          </a:custGeom>
          <a:solidFill>
            <a:srgbClr val="FFFFFF">
              <a:alpha val="77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bg object 84"/>
          <p:cNvSpPr/>
          <p:nvPr/>
        </p:nvSpPr>
        <p:spPr>
          <a:xfrm>
            <a:off x="1614538" y="10621860"/>
            <a:ext cx="901700" cy="40005"/>
          </a:xfrm>
          <a:custGeom>
            <a:avLst/>
            <a:gdLst/>
            <a:ahLst/>
            <a:cxnLst/>
            <a:rect l="l" t="t" r="r" b="b"/>
            <a:pathLst>
              <a:path w="901700" h="40004">
                <a:moveTo>
                  <a:pt x="901293" y="0"/>
                </a:moveTo>
                <a:lnTo>
                  <a:pt x="0" y="0"/>
                </a:lnTo>
                <a:lnTo>
                  <a:pt x="0" y="39458"/>
                </a:lnTo>
                <a:lnTo>
                  <a:pt x="901293" y="39458"/>
                </a:lnTo>
                <a:lnTo>
                  <a:pt x="901293" y="0"/>
                </a:lnTo>
                <a:close/>
              </a:path>
            </a:pathLst>
          </a:custGeom>
          <a:solidFill>
            <a:srgbClr val="FFFFFF">
              <a:alpha val="115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bg object 85"/>
          <p:cNvSpPr/>
          <p:nvPr/>
        </p:nvSpPr>
        <p:spPr>
          <a:xfrm>
            <a:off x="1624317" y="10621860"/>
            <a:ext cx="882015" cy="40005"/>
          </a:xfrm>
          <a:custGeom>
            <a:avLst/>
            <a:gdLst/>
            <a:ahLst/>
            <a:cxnLst/>
            <a:rect l="l" t="t" r="r" b="b"/>
            <a:pathLst>
              <a:path w="882014" h="40004">
                <a:moveTo>
                  <a:pt x="881735" y="0"/>
                </a:moveTo>
                <a:lnTo>
                  <a:pt x="0" y="0"/>
                </a:lnTo>
                <a:lnTo>
                  <a:pt x="0" y="39458"/>
                </a:lnTo>
                <a:lnTo>
                  <a:pt x="881735" y="39458"/>
                </a:lnTo>
                <a:lnTo>
                  <a:pt x="881735" y="0"/>
                </a:lnTo>
                <a:close/>
              </a:path>
            </a:pathLst>
          </a:custGeom>
          <a:solidFill>
            <a:srgbClr val="FFFFFF">
              <a:alpha val="154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bg object 86"/>
          <p:cNvSpPr/>
          <p:nvPr/>
        </p:nvSpPr>
        <p:spPr>
          <a:xfrm>
            <a:off x="1634121" y="10621860"/>
            <a:ext cx="862330" cy="40005"/>
          </a:xfrm>
          <a:custGeom>
            <a:avLst/>
            <a:gdLst/>
            <a:ahLst/>
            <a:cxnLst/>
            <a:rect l="l" t="t" r="r" b="b"/>
            <a:pathLst>
              <a:path w="862330" h="40004">
                <a:moveTo>
                  <a:pt x="862139" y="0"/>
                </a:moveTo>
                <a:lnTo>
                  <a:pt x="0" y="0"/>
                </a:lnTo>
                <a:lnTo>
                  <a:pt x="0" y="39458"/>
                </a:lnTo>
                <a:lnTo>
                  <a:pt x="862139" y="39458"/>
                </a:lnTo>
                <a:lnTo>
                  <a:pt x="862139" y="0"/>
                </a:lnTo>
                <a:close/>
              </a:path>
            </a:pathLst>
          </a:custGeom>
          <a:solidFill>
            <a:srgbClr val="FFFFFF">
              <a:alpha val="193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bg object 87"/>
          <p:cNvSpPr/>
          <p:nvPr/>
        </p:nvSpPr>
        <p:spPr>
          <a:xfrm>
            <a:off x="1643938" y="10621860"/>
            <a:ext cx="842644" cy="40005"/>
          </a:xfrm>
          <a:custGeom>
            <a:avLst/>
            <a:gdLst/>
            <a:ahLst/>
            <a:cxnLst/>
            <a:rect l="l" t="t" r="r" b="b"/>
            <a:pathLst>
              <a:path w="842644" h="40004">
                <a:moveTo>
                  <a:pt x="842467" y="0"/>
                </a:moveTo>
                <a:lnTo>
                  <a:pt x="0" y="0"/>
                </a:lnTo>
                <a:lnTo>
                  <a:pt x="0" y="39458"/>
                </a:lnTo>
                <a:lnTo>
                  <a:pt x="842467" y="39458"/>
                </a:lnTo>
                <a:lnTo>
                  <a:pt x="842467" y="0"/>
                </a:lnTo>
                <a:close/>
              </a:path>
            </a:pathLst>
          </a:custGeom>
          <a:solidFill>
            <a:srgbClr val="FFFFFF">
              <a:alpha val="232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bg object 88"/>
          <p:cNvSpPr/>
          <p:nvPr/>
        </p:nvSpPr>
        <p:spPr>
          <a:xfrm>
            <a:off x="1653730" y="10621860"/>
            <a:ext cx="822960" cy="40005"/>
          </a:xfrm>
          <a:custGeom>
            <a:avLst/>
            <a:gdLst/>
            <a:ahLst/>
            <a:cxnLst/>
            <a:rect l="l" t="t" r="r" b="b"/>
            <a:pathLst>
              <a:path w="822960" h="40004">
                <a:moveTo>
                  <a:pt x="822947" y="0"/>
                </a:moveTo>
                <a:lnTo>
                  <a:pt x="0" y="0"/>
                </a:lnTo>
                <a:lnTo>
                  <a:pt x="0" y="39458"/>
                </a:lnTo>
                <a:lnTo>
                  <a:pt x="822947" y="39458"/>
                </a:lnTo>
                <a:lnTo>
                  <a:pt x="822947" y="0"/>
                </a:lnTo>
                <a:close/>
              </a:path>
            </a:pathLst>
          </a:custGeom>
          <a:solidFill>
            <a:srgbClr val="FFFFFF">
              <a:alpha val="270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bg object 89"/>
          <p:cNvSpPr/>
          <p:nvPr/>
        </p:nvSpPr>
        <p:spPr>
          <a:xfrm>
            <a:off x="1663496" y="10621860"/>
            <a:ext cx="803910" cy="40005"/>
          </a:xfrm>
          <a:custGeom>
            <a:avLst/>
            <a:gdLst/>
            <a:ahLst/>
            <a:cxnLst/>
            <a:rect l="l" t="t" r="r" b="b"/>
            <a:pathLst>
              <a:path w="803910" h="40004">
                <a:moveTo>
                  <a:pt x="803363" y="0"/>
                </a:moveTo>
                <a:lnTo>
                  <a:pt x="0" y="0"/>
                </a:lnTo>
                <a:lnTo>
                  <a:pt x="0" y="39458"/>
                </a:lnTo>
                <a:lnTo>
                  <a:pt x="803363" y="39458"/>
                </a:lnTo>
                <a:lnTo>
                  <a:pt x="803363" y="0"/>
                </a:lnTo>
                <a:close/>
              </a:path>
            </a:pathLst>
          </a:custGeom>
          <a:solidFill>
            <a:srgbClr val="FFFFFF">
              <a:alpha val="3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bg object 90"/>
          <p:cNvSpPr/>
          <p:nvPr/>
        </p:nvSpPr>
        <p:spPr>
          <a:xfrm>
            <a:off x="1673301" y="10621860"/>
            <a:ext cx="784225" cy="40005"/>
          </a:xfrm>
          <a:custGeom>
            <a:avLst/>
            <a:gdLst/>
            <a:ahLst/>
            <a:cxnLst/>
            <a:rect l="l" t="t" r="r" b="b"/>
            <a:pathLst>
              <a:path w="784225" h="40004">
                <a:moveTo>
                  <a:pt x="783780" y="0"/>
                </a:moveTo>
                <a:lnTo>
                  <a:pt x="0" y="0"/>
                </a:lnTo>
                <a:lnTo>
                  <a:pt x="0" y="39458"/>
                </a:lnTo>
                <a:lnTo>
                  <a:pt x="783780" y="39458"/>
                </a:lnTo>
                <a:lnTo>
                  <a:pt x="783780" y="0"/>
                </a:lnTo>
                <a:close/>
              </a:path>
            </a:pathLst>
          </a:custGeom>
          <a:solidFill>
            <a:srgbClr val="FFFFFF">
              <a:alpha val="348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bg object 91"/>
          <p:cNvSpPr/>
          <p:nvPr/>
        </p:nvSpPr>
        <p:spPr>
          <a:xfrm>
            <a:off x="1683118" y="10621860"/>
            <a:ext cx="764540" cy="40005"/>
          </a:xfrm>
          <a:custGeom>
            <a:avLst/>
            <a:gdLst/>
            <a:ahLst/>
            <a:cxnLst/>
            <a:rect l="l" t="t" r="r" b="b"/>
            <a:pathLst>
              <a:path w="764539" h="40004">
                <a:moveTo>
                  <a:pt x="764108" y="0"/>
                </a:moveTo>
                <a:lnTo>
                  <a:pt x="0" y="0"/>
                </a:lnTo>
                <a:lnTo>
                  <a:pt x="0" y="39458"/>
                </a:lnTo>
                <a:lnTo>
                  <a:pt x="764108" y="39458"/>
                </a:lnTo>
                <a:lnTo>
                  <a:pt x="764108" y="0"/>
                </a:lnTo>
                <a:close/>
              </a:path>
            </a:pathLst>
          </a:custGeom>
          <a:solidFill>
            <a:srgbClr val="FFFFFF">
              <a:alpha val="386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bg object 92"/>
          <p:cNvSpPr/>
          <p:nvPr/>
        </p:nvSpPr>
        <p:spPr>
          <a:xfrm>
            <a:off x="1692909" y="10621860"/>
            <a:ext cx="744855" cy="40005"/>
          </a:xfrm>
          <a:custGeom>
            <a:avLst/>
            <a:gdLst/>
            <a:ahLst/>
            <a:cxnLst/>
            <a:rect l="l" t="t" r="r" b="b"/>
            <a:pathLst>
              <a:path w="744855" h="40004">
                <a:moveTo>
                  <a:pt x="744601" y="0"/>
                </a:moveTo>
                <a:lnTo>
                  <a:pt x="0" y="0"/>
                </a:lnTo>
                <a:lnTo>
                  <a:pt x="0" y="39458"/>
                </a:lnTo>
                <a:lnTo>
                  <a:pt x="744601" y="39458"/>
                </a:lnTo>
                <a:lnTo>
                  <a:pt x="744601" y="0"/>
                </a:lnTo>
                <a:close/>
              </a:path>
            </a:pathLst>
          </a:custGeom>
          <a:solidFill>
            <a:srgbClr val="FFFFFF">
              <a:alpha val="425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bg object 93"/>
          <p:cNvSpPr/>
          <p:nvPr/>
        </p:nvSpPr>
        <p:spPr>
          <a:xfrm>
            <a:off x="1702688" y="10621860"/>
            <a:ext cx="725170" cy="40005"/>
          </a:xfrm>
          <a:custGeom>
            <a:avLst/>
            <a:gdLst/>
            <a:ahLst/>
            <a:cxnLst/>
            <a:rect l="l" t="t" r="r" b="b"/>
            <a:pathLst>
              <a:path w="725169" h="40004">
                <a:moveTo>
                  <a:pt x="725030" y="0"/>
                </a:moveTo>
                <a:lnTo>
                  <a:pt x="0" y="0"/>
                </a:lnTo>
                <a:lnTo>
                  <a:pt x="0" y="39458"/>
                </a:lnTo>
                <a:lnTo>
                  <a:pt x="725030" y="39458"/>
                </a:lnTo>
                <a:lnTo>
                  <a:pt x="725030" y="0"/>
                </a:lnTo>
                <a:close/>
              </a:path>
            </a:pathLst>
          </a:custGeom>
          <a:solidFill>
            <a:srgbClr val="FFFFFF">
              <a:alpha val="464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bg object 94"/>
          <p:cNvSpPr/>
          <p:nvPr/>
        </p:nvSpPr>
        <p:spPr>
          <a:xfrm>
            <a:off x="1712480" y="10621860"/>
            <a:ext cx="705485" cy="40005"/>
          </a:xfrm>
          <a:custGeom>
            <a:avLst/>
            <a:gdLst/>
            <a:ahLst/>
            <a:cxnLst/>
            <a:rect l="l" t="t" r="r" b="b"/>
            <a:pathLst>
              <a:path w="705485" h="40004">
                <a:moveTo>
                  <a:pt x="705408" y="0"/>
                </a:moveTo>
                <a:lnTo>
                  <a:pt x="0" y="0"/>
                </a:lnTo>
                <a:lnTo>
                  <a:pt x="0" y="39458"/>
                </a:lnTo>
                <a:lnTo>
                  <a:pt x="705408" y="39458"/>
                </a:lnTo>
                <a:lnTo>
                  <a:pt x="705408" y="0"/>
                </a:lnTo>
                <a:close/>
              </a:path>
            </a:pathLst>
          </a:custGeom>
          <a:solidFill>
            <a:srgbClr val="FFFFFF">
              <a:alpha val="503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bg object 95"/>
          <p:cNvSpPr/>
          <p:nvPr/>
        </p:nvSpPr>
        <p:spPr>
          <a:xfrm>
            <a:off x="1722246" y="10621860"/>
            <a:ext cx="686435" cy="40005"/>
          </a:xfrm>
          <a:custGeom>
            <a:avLst/>
            <a:gdLst/>
            <a:ahLst/>
            <a:cxnLst/>
            <a:rect l="l" t="t" r="r" b="b"/>
            <a:pathLst>
              <a:path w="686435" h="40004">
                <a:moveTo>
                  <a:pt x="685863" y="0"/>
                </a:moveTo>
                <a:lnTo>
                  <a:pt x="0" y="0"/>
                </a:lnTo>
                <a:lnTo>
                  <a:pt x="0" y="39458"/>
                </a:lnTo>
                <a:lnTo>
                  <a:pt x="685863" y="39458"/>
                </a:lnTo>
                <a:lnTo>
                  <a:pt x="685863" y="0"/>
                </a:lnTo>
                <a:close/>
              </a:path>
            </a:pathLst>
          </a:custGeom>
          <a:solidFill>
            <a:srgbClr val="FFFFFF">
              <a:alpha val="541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bg object 96"/>
          <p:cNvSpPr/>
          <p:nvPr/>
        </p:nvSpPr>
        <p:spPr>
          <a:xfrm>
            <a:off x="1732089" y="10621860"/>
            <a:ext cx="666750" cy="40005"/>
          </a:xfrm>
          <a:custGeom>
            <a:avLst/>
            <a:gdLst/>
            <a:ahLst/>
            <a:cxnLst/>
            <a:rect l="l" t="t" r="r" b="b"/>
            <a:pathLst>
              <a:path w="666750" h="40004">
                <a:moveTo>
                  <a:pt x="666229" y="0"/>
                </a:moveTo>
                <a:lnTo>
                  <a:pt x="0" y="0"/>
                </a:lnTo>
                <a:lnTo>
                  <a:pt x="0" y="39458"/>
                </a:lnTo>
                <a:lnTo>
                  <a:pt x="666229" y="39458"/>
                </a:lnTo>
                <a:lnTo>
                  <a:pt x="666229" y="0"/>
                </a:lnTo>
                <a:close/>
              </a:path>
            </a:pathLst>
          </a:custGeom>
          <a:solidFill>
            <a:srgbClr val="FFFFFF">
              <a:alpha val="580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bg object 97"/>
          <p:cNvSpPr/>
          <p:nvPr/>
        </p:nvSpPr>
        <p:spPr>
          <a:xfrm>
            <a:off x="1741881" y="10621860"/>
            <a:ext cx="647065" cy="40005"/>
          </a:xfrm>
          <a:custGeom>
            <a:avLst/>
            <a:gdLst/>
            <a:ahLst/>
            <a:cxnLst/>
            <a:rect l="l" t="t" r="r" b="b"/>
            <a:pathLst>
              <a:path w="647064" h="40004">
                <a:moveTo>
                  <a:pt x="646658" y="0"/>
                </a:moveTo>
                <a:lnTo>
                  <a:pt x="0" y="0"/>
                </a:lnTo>
                <a:lnTo>
                  <a:pt x="0" y="39458"/>
                </a:lnTo>
                <a:lnTo>
                  <a:pt x="646658" y="39458"/>
                </a:lnTo>
                <a:lnTo>
                  <a:pt x="646658" y="0"/>
                </a:lnTo>
                <a:close/>
              </a:path>
            </a:pathLst>
          </a:custGeom>
          <a:solidFill>
            <a:srgbClr val="FFFFFF">
              <a:alpha val="619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bg object 98"/>
          <p:cNvSpPr/>
          <p:nvPr/>
        </p:nvSpPr>
        <p:spPr>
          <a:xfrm>
            <a:off x="1751647" y="10621860"/>
            <a:ext cx="627380" cy="40005"/>
          </a:xfrm>
          <a:custGeom>
            <a:avLst/>
            <a:gdLst/>
            <a:ahLst/>
            <a:cxnLst/>
            <a:rect l="l" t="t" r="r" b="b"/>
            <a:pathLst>
              <a:path w="627380" h="40004">
                <a:moveTo>
                  <a:pt x="627062" y="0"/>
                </a:moveTo>
                <a:lnTo>
                  <a:pt x="0" y="0"/>
                </a:lnTo>
                <a:lnTo>
                  <a:pt x="0" y="39458"/>
                </a:lnTo>
                <a:lnTo>
                  <a:pt x="627062" y="39458"/>
                </a:lnTo>
                <a:lnTo>
                  <a:pt x="627062" y="0"/>
                </a:lnTo>
                <a:close/>
              </a:path>
            </a:pathLst>
          </a:custGeom>
          <a:solidFill>
            <a:srgbClr val="FFFFFF">
              <a:alpha val="657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bg object 99"/>
          <p:cNvSpPr/>
          <p:nvPr/>
        </p:nvSpPr>
        <p:spPr>
          <a:xfrm>
            <a:off x="1761426" y="10621860"/>
            <a:ext cx="607695" cy="40005"/>
          </a:xfrm>
          <a:custGeom>
            <a:avLst/>
            <a:gdLst/>
            <a:ahLst/>
            <a:cxnLst/>
            <a:rect l="l" t="t" r="r" b="b"/>
            <a:pathLst>
              <a:path w="607694" h="40004">
                <a:moveTo>
                  <a:pt x="607491" y="0"/>
                </a:moveTo>
                <a:lnTo>
                  <a:pt x="0" y="0"/>
                </a:lnTo>
                <a:lnTo>
                  <a:pt x="0" y="39458"/>
                </a:lnTo>
                <a:lnTo>
                  <a:pt x="607491" y="39458"/>
                </a:lnTo>
                <a:lnTo>
                  <a:pt x="607491" y="0"/>
                </a:lnTo>
                <a:close/>
              </a:path>
            </a:pathLst>
          </a:custGeom>
          <a:solidFill>
            <a:srgbClr val="FFFFFF">
              <a:alpha val="696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bg object 100"/>
          <p:cNvSpPr/>
          <p:nvPr/>
        </p:nvSpPr>
        <p:spPr>
          <a:xfrm>
            <a:off x="1771243" y="10621860"/>
            <a:ext cx="588010" cy="40005"/>
          </a:xfrm>
          <a:custGeom>
            <a:avLst/>
            <a:gdLst/>
            <a:ahLst/>
            <a:cxnLst/>
            <a:rect l="l" t="t" r="r" b="b"/>
            <a:pathLst>
              <a:path w="588010" h="40004">
                <a:moveTo>
                  <a:pt x="587908" y="0"/>
                </a:moveTo>
                <a:lnTo>
                  <a:pt x="0" y="0"/>
                </a:lnTo>
                <a:lnTo>
                  <a:pt x="0" y="39458"/>
                </a:lnTo>
                <a:lnTo>
                  <a:pt x="587908" y="39458"/>
                </a:lnTo>
                <a:lnTo>
                  <a:pt x="587908" y="0"/>
                </a:lnTo>
                <a:close/>
              </a:path>
            </a:pathLst>
          </a:custGeom>
          <a:solidFill>
            <a:srgbClr val="FFFFFF">
              <a:alpha val="735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bg object 101"/>
          <p:cNvSpPr/>
          <p:nvPr/>
        </p:nvSpPr>
        <p:spPr>
          <a:xfrm>
            <a:off x="1781060" y="10621860"/>
            <a:ext cx="568325" cy="40005"/>
          </a:xfrm>
          <a:custGeom>
            <a:avLst/>
            <a:gdLst/>
            <a:ahLst/>
            <a:cxnLst/>
            <a:rect l="l" t="t" r="r" b="b"/>
            <a:pathLst>
              <a:path w="568325" h="40004">
                <a:moveTo>
                  <a:pt x="568236" y="0"/>
                </a:moveTo>
                <a:lnTo>
                  <a:pt x="0" y="0"/>
                </a:lnTo>
                <a:lnTo>
                  <a:pt x="0" y="39458"/>
                </a:lnTo>
                <a:lnTo>
                  <a:pt x="568236" y="39458"/>
                </a:lnTo>
                <a:lnTo>
                  <a:pt x="568236" y="0"/>
                </a:lnTo>
                <a:close/>
              </a:path>
            </a:pathLst>
          </a:custGeom>
          <a:solidFill>
            <a:srgbClr val="FFFFFF">
              <a:alpha val="774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bg object 102"/>
          <p:cNvSpPr/>
          <p:nvPr/>
        </p:nvSpPr>
        <p:spPr>
          <a:xfrm>
            <a:off x="1790839" y="10621860"/>
            <a:ext cx="549275" cy="40005"/>
          </a:xfrm>
          <a:custGeom>
            <a:avLst/>
            <a:gdLst/>
            <a:ahLst/>
            <a:cxnLst/>
            <a:rect l="l" t="t" r="r" b="b"/>
            <a:pathLst>
              <a:path w="549275" h="40004">
                <a:moveTo>
                  <a:pt x="548716" y="0"/>
                </a:moveTo>
                <a:lnTo>
                  <a:pt x="0" y="0"/>
                </a:lnTo>
                <a:lnTo>
                  <a:pt x="0" y="39458"/>
                </a:lnTo>
                <a:lnTo>
                  <a:pt x="548716" y="39458"/>
                </a:lnTo>
                <a:lnTo>
                  <a:pt x="548716" y="0"/>
                </a:lnTo>
                <a:close/>
              </a:path>
            </a:pathLst>
          </a:custGeom>
          <a:solidFill>
            <a:srgbClr val="FFFFFF">
              <a:alpha val="812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bg object 103"/>
          <p:cNvSpPr/>
          <p:nvPr/>
        </p:nvSpPr>
        <p:spPr>
          <a:xfrm>
            <a:off x="1800618" y="10621860"/>
            <a:ext cx="529590" cy="40005"/>
          </a:xfrm>
          <a:custGeom>
            <a:avLst/>
            <a:gdLst/>
            <a:ahLst/>
            <a:cxnLst/>
            <a:rect l="l" t="t" r="r" b="b"/>
            <a:pathLst>
              <a:path w="529589" h="40004">
                <a:moveTo>
                  <a:pt x="529132" y="0"/>
                </a:moveTo>
                <a:lnTo>
                  <a:pt x="0" y="0"/>
                </a:lnTo>
                <a:lnTo>
                  <a:pt x="0" y="39458"/>
                </a:lnTo>
                <a:lnTo>
                  <a:pt x="529132" y="39458"/>
                </a:lnTo>
                <a:lnTo>
                  <a:pt x="529132" y="0"/>
                </a:lnTo>
                <a:close/>
              </a:path>
            </a:pathLst>
          </a:custGeom>
          <a:solidFill>
            <a:srgbClr val="FFFFFF">
              <a:alpha val="851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bg object 104"/>
          <p:cNvSpPr/>
          <p:nvPr/>
        </p:nvSpPr>
        <p:spPr>
          <a:xfrm>
            <a:off x="1810410" y="10621860"/>
            <a:ext cx="509905" cy="40005"/>
          </a:xfrm>
          <a:custGeom>
            <a:avLst/>
            <a:gdLst/>
            <a:ahLst/>
            <a:cxnLst/>
            <a:rect l="l" t="t" r="r" b="b"/>
            <a:pathLst>
              <a:path w="509905" h="40004">
                <a:moveTo>
                  <a:pt x="509549" y="0"/>
                </a:moveTo>
                <a:lnTo>
                  <a:pt x="0" y="0"/>
                </a:lnTo>
                <a:lnTo>
                  <a:pt x="0" y="39458"/>
                </a:lnTo>
                <a:lnTo>
                  <a:pt x="509549" y="39458"/>
                </a:lnTo>
                <a:lnTo>
                  <a:pt x="509549" y="0"/>
                </a:lnTo>
                <a:close/>
              </a:path>
            </a:pathLst>
          </a:custGeom>
          <a:solidFill>
            <a:srgbClr val="FFFFFF">
              <a:alpha val="890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bg object 105"/>
          <p:cNvSpPr/>
          <p:nvPr/>
        </p:nvSpPr>
        <p:spPr>
          <a:xfrm>
            <a:off x="1820252" y="10621860"/>
            <a:ext cx="490220" cy="40005"/>
          </a:xfrm>
          <a:custGeom>
            <a:avLst/>
            <a:gdLst/>
            <a:ahLst/>
            <a:cxnLst/>
            <a:rect l="l" t="t" r="r" b="b"/>
            <a:pathLst>
              <a:path w="490219" h="40004">
                <a:moveTo>
                  <a:pt x="489940" y="0"/>
                </a:moveTo>
                <a:lnTo>
                  <a:pt x="0" y="0"/>
                </a:lnTo>
                <a:lnTo>
                  <a:pt x="0" y="39458"/>
                </a:lnTo>
                <a:lnTo>
                  <a:pt x="489940" y="39458"/>
                </a:lnTo>
                <a:lnTo>
                  <a:pt x="489940" y="0"/>
                </a:lnTo>
                <a:close/>
              </a:path>
            </a:pathLst>
          </a:custGeom>
          <a:solidFill>
            <a:srgbClr val="FFFFFF">
              <a:alpha val="928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bg object 106"/>
          <p:cNvSpPr/>
          <p:nvPr/>
        </p:nvSpPr>
        <p:spPr>
          <a:xfrm>
            <a:off x="1830019" y="10621860"/>
            <a:ext cx="470534" cy="40005"/>
          </a:xfrm>
          <a:custGeom>
            <a:avLst/>
            <a:gdLst/>
            <a:ahLst/>
            <a:cxnLst/>
            <a:rect l="l" t="t" r="r" b="b"/>
            <a:pathLst>
              <a:path w="470535" h="40004">
                <a:moveTo>
                  <a:pt x="470357" y="0"/>
                </a:moveTo>
                <a:lnTo>
                  <a:pt x="0" y="0"/>
                </a:lnTo>
                <a:lnTo>
                  <a:pt x="0" y="39458"/>
                </a:lnTo>
                <a:lnTo>
                  <a:pt x="470357" y="39458"/>
                </a:lnTo>
                <a:lnTo>
                  <a:pt x="470357" y="0"/>
                </a:lnTo>
                <a:close/>
              </a:path>
            </a:pathLst>
          </a:custGeom>
          <a:solidFill>
            <a:srgbClr val="FFFFFF">
              <a:alpha val="967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bg object 107"/>
          <p:cNvSpPr/>
          <p:nvPr/>
        </p:nvSpPr>
        <p:spPr>
          <a:xfrm>
            <a:off x="1839810" y="10621860"/>
            <a:ext cx="450850" cy="40005"/>
          </a:xfrm>
          <a:custGeom>
            <a:avLst/>
            <a:gdLst/>
            <a:ahLst/>
            <a:cxnLst/>
            <a:rect l="l" t="t" r="r" b="b"/>
            <a:pathLst>
              <a:path w="450850" h="40004">
                <a:moveTo>
                  <a:pt x="450799" y="0"/>
                </a:moveTo>
                <a:lnTo>
                  <a:pt x="0" y="0"/>
                </a:lnTo>
                <a:lnTo>
                  <a:pt x="0" y="39458"/>
                </a:lnTo>
                <a:lnTo>
                  <a:pt x="450799" y="39458"/>
                </a:lnTo>
                <a:lnTo>
                  <a:pt x="450799" y="0"/>
                </a:lnTo>
                <a:close/>
              </a:path>
            </a:pathLst>
          </a:custGeom>
          <a:solidFill>
            <a:srgbClr val="FFFFFF">
              <a:alpha val="1006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bg object 108"/>
          <p:cNvSpPr/>
          <p:nvPr/>
        </p:nvSpPr>
        <p:spPr>
          <a:xfrm>
            <a:off x="1849589" y="10621860"/>
            <a:ext cx="431800" cy="40005"/>
          </a:xfrm>
          <a:custGeom>
            <a:avLst/>
            <a:gdLst/>
            <a:ahLst/>
            <a:cxnLst/>
            <a:rect l="l" t="t" r="r" b="b"/>
            <a:pathLst>
              <a:path w="431800" h="40004">
                <a:moveTo>
                  <a:pt x="431190" y="0"/>
                </a:moveTo>
                <a:lnTo>
                  <a:pt x="0" y="0"/>
                </a:lnTo>
                <a:lnTo>
                  <a:pt x="0" y="39458"/>
                </a:lnTo>
                <a:lnTo>
                  <a:pt x="431190" y="39458"/>
                </a:lnTo>
                <a:lnTo>
                  <a:pt x="431190" y="0"/>
                </a:lnTo>
                <a:close/>
              </a:path>
            </a:pathLst>
          </a:custGeom>
          <a:solidFill>
            <a:srgbClr val="FFFFFF">
              <a:alpha val="1045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bg object 109"/>
          <p:cNvSpPr/>
          <p:nvPr/>
        </p:nvSpPr>
        <p:spPr>
          <a:xfrm>
            <a:off x="1859381" y="10621860"/>
            <a:ext cx="412115" cy="40005"/>
          </a:xfrm>
          <a:custGeom>
            <a:avLst/>
            <a:gdLst/>
            <a:ahLst/>
            <a:cxnLst/>
            <a:rect l="l" t="t" r="r" b="b"/>
            <a:pathLst>
              <a:path w="412114" h="40004">
                <a:moveTo>
                  <a:pt x="411619" y="0"/>
                </a:moveTo>
                <a:lnTo>
                  <a:pt x="0" y="0"/>
                </a:lnTo>
                <a:lnTo>
                  <a:pt x="0" y="39458"/>
                </a:lnTo>
                <a:lnTo>
                  <a:pt x="411619" y="39458"/>
                </a:lnTo>
                <a:lnTo>
                  <a:pt x="411619" y="0"/>
                </a:lnTo>
                <a:close/>
              </a:path>
            </a:pathLst>
          </a:custGeom>
          <a:solidFill>
            <a:srgbClr val="FFFFFF">
              <a:alpha val="1083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bg object 110"/>
          <p:cNvSpPr/>
          <p:nvPr/>
        </p:nvSpPr>
        <p:spPr>
          <a:xfrm>
            <a:off x="1869185" y="10621860"/>
            <a:ext cx="392430" cy="40005"/>
          </a:xfrm>
          <a:custGeom>
            <a:avLst/>
            <a:gdLst/>
            <a:ahLst/>
            <a:cxnLst/>
            <a:rect l="l" t="t" r="r" b="b"/>
            <a:pathLst>
              <a:path w="392430" h="40004">
                <a:moveTo>
                  <a:pt x="391972" y="0"/>
                </a:moveTo>
                <a:lnTo>
                  <a:pt x="0" y="0"/>
                </a:lnTo>
                <a:lnTo>
                  <a:pt x="0" y="39458"/>
                </a:lnTo>
                <a:lnTo>
                  <a:pt x="391972" y="39458"/>
                </a:lnTo>
                <a:lnTo>
                  <a:pt x="391972" y="0"/>
                </a:lnTo>
                <a:close/>
              </a:path>
            </a:pathLst>
          </a:custGeom>
          <a:solidFill>
            <a:srgbClr val="FFFFFF">
              <a:alpha val="1122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bg object 111"/>
          <p:cNvSpPr/>
          <p:nvPr/>
        </p:nvSpPr>
        <p:spPr>
          <a:xfrm>
            <a:off x="1878990" y="10621860"/>
            <a:ext cx="372745" cy="40005"/>
          </a:xfrm>
          <a:custGeom>
            <a:avLst/>
            <a:gdLst/>
            <a:ahLst/>
            <a:cxnLst/>
            <a:rect l="l" t="t" r="r" b="b"/>
            <a:pathLst>
              <a:path w="372744" h="40004">
                <a:moveTo>
                  <a:pt x="372452" y="0"/>
                </a:moveTo>
                <a:lnTo>
                  <a:pt x="0" y="0"/>
                </a:lnTo>
                <a:lnTo>
                  <a:pt x="0" y="39458"/>
                </a:lnTo>
                <a:lnTo>
                  <a:pt x="372452" y="39458"/>
                </a:lnTo>
                <a:lnTo>
                  <a:pt x="372452" y="0"/>
                </a:lnTo>
                <a:close/>
              </a:path>
            </a:pathLst>
          </a:custGeom>
          <a:solidFill>
            <a:srgbClr val="FFFFFF">
              <a:alpha val="1161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bg object 112"/>
          <p:cNvSpPr/>
          <p:nvPr/>
        </p:nvSpPr>
        <p:spPr>
          <a:xfrm>
            <a:off x="1888769" y="10621860"/>
            <a:ext cx="353060" cy="40005"/>
          </a:xfrm>
          <a:custGeom>
            <a:avLst/>
            <a:gdLst/>
            <a:ahLst/>
            <a:cxnLst/>
            <a:rect l="l" t="t" r="r" b="b"/>
            <a:pathLst>
              <a:path w="353060" h="40004">
                <a:moveTo>
                  <a:pt x="352856" y="0"/>
                </a:moveTo>
                <a:lnTo>
                  <a:pt x="0" y="0"/>
                </a:lnTo>
                <a:lnTo>
                  <a:pt x="0" y="39458"/>
                </a:lnTo>
                <a:lnTo>
                  <a:pt x="352856" y="39458"/>
                </a:lnTo>
                <a:lnTo>
                  <a:pt x="352856" y="0"/>
                </a:lnTo>
                <a:close/>
              </a:path>
            </a:pathLst>
          </a:custGeom>
          <a:solidFill>
            <a:srgbClr val="FFFFFF">
              <a:alpha val="11999"/>
            </a:srgbClr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13" name="bg object 11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118885" y="9790962"/>
            <a:ext cx="3357077" cy="1801126"/>
          </a:xfrm>
          <a:prstGeom prst="rect">
            <a:avLst/>
          </a:prstGeom>
        </p:spPr>
      </p:pic>
      <p:pic>
        <p:nvPicPr>
          <p:cNvPr id="114" name="bg object 11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035018" y="10645571"/>
            <a:ext cx="440906" cy="384683"/>
          </a:xfrm>
          <a:prstGeom prst="rect">
            <a:avLst/>
          </a:prstGeom>
        </p:spPr>
      </p:pic>
      <p:pic>
        <p:nvPicPr>
          <p:cNvPr id="115" name="bg object 115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118908" y="10645571"/>
            <a:ext cx="440969" cy="384683"/>
          </a:xfrm>
          <a:prstGeom prst="rect">
            <a:avLst/>
          </a:prstGeom>
        </p:spPr>
      </p:pic>
      <p:pic>
        <p:nvPicPr>
          <p:cNvPr id="116" name="bg object 116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115438" y="2273363"/>
            <a:ext cx="3357107" cy="6662279"/>
          </a:xfrm>
          <a:prstGeom prst="rect">
            <a:avLst/>
          </a:prstGeom>
        </p:spPr>
      </p:pic>
      <p:sp>
        <p:nvSpPr>
          <p:cNvPr id="117" name="bg object 117"/>
          <p:cNvSpPr/>
          <p:nvPr/>
        </p:nvSpPr>
        <p:spPr>
          <a:xfrm>
            <a:off x="1105115" y="2291676"/>
            <a:ext cx="3367404" cy="6644005"/>
          </a:xfrm>
          <a:custGeom>
            <a:avLst/>
            <a:gdLst/>
            <a:ahLst/>
            <a:cxnLst/>
            <a:rect l="l" t="t" r="r" b="b"/>
            <a:pathLst>
              <a:path w="3367404" h="6644005">
                <a:moveTo>
                  <a:pt x="3319170" y="0"/>
                </a:moveTo>
                <a:lnTo>
                  <a:pt x="85115" y="0"/>
                </a:lnTo>
                <a:lnTo>
                  <a:pt x="85115" y="1197686"/>
                </a:lnTo>
                <a:lnTo>
                  <a:pt x="3319170" y="3538893"/>
                </a:lnTo>
                <a:lnTo>
                  <a:pt x="3319170" y="0"/>
                </a:lnTo>
                <a:close/>
              </a:path>
              <a:path w="3367404" h="6644005">
                <a:moveTo>
                  <a:pt x="3366998" y="5360835"/>
                </a:moveTo>
                <a:lnTo>
                  <a:pt x="23926" y="2820466"/>
                </a:lnTo>
                <a:lnTo>
                  <a:pt x="0" y="4692904"/>
                </a:lnTo>
                <a:lnTo>
                  <a:pt x="2419299" y="6643941"/>
                </a:lnTo>
                <a:lnTo>
                  <a:pt x="3350069" y="6643941"/>
                </a:lnTo>
                <a:lnTo>
                  <a:pt x="3350069" y="6278169"/>
                </a:lnTo>
                <a:lnTo>
                  <a:pt x="3366998" y="5360835"/>
                </a:lnTo>
                <a:close/>
              </a:path>
            </a:pathLst>
          </a:custGeom>
          <a:solidFill>
            <a:srgbClr val="FFFFFF">
              <a:alpha val="14999"/>
            </a:srgbClr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18" name="bg object 118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1105103" y="2273363"/>
            <a:ext cx="3370821" cy="69583"/>
          </a:xfrm>
          <a:prstGeom prst="rect">
            <a:avLst/>
          </a:prstGeom>
        </p:spPr>
      </p:pic>
      <p:pic>
        <p:nvPicPr>
          <p:cNvPr id="119" name="bg object 119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118819" y="8919807"/>
            <a:ext cx="3357105" cy="870407"/>
          </a:xfrm>
          <a:prstGeom prst="rect">
            <a:avLst/>
          </a:prstGeom>
        </p:spPr>
      </p:pic>
      <p:sp>
        <p:nvSpPr>
          <p:cNvPr id="120" name="bg object 120"/>
          <p:cNvSpPr/>
          <p:nvPr/>
        </p:nvSpPr>
        <p:spPr>
          <a:xfrm>
            <a:off x="2765856" y="8919883"/>
            <a:ext cx="1368425" cy="40005"/>
          </a:xfrm>
          <a:custGeom>
            <a:avLst/>
            <a:gdLst/>
            <a:ahLst/>
            <a:cxnLst/>
            <a:rect l="l" t="t" r="r" b="b"/>
            <a:pathLst>
              <a:path w="1368425" h="40004">
                <a:moveTo>
                  <a:pt x="1367828" y="0"/>
                </a:moveTo>
                <a:lnTo>
                  <a:pt x="0" y="0"/>
                </a:lnTo>
                <a:lnTo>
                  <a:pt x="0" y="39382"/>
                </a:lnTo>
                <a:lnTo>
                  <a:pt x="1367828" y="39382"/>
                </a:lnTo>
                <a:lnTo>
                  <a:pt x="1367828" y="0"/>
                </a:lnTo>
                <a:close/>
              </a:path>
            </a:pathLst>
          </a:custGeom>
          <a:solidFill>
            <a:srgbClr val="FFFFFF">
              <a:alpha val="128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bg object 121"/>
          <p:cNvSpPr/>
          <p:nvPr/>
        </p:nvSpPr>
        <p:spPr>
          <a:xfrm>
            <a:off x="2780068" y="8919883"/>
            <a:ext cx="1339850" cy="40005"/>
          </a:xfrm>
          <a:custGeom>
            <a:avLst/>
            <a:gdLst/>
            <a:ahLst/>
            <a:cxnLst/>
            <a:rect l="l" t="t" r="r" b="b"/>
            <a:pathLst>
              <a:path w="1339850" h="40004">
                <a:moveTo>
                  <a:pt x="1339367" y="0"/>
                </a:moveTo>
                <a:lnTo>
                  <a:pt x="0" y="0"/>
                </a:lnTo>
                <a:lnTo>
                  <a:pt x="0" y="39382"/>
                </a:lnTo>
                <a:lnTo>
                  <a:pt x="1339367" y="39382"/>
                </a:lnTo>
                <a:lnTo>
                  <a:pt x="1339367" y="0"/>
                </a:lnTo>
                <a:close/>
              </a:path>
            </a:pathLst>
          </a:custGeom>
          <a:solidFill>
            <a:srgbClr val="FFFFFF">
              <a:alpha val="257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bg object 122"/>
          <p:cNvSpPr/>
          <p:nvPr/>
        </p:nvSpPr>
        <p:spPr>
          <a:xfrm>
            <a:off x="2794342" y="8919883"/>
            <a:ext cx="1311275" cy="40005"/>
          </a:xfrm>
          <a:custGeom>
            <a:avLst/>
            <a:gdLst/>
            <a:ahLst/>
            <a:cxnLst/>
            <a:rect l="l" t="t" r="r" b="b"/>
            <a:pathLst>
              <a:path w="1311275" h="40004">
                <a:moveTo>
                  <a:pt x="1310843" y="0"/>
                </a:moveTo>
                <a:lnTo>
                  <a:pt x="0" y="0"/>
                </a:lnTo>
                <a:lnTo>
                  <a:pt x="0" y="39382"/>
                </a:lnTo>
                <a:lnTo>
                  <a:pt x="1310843" y="39382"/>
                </a:lnTo>
                <a:lnTo>
                  <a:pt x="1310843" y="0"/>
                </a:lnTo>
                <a:close/>
              </a:path>
            </a:pathLst>
          </a:custGeom>
          <a:solidFill>
            <a:srgbClr val="FFFFFF">
              <a:alpha val="386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bg object 123"/>
          <p:cNvSpPr/>
          <p:nvPr/>
        </p:nvSpPr>
        <p:spPr>
          <a:xfrm>
            <a:off x="2808566" y="8919883"/>
            <a:ext cx="1282700" cy="40005"/>
          </a:xfrm>
          <a:custGeom>
            <a:avLst/>
            <a:gdLst/>
            <a:ahLst/>
            <a:cxnLst/>
            <a:rect l="l" t="t" r="r" b="b"/>
            <a:pathLst>
              <a:path w="1282700" h="40004">
                <a:moveTo>
                  <a:pt x="1282382" y="0"/>
                </a:moveTo>
                <a:lnTo>
                  <a:pt x="0" y="0"/>
                </a:lnTo>
                <a:lnTo>
                  <a:pt x="0" y="39382"/>
                </a:lnTo>
                <a:lnTo>
                  <a:pt x="1282382" y="39382"/>
                </a:lnTo>
                <a:lnTo>
                  <a:pt x="1282382" y="0"/>
                </a:lnTo>
                <a:close/>
              </a:path>
            </a:pathLst>
          </a:custGeom>
          <a:solidFill>
            <a:srgbClr val="FFFFFF">
              <a:alpha val="516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bg object 124"/>
          <p:cNvSpPr/>
          <p:nvPr/>
        </p:nvSpPr>
        <p:spPr>
          <a:xfrm>
            <a:off x="2822841" y="8919883"/>
            <a:ext cx="1254125" cy="40005"/>
          </a:xfrm>
          <a:custGeom>
            <a:avLst/>
            <a:gdLst/>
            <a:ahLst/>
            <a:cxnLst/>
            <a:rect l="l" t="t" r="r" b="b"/>
            <a:pathLst>
              <a:path w="1254125" h="40004">
                <a:moveTo>
                  <a:pt x="1253870" y="0"/>
                </a:moveTo>
                <a:lnTo>
                  <a:pt x="0" y="0"/>
                </a:lnTo>
                <a:lnTo>
                  <a:pt x="0" y="39382"/>
                </a:lnTo>
                <a:lnTo>
                  <a:pt x="1253870" y="39382"/>
                </a:lnTo>
                <a:lnTo>
                  <a:pt x="1253870" y="0"/>
                </a:lnTo>
                <a:close/>
              </a:path>
            </a:pathLst>
          </a:custGeom>
          <a:solidFill>
            <a:srgbClr val="FFFFFF">
              <a:alpha val="645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bg object 125"/>
          <p:cNvSpPr/>
          <p:nvPr/>
        </p:nvSpPr>
        <p:spPr>
          <a:xfrm>
            <a:off x="2837052" y="8919883"/>
            <a:ext cx="1225550" cy="40005"/>
          </a:xfrm>
          <a:custGeom>
            <a:avLst/>
            <a:gdLst/>
            <a:ahLst/>
            <a:cxnLst/>
            <a:rect l="l" t="t" r="r" b="b"/>
            <a:pathLst>
              <a:path w="1225550" h="40004">
                <a:moveTo>
                  <a:pt x="1225410" y="0"/>
                </a:moveTo>
                <a:lnTo>
                  <a:pt x="0" y="0"/>
                </a:lnTo>
                <a:lnTo>
                  <a:pt x="0" y="39382"/>
                </a:lnTo>
                <a:lnTo>
                  <a:pt x="1225410" y="39382"/>
                </a:lnTo>
                <a:lnTo>
                  <a:pt x="1225410" y="0"/>
                </a:lnTo>
                <a:close/>
              </a:path>
            </a:pathLst>
          </a:custGeom>
          <a:solidFill>
            <a:srgbClr val="FFFFFF">
              <a:alpha val="774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bg object 126"/>
          <p:cNvSpPr/>
          <p:nvPr/>
        </p:nvSpPr>
        <p:spPr>
          <a:xfrm>
            <a:off x="2851302" y="8919883"/>
            <a:ext cx="1196975" cy="40005"/>
          </a:xfrm>
          <a:custGeom>
            <a:avLst/>
            <a:gdLst/>
            <a:ahLst/>
            <a:cxnLst/>
            <a:rect l="l" t="t" r="r" b="b"/>
            <a:pathLst>
              <a:path w="1196975" h="40004">
                <a:moveTo>
                  <a:pt x="1196873" y="0"/>
                </a:moveTo>
                <a:lnTo>
                  <a:pt x="0" y="0"/>
                </a:lnTo>
                <a:lnTo>
                  <a:pt x="0" y="39382"/>
                </a:lnTo>
                <a:lnTo>
                  <a:pt x="1196873" y="39382"/>
                </a:lnTo>
                <a:lnTo>
                  <a:pt x="1196873" y="0"/>
                </a:lnTo>
                <a:close/>
              </a:path>
            </a:pathLst>
          </a:custGeom>
          <a:solidFill>
            <a:srgbClr val="FFFFFF">
              <a:alpha val="903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bg object 127"/>
          <p:cNvSpPr/>
          <p:nvPr/>
        </p:nvSpPr>
        <p:spPr>
          <a:xfrm>
            <a:off x="2865551" y="8919883"/>
            <a:ext cx="1169035" cy="40005"/>
          </a:xfrm>
          <a:custGeom>
            <a:avLst/>
            <a:gdLst/>
            <a:ahLst/>
            <a:cxnLst/>
            <a:rect l="l" t="t" r="r" b="b"/>
            <a:pathLst>
              <a:path w="1169035" h="40004">
                <a:moveTo>
                  <a:pt x="1168425" y="0"/>
                </a:moveTo>
                <a:lnTo>
                  <a:pt x="0" y="0"/>
                </a:lnTo>
                <a:lnTo>
                  <a:pt x="0" y="39382"/>
                </a:lnTo>
                <a:lnTo>
                  <a:pt x="1168425" y="39382"/>
                </a:lnTo>
                <a:lnTo>
                  <a:pt x="1168425" y="0"/>
                </a:lnTo>
                <a:close/>
              </a:path>
            </a:pathLst>
          </a:custGeom>
          <a:solidFill>
            <a:srgbClr val="FFFFFF">
              <a:alpha val="1032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bg object 128"/>
          <p:cNvSpPr/>
          <p:nvPr/>
        </p:nvSpPr>
        <p:spPr>
          <a:xfrm>
            <a:off x="2879788" y="8919883"/>
            <a:ext cx="1140460" cy="40005"/>
          </a:xfrm>
          <a:custGeom>
            <a:avLst/>
            <a:gdLst/>
            <a:ahLst/>
            <a:cxnLst/>
            <a:rect l="l" t="t" r="r" b="b"/>
            <a:pathLst>
              <a:path w="1140460" h="40004">
                <a:moveTo>
                  <a:pt x="1139901" y="0"/>
                </a:moveTo>
                <a:lnTo>
                  <a:pt x="0" y="0"/>
                </a:lnTo>
                <a:lnTo>
                  <a:pt x="0" y="39382"/>
                </a:lnTo>
                <a:lnTo>
                  <a:pt x="1139901" y="39382"/>
                </a:lnTo>
                <a:lnTo>
                  <a:pt x="1139901" y="0"/>
                </a:lnTo>
                <a:close/>
              </a:path>
            </a:pathLst>
          </a:custGeom>
          <a:solidFill>
            <a:srgbClr val="FFFFFF">
              <a:alpha val="1161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bg object 129"/>
          <p:cNvSpPr/>
          <p:nvPr/>
        </p:nvSpPr>
        <p:spPr>
          <a:xfrm>
            <a:off x="2894037" y="8919883"/>
            <a:ext cx="1111885" cy="40005"/>
          </a:xfrm>
          <a:custGeom>
            <a:avLst/>
            <a:gdLst/>
            <a:ahLst/>
            <a:cxnLst/>
            <a:rect l="l" t="t" r="r" b="b"/>
            <a:pathLst>
              <a:path w="1111885" h="40004">
                <a:moveTo>
                  <a:pt x="1111427" y="0"/>
                </a:moveTo>
                <a:lnTo>
                  <a:pt x="0" y="0"/>
                </a:lnTo>
                <a:lnTo>
                  <a:pt x="0" y="39382"/>
                </a:lnTo>
                <a:lnTo>
                  <a:pt x="1111427" y="39382"/>
                </a:lnTo>
                <a:lnTo>
                  <a:pt x="1111427" y="0"/>
                </a:lnTo>
                <a:close/>
              </a:path>
            </a:pathLst>
          </a:custGeom>
          <a:solidFill>
            <a:srgbClr val="FFFFFF">
              <a:alpha val="1290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bg object 130"/>
          <p:cNvSpPr/>
          <p:nvPr/>
        </p:nvSpPr>
        <p:spPr>
          <a:xfrm>
            <a:off x="2908249" y="8919883"/>
            <a:ext cx="1083310" cy="40005"/>
          </a:xfrm>
          <a:custGeom>
            <a:avLst/>
            <a:gdLst/>
            <a:ahLst/>
            <a:cxnLst/>
            <a:rect l="l" t="t" r="r" b="b"/>
            <a:pathLst>
              <a:path w="1083310" h="40004">
                <a:moveTo>
                  <a:pt x="1082941" y="0"/>
                </a:moveTo>
                <a:lnTo>
                  <a:pt x="0" y="0"/>
                </a:lnTo>
                <a:lnTo>
                  <a:pt x="0" y="39382"/>
                </a:lnTo>
                <a:lnTo>
                  <a:pt x="1082941" y="39382"/>
                </a:lnTo>
                <a:lnTo>
                  <a:pt x="1082941" y="0"/>
                </a:lnTo>
                <a:close/>
              </a:path>
            </a:pathLst>
          </a:custGeom>
          <a:solidFill>
            <a:srgbClr val="FFFFFF">
              <a:alpha val="1419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bg object 131"/>
          <p:cNvSpPr/>
          <p:nvPr/>
        </p:nvSpPr>
        <p:spPr>
          <a:xfrm>
            <a:off x="2922536" y="8919883"/>
            <a:ext cx="1054735" cy="40005"/>
          </a:xfrm>
          <a:custGeom>
            <a:avLst/>
            <a:gdLst/>
            <a:ahLst/>
            <a:cxnLst/>
            <a:rect l="l" t="t" r="r" b="b"/>
            <a:pathLst>
              <a:path w="1054735" h="40004">
                <a:moveTo>
                  <a:pt x="1054442" y="0"/>
                </a:moveTo>
                <a:lnTo>
                  <a:pt x="0" y="0"/>
                </a:lnTo>
                <a:lnTo>
                  <a:pt x="0" y="39382"/>
                </a:lnTo>
                <a:lnTo>
                  <a:pt x="1054442" y="39382"/>
                </a:lnTo>
                <a:lnTo>
                  <a:pt x="1054442" y="0"/>
                </a:lnTo>
                <a:close/>
              </a:path>
            </a:pathLst>
          </a:custGeom>
          <a:solidFill>
            <a:srgbClr val="FFFFFF">
              <a:alpha val="1548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bg object 132"/>
          <p:cNvSpPr/>
          <p:nvPr/>
        </p:nvSpPr>
        <p:spPr>
          <a:xfrm>
            <a:off x="2936748" y="8919883"/>
            <a:ext cx="1026160" cy="40005"/>
          </a:xfrm>
          <a:custGeom>
            <a:avLst/>
            <a:gdLst/>
            <a:ahLst/>
            <a:cxnLst/>
            <a:rect l="l" t="t" r="r" b="b"/>
            <a:pathLst>
              <a:path w="1026160" h="40004">
                <a:moveTo>
                  <a:pt x="1025956" y="0"/>
                </a:moveTo>
                <a:lnTo>
                  <a:pt x="0" y="0"/>
                </a:lnTo>
                <a:lnTo>
                  <a:pt x="0" y="39382"/>
                </a:lnTo>
                <a:lnTo>
                  <a:pt x="1025956" y="39382"/>
                </a:lnTo>
                <a:lnTo>
                  <a:pt x="1025956" y="0"/>
                </a:lnTo>
                <a:close/>
              </a:path>
            </a:pathLst>
          </a:custGeom>
          <a:solidFill>
            <a:srgbClr val="FFFFFF">
              <a:alpha val="1677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bg object 133"/>
          <p:cNvSpPr/>
          <p:nvPr/>
        </p:nvSpPr>
        <p:spPr>
          <a:xfrm>
            <a:off x="2951035" y="8919883"/>
            <a:ext cx="997585" cy="40005"/>
          </a:xfrm>
          <a:custGeom>
            <a:avLst/>
            <a:gdLst/>
            <a:ahLst/>
            <a:cxnLst/>
            <a:rect l="l" t="t" r="r" b="b"/>
            <a:pathLst>
              <a:path w="997585" h="40004">
                <a:moveTo>
                  <a:pt x="997458" y="0"/>
                </a:moveTo>
                <a:lnTo>
                  <a:pt x="0" y="0"/>
                </a:lnTo>
                <a:lnTo>
                  <a:pt x="0" y="39382"/>
                </a:lnTo>
                <a:lnTo>
                  <a:pt x="997458" y="39382"/>
                </a:lnTo>
                <a:lnTo>
                  <a:pt x="997458" y="0"/>
                </a:lnTo>
                <a:close/>
              </a:path>
            </a:pathLst>
          </a:custGeom>
          <a:solidFill>
            <a:srgbClr val="FFFFFF">
              <a:alpha val="1806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34" name="bg object 134"/>
          <p:cNvSpPr/>
          <p:nvPr/>
        </p:nvSpPr>
        <p:spPr>
          <a:xfrm>
            <a:off x="2965234" y="8919883"/>
            <a:ext cx="969010" cy="40005"/>
          </a:xfrm>
          <a:custGeom>
            <a:avLst/>
            <a:gdLst/>
            <a:ahLst/>
            <a:cxnLst/>
            <a:rect l="l" t="t" r="r" b="b"/>
            <a:pathLst>
              <a:path w="969010" h="40004">
                <a:moveTo>
                  <a:pt x="969010" y="0"/>
                </a:moveTo>
                <a:lnTo>
                  <a:pt x="0" y="0"/>
                </a:lnTo>
                <a:lnTo>
                  <a:pt x="0" y="39382"/>
                </a:lnTo>
                <a:lnTo>
                  <a:pt x="969010" y="39382"/>
                </a:lnTo>
                <a:lnTo>
                  <a:pt x="969010" y="0"/>
                </a:lnTo>
                <a:close/>
              </a:path>
            </a:pathLst>
          </a:custGeom>
          <a:solidFill>
            <a:srgbClr val="FFFFFF">
              <a:alpha val="1935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bg object 135"/>
          <p:cNvSpPr/>
          <p:nvPr/>
        </p:nvSpPr>
        <p:spPr>
          <a:xfrm>
            <a:off x="2979508" y="8919883"/>
            <a:ext cx="941069" cy="40005"/>
          </a:xfrm>
          <a:custGeom>
            <a:avLst/>
            <a:gdLst/>
            <a:ahLst/>
            <a:cxnLst/>
            <a:rect l="l" t="t" r="r" b="b"/>
            <a:pathLst>
              <a:path w="941070" h="40004">
                <a:moveTo>
                  <a:pt x="940498" y="0"/>
                </a:moveTo>
                <a:lnTo>
                  <a:pt x="0" y="0"/>
                </a:lnTo>
                <a:lnTo>
                  <a:pt x="0" y="39382"/>
                </a:lnTo>
                <a:lnTo>
                  <a:pt x="940498" y="39382"/>
                </a:lnTo>
                <a:lnTo>
                  <a:pt x="940498" y="0"/>
                </a:lnTo>
                <a:close/>
              </a:path>
            </a:pathLst>
          </a:custGeom>
          <a:solidFill>
            <a:srgbClr val="FFFFFF">
              <a:alpha val="2064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36" name="bg object 136"/>
          <p:cNvSpPr/>
          <p:nvPr/>
        </p:nvSpPr>
        <p:spPr>
          <a:xfrm>
            <a:off x="2993732" y="8919883"/>
            <a:ext cx="912494" cy="40005"/>
          </a:xfrm>
          <a:custGeom>
            <a:avLst/>
            <a:gdLst/>
            <a:ahLst/>
            <a:cxnLst/>
            <a:rect l="l" t="t" r="r" b="b"/>
            <a:pathLst>
              <a:path w="912495" h="40004">
                <a:moveTo>
                  <a:pt x="912037" y="0"/>
                </a:moveTo>
                <a:lnTo>
                  <a:pt x="0" y="0"/>
                </a:lnTo>
                <a:lnTo>
                  <a:pt x="0" y="39382"/>
                </a:lnTo>
                <a:lnTo>
                  <a:pt x="912037" y="39382"/>
                </a:lnTo>
                <a:lnTo>
                  <a:pt x="912037" y="0"/>
                </a:lnTo>
                <a:close/>
              </a:path>
            </a:pathLst>
          </a:custGeom>
          <a:solidFill>
            <a:srgbClr val="FFFFFF">
              <a:alpha val="2193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bg object 137"/>
          <p:cNvSpPr/>
          <p:nvPr/>
        </p:nvSpPr>
        <p:spPr>
          <a:xfrm>
            <a:off x="3008007" y="8919883"/>
            <a:ext cx="883919" cy="40005"/>
          </a:xfrm>
          <a:custGeom>
            <a:avLst/>
            <a:gdLst/>
            <a:ahLst/>
            <a:cxnLst/>
            <a:rect l="l" t="t" r="r" b="b"/>
            <a:pathLst>
              <a:path w="883920" h="40004">
                <a:moveTo>
                  <a:pt x="883488" y="0"/>
                </a:moveTo>
                <a:lnTo>
                  <a:pt x="0" y="0"/>
                </a:lnTo>
                <a:lnTo>
                  <a:pt x="0" y="39382"/>
                </a:lnTo>
                <a:lnTo>
                  <a:pt x="883488" y="39382"/>
                </a:lnTo>
                <a:lnTo>
                  <a:pt x="883488" y="0"/>
                </a:lnTo>
                <a:close/>
              </a:path>
            </a:pathLst>
          </a:custGeom>
          <a:solidFill>
            <a:srgbClr val="FFFFFF">
              <a:alpha val="2322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38" name="bg object 138"/>
          <p:cNvSpPr/>
          <p:nvPr/>
        </p:nvSpPr>
        <p:spPr>
          <a:xfrm>
            <a:off x="3022244" y="8919883"/>
            <a:ext cx="855344" cy="40005"/>
          </a:xfrm>
          <a:custGeom>
            <a:avLst/>
            <a:gdLst/>
            <a:ahLst/>
            <a:cxnLst/>
            <a:rect l="l" t="t" r="r" b="b"/>
            <a:pathLst>
              <a:path w="855345" h="40004">
                <a:moveTo>
                  <a:pt x="855027" y="0"/>
                </a:moveTo>
                <a:lnTo>
                  <a:pt x="0" y="0"/>
                </a:lnTo>
                <a:lnTo>
                  <a:pt x="0" y="39382"/>
                </a:lnTo>
                <a:lnTo>
                  <a:pt x="855027" y="39382"/>
                </a:lnTo>
                <a:lnTo>
                  <a:pt x="855027" y="0"/>
                </a:lnTo>
                <a:close/>
              </a:path>
            </a:pathLst>
          </a:custGeom>
          <a:solidFill>
            <a:srgbClr val="FFFFFF">
              <a:alpha val="2451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39" name="bg object 139"/>
          <p:cNvSpPr/>
          <p:nvPr/>
        </p:nvSpPr>
        <p:spPr>
          <a:xfrm>
            <a:off x="3036506" y="8919883"/>
            <a:ext cx="826769" cy="40005"/>
          </a:xfrm>
          <a:custGeom>
            <a:avLst/>
            <a:gdLst/>
            <a:ahLst/>
            <a:cxnLst/>
            <a:rect l="l" t="t" r="r" b="b"/>
            <a:pathLst>
              <a:path w="826770" h="40004">
                <a:moveTo>
                  <a:pt x="826503" y="0"/>
                </a:moveTo>
                <a:lnTo>
                  <a:pt x="0" y="0"/>
                </a:lnTo>
                <a:lnTo>
                  <a:pt x="0" y="39382"/>
                </a:lnTo>
                <a:lnTo>
                  <a:pt x="826503" y="39382"/>
                </a:lnTo>
                <a:lnTo>
                  <a:pt x="826503" y="0"/>
                </a:lnTo>
                <a:close/>
              </a:path>
            </a:pathLst>
          </a:custGeom>
          <a:solidFill>
            <a:srgbClr val="FFFFFF">
              <a:alpha val="2580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40" name="bg object 140"/>
          <p:cNvSpPr/>
          <p:nvPr/>
        </p:nvSpPr>
        <p:spPr>
          <a:xfrm>
            <a:off x="3050730" y="8919883"/>
            <a:ext cx="798195" cy="40005"/>
          </a:xfrm>
          <a:custGeom>
            <a:avLst/>
            <a:gdLst/>
            <a:ahLst/>
            <a:cxnLst/>
            <a:rect l="l" t="t" r="r" b="b"/>
            <a:pathLst>
              <a:path w="798195" h="40004">
                <a:moveTo>
                  <a:pt x="798055" y="0"/>
                </a:moveTo>
                <a:lnTo>
                  <a:pt x="0" y="0"/>
                </a:lnTo>
                <a:lnTo>
                  <a:pt x="0" y="39382"/>
                </a:lnTo>
                <a:lnTo>
                  <a:pt x="798055" y="39382"/>
                </a:lnTo>
                <a:lnTo>
                  <a:pt x="798055" y="0"/>
                </a:lnTo>
                <a:close/>
              </a:path>
            </a:pathLst>
          </a:custGeom>
          <a:solidFill>
            <a:srgbClr val="FFFFFF">
              <a:alpha val="27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41" name="bg object 141"/>
          <p:cNvSpPr/>
          <p:nvPr/>
        </p:nvSpPr>
        <p:spPr>
          <a:xfrm>
            <a:off x="3065005" y="8919883"/>
            <a:ext cx="769620" cy="40005"/>
          </a:xfrm>
          <a:custGeom>
            <a:avLst/>
            <a:gdLst/>
            <a:ahLst/>
            <a:cxnLst/>
            <a:rect l="l" t="t" r="r" b="b"/>
            <a:pathLst>
              <a:path w="769620" h="40004">
                <a:moveTo>
                  <a:pt x="769518" y="0"/>
                </a:moveTo>
                <a:lnTo>
                  <a:pt x="0" y="0"/>
                </a:lnTo>
                <a:lnTo>
                  <a:pt x="0" y="39382"/>
                </a:lnTo>
                <a:lnTo>
                  <a:pt x="769518" y="39382"/>
                </a:lnTo>
                <a:lnTo>
                  <a:pt x="769518" y="0"/>
                </a:lnTo>
                <a:close/>
              </a:path>
            </a:pathLst>
          </a:custGeom>
          <a:solidFill>
            <a:srgbClr val="FFFFFF">
              <a:alpha val="2838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42" name="bg object 142"/>
          <p:cNvSpPr/>
          <p:nvPr/>
        </p:nvSpPr>
        <p:spPr>
          <a:xfrm>
            <a:off x="3079216" y="8919883"/>
            <a:ext cx="741680" cy="40005"/>
          </a:xfrm>
          <a:custGeom>
            <a:avLst/>
            <a:gdLst/>
            <a:ahLst/>
            <a:cxnLst/>
            <a:rect l="l" t="t" r="r" b="b"/>
            <a:pathLst>
              <a:path w="741679" h="40004">
                <a:moveTo>
                  <a:pt x="741083" y="0"/>
                </a:moveTo>
                <a:lnTo>
                  <a:pt x="0" y="0"/>
                </a:lnTo>
                <a:lnTo>
                  <a:pt x="0" y="39382"/>
                </a:lnTo>
                <a:lnTo>
                  <a:pt x="741083" y="39382"/>
                </a:lnTo>
                <a:lnTo>
                  <a:pt x="741083" y="0"/>
                </a:lnTo>
                <a:close/>
              </a:path>
            </a:pathLst>
          </a:custGeom>
          <a:solidFill>
            <a:srgbClr val="FFFFFF">
              <a:alpha val="2967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43" name="bg object 143"/>
          <p:cNvSpPr/>
          <p:nvPr/>
        </p:nvSpPr>
        <p:spPr>
          <a:xfrm>
            <a:off x="3093491" y="8919883"/>
            <a:ext cx="713105" cy="40005"/>
          </a:xfrm>
          <a:custGeom>
            <a:avLst/>
            <a:gdLst/>
            <a:ahLst/>
            <a:cxnLst/>
            <a:rect l="l" t="t" r="r" b="b"/>
            <a:pathLst>
              <a:path w="713104" h="40004">
                <a:moveTo>
                  <a:pt x="712533" y="0"/>
                </a:moveTo>
                <a:lnTo>
                  <a:pt x="0" y="0"/>
                </a:lnTo>
                <a:lnTo>
                  <a:pt x="0" y="39382"/>
                </a:lnTo>
                <a:lnTo>
                  <a:pt x="712533" y="39382"/>
                </a:lnTo>
                <a:lnTo>
                  <a:pt x="712533" y="0"/>
                </a:lnTo>
                <a:close/>
              </a:path>
            </a:pathLst>
          </a:custGeom>
          <a:solidFill>
            <a:srgbClr val="FFFFFF">
              <a:alpha val="3096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44" name="bg object 144"/>
          <p:cNvSpPr/>
          <p:nvPr/>
        </p:nvSpPr>
        <p:spPr>
          <a:xfrm>
            <a:off x="3107702" y="8919883"/>
            <a:ext cx="684530" cy="40005"/>
          </a:xfrm>
          <a:custGeom>
            <a:avLst/>
            <a:gdLst/>
            <a:ahLst/>
            <a:cxnLst/>
            <a:rect l="l" t="t" r="r" b="b"/>
            <a:pathLst>
              <a:path w="684529" h="40004">
                <a:moveTo>
                  <a:pt x="684110" y="0"/>
                </a:moveTo>
                <a:lnTo>
                  <a:pt x="0" y="0"/>
                </a:lnTo>
                <a:lnTo>
                  <a:pt x="0" y="39382"/>
                </a:lnTo>
                <a:lnTo>
                  <a:pt x="684110" y="39382"/>
                </a:lnTo>
                <a:lnTo>
                  <a:pt x="684110" y="0"/>
                </a:lnTo>
                <a:close/>
              </a:path>
            </a:pathLst>
          </a:custGeom>
          <a:solidFill>
            <a:srgbClr val="FFFFFF">
              <a:alpha val="3225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45" name="bg object 145"/>
          <p:cNvSpPr/>
          <p:nvPr/>
        </p:nvSpPr>
        <p:spPr>
          <a:xfrm>
            <a:off x="3121926" y="8919883"/>
            <a:ext cx="655955" cy="40005"/>
          </a:xfrm>
          <a:custGeom>
            <a:avLst/>
            <a:gdLst/>
            <a:ahLst/>
            <a:cxnLst/>
            <a:rect l="l" t="t" r="r" b="b"/>
            <a:pathLst>
              <a:path w="655954" h="40004">
                <a:moveTo>
                  <a:pt x="655612" y="0"/>
                </a:moveTo>
                <a:lnTo>
                  <a:pt x="0" y="0"/>
                </a:lnTo>
                <a:lnTo>
                  <a:pt x="0" y="39382"/>
                </a:lnTo>
                <a:lnTo>
                  <a:pt x="655612" y="39382"/>
                </a:lnTo>
                <a:lnTo>
                  <a:pt x="655612" y="0"/>
                </a:lnTo>
                <a:close/>
              </a:path>
            </a:pathLst>
          </a:custGeom>
          <a:solidFill>
            <a:srgbClr val="FFFFFF">
              <a:alpha val="3354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46" name="bg object 146"/>
          <p:cNvSpPr/>
          <p:nvPr/>
        </p:nvSpPr>
        <p:spPr>
          <a:xfrm>
            <a:off x="3136201" y="8919883"/>
            <a:ext cx="627380" cy="40005"/>
          </a:xfrm>
          <a:custGeom>
            <a:avLst/>
            <a:gdLst/>
            <a:ahLst/>
            <a:cxnLst/>
            <a:rect l="l" t="t" r="r" b="b"/>
            <a:pathLst>
              <a:path w="627379" h="40004">
                <a:moveTo>
                  <a:pt x="627113" y="0"/>
                </a:moveTo>
                <a:lnTo>
                  <a:pt x="0" y="0"/>
                </a:lnTo>
                <a:lnTo>
                  <a:pt x="0" y="39382"/>
                </a:lnTo>
                <a:lnTo>
                  <a:pt x="627113" y="39382"/>
                </a:lnTo>
                <a:lnTo>
                  <a:pt x="627113" y="0"/>
                </a:lnTo>
                <a:close/>
              </a:path>
            </a:pathLst>
          </a:custGeom>
          <a:solidFill>
            <a:srgbClr val="FFFFFF">
              <a:alpha val="3483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47" name="bg object 147"/>
          <p:cNvSpPr/>
          <p:nvPr/>
        </p:nvSpPr>
        <p:spPr>
          <a:xfrm>
            <a:off x="3150400" y="8919883"/>
            <a:ext cx="598805" cy="40005"/>
          </a:xfrm>
          <a:custGeom>
            <a:avLst/>
            <a:gdLst/>
            <a:ahLst/>
            <a:cxnLst/>
            <a:rect l="l" t="t" r="r" b="b"/>
            <a:pathLst>
              <a:path w="598804" h="40004">
                <a:moveTo>
                  <a:pt x="598639" y="0"/>
                </a:moveTo>
                <a:lnTo>
                  <a:pt x="0" y="0"/>
                </a:lnTo>
                <a:lnTo>
                  <a:pt x="0" y="39382"/>
                </a:lnTo>
                <a:lnTo>
                  <a:pt x="598639" y="39382"/>
                </a:lnTo>
                <a:lnTo>
                  <a:pt x="598639" y="0"/>
                </a:lnTo>
                <a:close/>
              </a:path>
            </a:pathLst>
          </a:custGeom>
          <a:solidFill>
            <a:srgbClr val="FFFFFF">
              <a:alpha val="3612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48" name="bg object 148"/>
          <p:cNvSpPr/>
          <p:nvPr/>
        </p:nvSpPr>
        <p:spPr>
          <a:xfrm>
            <a:off x="3164687" y="8919883"/>
            <a:ext cx="570230" cy="40005"/>
          </a:xfrm>
          <a:custGeom>
            <a:avLst/>
            <a:gdLst/>
            <a:ahLst/>
            <a:cxnLst/>
            <a:rect l="l" t="t" r="r" b="b"/>
            <a:pathLst>
              <a:path w="570229" h="40004">
                <a:moveTo>
                  <a:pt x="570141" y="0"/>
                </a:moveTo>
                <a:lnTo>
                  <a:pt x="0" y="0"/>
                </a:lnTo>
                <a:lnTo>
                  <a:pt x="0" y="39382"/>
                </a:lnTo>
                <a:lnTo>
                  <a:pt x="570141" y="39382"/>
                </a:lnTo>
                <a:lnTo>
                  <a:pt x="570141" y="0"/>
                </a:lnTo>
                <a:close/>
              </a:path>
            </a:pathLst>
          </a:custGeom>
          <a:solidFill>
            <a:srgbClr val="FFFFFF">
              <a:alpha val="3741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49" name="bg object 149"/>
          <p:cNvSpPr/>
          <p:nvPr/>
        </p:nvSpPr>
        <p:spPr>
          <a:xfrm>
            <a:off x="3178924" y="8919883"/>
            <a:ext cx="542290" cy="40005"/>
          </a:xfrm>
          <a:custGeom>
            <a:avLst/>
            <a:gdLst/>
            <a:ahLst/>
            <a:cxnLst/>
            <a:rect l="l" t="t" r="r" b="b"/>
            <a:pathLst>
              <a:path w="542289" h="40004">
                <a:moveTo>
                  <a:pt x="541680" y="0"/>
                </a:moveTo>
                <a:lnTo>
                  <a:pt x="0" y="0"/>
                </a:lnTo>
                <a:lnTo>
                  <a:pt x="0" y="39382"/>
                </a:lnTo>
                <a:lnTo>
                  <a:pt x="541680" y="39382"/>
                </a:lnTo>
                <a:lnTo>
                  <a:pt x="541680" y="0"/>
                </a:lnTo>
                <a:close/>
              </a:path>
            </a:pathLst>
          </a:custGeom>
          <a:solidFill>
            <a:srgbClr val="FFFFFF">
              <a:alpha val="3870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50" name="bg object 150"/>
          <p:cNvSpPr/>
          <p:nvPr/>
        </p:nvSpPr>
        <p:spPr>
          <a:xfrm>
            <a:off x="3193173" y="8919883"/>
            <a:ext cx="513715" cy="40005"/>
          </a:xfrm>
          <a:custGeom>
            <a:avLst/>
            <a:gdLst/>
            <a:ahLst/>
            <a:cxnLst/>
            <a:rect l="l" t="t" r="r" b="b"/>
            <a:pathLst>
              <a:path w="513714" h="40004">
                <a:moveTo>
                  <a:pt x="513156" y="0"/>
                </a:moveTo>
                <a:lnTo>
                  <a:pt x="0" y="0"/>
                </a:lnTo>
                <a:lnTo>
                  <a:pt x="0" y="39382"/>
                </a:lnTo>
                <a:lnTo>
                  <a:pt x="513156" y="39382"/>
                </a:lnTo>
                <a:lnTo>
                  <a:pt x="513156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51" name="bg object 151"/>
          <p:cNvSpPr/>
          <p:nvPr/>
        </p:nvSpPr>
        <p:spPr>
          <a:xfrm>
            <a:off x="1594980" y="8919883"/>
            <a:ext cx="941069" cy="40005"/>
          </a:xfrm>
          <a:custGeom>
            <a:avLst/>
            <a:gdLst/>
            <a:ahLst/>
            <a:cxnLst/>
            <a:rect l="l" t="t" r="r" b="b"/>
            <a:pathLst>
              <a:path w="941069" h="40004">
                <a:moveTo>
                  <a:pt x="940460" y="0"/>
                </a:moveTo>
                <a:lnTo>
                  <a:pt x="0" y="0"/>
                </a:lnTo>
                <a:lnTo>
                  <a:pt x="0" y="39382"/>
                </a:lnTo>
                <a:lnTo>
                  <a:pt x="940460" y="39382"/>
                </a:lnTo>
                <a:lnTo>
                  <a:pt x="940460" y="0"/>
                </a:lnTo>
                <a:close/>
              </a:path>
            </a:pathLst>
          </a:custGeom>
          <a:solidFill>
            <a:srgbClr val="FFFFFF">
              <a:alpha val="64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52" name="bg object 152"/>
          <p:cNvSpPr/>
          <p:nvPr/>
        </p:nvSpPr>
        <p:spPr>
          <a:xfrm>
            <a:off x="1604759" y="8919883"/>
            <a:ext cx="921385" cy="40005"/>
          </a:xfrm>
          <a:custGeom>
            <a:avLst/>
            <a:gdLst/>
            <a:ahLst/>
            <a:cxnLst/>
            <a:rect l="l" t="t" r="r" b="b"/>
            <a:pathLst>
              <a:path w="921385" h="40004">
                <a:moveTo>
                  <a:pt x="920902" y="0"/>
                </a:moveTo>
                <a:lnTo>
                  <a:pt x="0" y="0"/>
                </a:lnTo>
                <a:lnTo>
                  <a:pt x="0" y="39382"/>
                </a:lnTo>
                <a:lnTo>
                  <a:pt x="920902" y="39382"/>
                </a:lnTo>
                <a:lnTo>
                  <a:pt x="920902" y="0"/>
                </a:lnTo>
                <a:close/>
              </a:path>
            </a:pathLst>
          </a:custGeom>
          <a:solidFill>
            <a:srgbClr val="FFFFFF">
              <a:alpha val="128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bg object 153"/>
          <p:cNvSpPr/>
          <p:nvPr/>
        </p:nvSpPr>
        <p:spPr>
          <a:xfrm>
            <a:off x="1614538" y="8919883"/>
            <a:ext cx="901700" cy="40005"/>
          </a:xfrm>
          <a:custGeom>
            <a:avLst/>
            <a:gdLst/>
            <a:ahLst/>
            <a:cxnLst/>
            <a:rect l="l" t="t" r="r" b="b"/>
            <a:pathLst>
              <a:path w="901700" h="40004">
                <a:moveTo>
                  <a:pt x="901293" y="0"/>
                </a:moveTo>
                <a:lnTo>
                  <a:pt x="0" y="0"/>
                </a:lnTo>
                <a:lnTo>
                  <a:pt x="0" y="39382"/>
                </a:lnTo>
                <a:lnTo>
                  <a:pt x="901293" y="39382"/>
                </a:lnTo>
                <a:lnTo>
                  <a:pt x="901293" y="0"/>
                </a:lnTo>
                <a:close/>
              </a:path>
            </a:pathLst>
          </a:custGeom>
          <a:solidFill>
            <a:srgbClr val="FFFFFF">
              <a:alpha val="193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54" name="bg object 154"/>
          <p:cNvSpPr/>
          <p:nvPr/>
        </p:nvSpPr>
        <p:spPr>
          <a:xfrm>
            <a:off x="1624317" y="8919883"/>
            <a:ext cx="882015" cy="40005"/>
          </a:xfrm>
          <a:custGeom>
            <a:avLst/>
            <a:gdLst/>
            <a:ahLst/>
            <a:cxnLst/>
            <a:rect l="l" t="t" r="r" b="b"/>
            <a:pathLst>
              <a:path w="882014" h="40004">
                <a:moveTo>
                  <a:pt x="881735" y="0"/>
                </a:moveTo>
                <a:lnTo>
                  <a:pt x="0" y="0"/>
                </a:lnTo>
                <a:lnTo>
                  <a:pt x="0" y="39382"/>
                </a:lnTo>
                <a:lnTo>
                  <a:pt x="881735" y="39382"/>
                </a:lnTo>
                <a:lnTo>
                  <a:pt x="881735" y="0"/>
                </a:lnTo>
                <a:close/>
              </a:path>
            </a:pathLst>
          </a:custGeom>
          <a:solidFill>
            <a:srgbClr val="FFFFFF">
              <a:alpha val="257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bg object 155"/>
          <p:cNvSpPr/>
          <p:nvPr/>
        </p:nvSpPr>
        <p:spPr>
          <a:xfrm>
            <a:off x="1634121" y="8919883"/>
            <a:ext cx="862330" cy="40005"/>
          </a:xfrm>
          <a:custGeom>
            <a:avLst/>
            <a:gdLst/>
            <a:ahLst/>
            <a:cxnLst/>
            <a:rect l="l" t="t" r="r" b="b"/>
            <a:pathLst>
              <a:path w="862330" h="40004">
                <a:moveTo>
                  <a:pt x="862139" y="0"/>
                </a:moveTo>
                <a:lnTo>
                  <a:pt x="0" y="0"/>
                </a:lnTo>
                <a:lnTo>
                  <a:pt x="0" y="39382"/>
                </a:lnTo>
                <a:lnTo>
                  <a:pt x="862139" y="39382"/>
                </a:lnTo>
                <a:lnTo>
                  <a:pt x="862139" y="0"/>
                </a:lnTo>
                <a:close/>
              </a:path>
            </a:pathLst>
          </a:custGeom>
          <a:solidFill>
            <a:srgbClr val="FFFFFF">
              <a:alpha val="322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56" name="bg object 156"/>
          <p:cNvSpPr/>
          <p:nvPr/>
        </p:nvSpPr>
        <p:spPr>
          <a:xfrm>
            <a:off x="1643938" y="8919883"/>
            <a:ext cx="842644" cy="40005"/>
          </a:xfrm>
          <a:custGeom>
            <a:avLst/>
            <a:gdLst/>
            <a:ahLst/>
            <a:cxnLst/>
            <a:rect l="l" t="t" r="r" b="b"/>
            <a:pathLst>
              <a:path w="842644" h="40004">
                <a:moveTo>
                  <a:pt x="842467" y="0"/>
                </a:moveTo>
                <a:lnTo>
                  <a:pt x="0" y="0"/>
                </a:lnTo>
                <a:lnTo>
                  <a:pt x="0" y="39382"/>
                </a:lnTo>
                <a:lnTo>
                  <a:pt x="842467" y="39382"/>
                </a:lnTo>
                <a:lnTo>
                  <a:pt x="842467" y="0"/>
                </a:lnTo>
                <a:close/>
              </a:path>
            </a:pathLst>
          </a:custGeom>
          <a:solidFill>
            <a:srgbClr val="FFFFFF">
              <a:alpha val="386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57" name="bg object 157"/>
          <p:cNvSpPr/>
          <p:nvPr/>
        </p:nvSpPr>
        <p:spPr>
          <a:xfrm>
            <a:off x="1653730" y="8919883"/>
            <a:ext cx="822960" cy="40005"/>
          </a:xfrm>
          <a:custGeom>
            <a:avLst/>
            <a:gdLst/>
            <a:ahLst/>
            <a:cxnLst/>
            <a:rect l="l" t="t" r="r" b="b"/>
            <a:pathLst>
              <a:path w="822960" h="40004">
                <a:moveTo>
                  <a:pt x="822947" y="0"/>
                </a:moveTo>
                <a:lnTo>
                  <a:pt x="0" y="0"/>
                </a:lnTo>
                <a:lnTo>
                  <a:pt x="0" y="39382"/>
                </a:lnTo>
                <a:lnTo>
                  <a:pt x="822947" y="39382"/>
                </a:lnTo>
                <a:lnTo>
                  <a:pt x="822947" y="0"/>
                </a:lnTo>
                <a:close/>
              </a:path>
            </a:pathLst>
          </a:custGeom>
          <a:solidFill>
            <a:srgbClr val="FFFFFF">
              <a:alpha val="451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58" name="bg object 158"/>
          <p:cNvSpPr/>
          <p:nvPr/>
        </p:nvSpPr>
        <p:spPr>
          <a:xfrm>
            <a:off x="1663496" y="8919883"/>
            <a:ext cx="803910" cy="40005"/>
          </a:xfrm>
          <a:custGeom>
            <a:avLst/>
            <a:gdLst/>
            <a:ahLst/>
            <a:cxnLst/>
            <a:rect l="l" t="t" r="r" b="b"/>
            <a:pathLst>
              <a:path w="803910" h="40004">
                <a:moveTo>
                  <a:pt x="803363" y="0"/>
                </a:moveTo>
                <a:lnTo>
                  <a:pt x="0" y="0"/>
                </a:lnTo>
                <a:lnTo>
                  <a:pt x="0" y="39382"/>
                </a:lnTo>
                <a:lnTo>
                  <a:pt x="803363" y="39382"/>
                </a:lnTo>
                <a:lnTo>
                  <a:pt x="803363" y="0"/>
                </a:lnTo>
                <a:close/>
              </a:path>
            </a:pathLst>
          </a:custGeom>
          <a:solidFill>
            <a:srgbClr val="FFFFFF">
              <a:alpha val="516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59" name="bg object 159"/>
          <p:cNvSpPr/>
          <p:nvPr/>
        </p:nvSpPr>
        <p:spPr>
          <a:xfrm>
            <a:off x="1673301" y="8919883"/>
            <a:ext cx="784225" cy="40005"/>
          </a:xfrm>
          <a:custGeom>
            <a:avLst/>
            <a:gdLst/>
            <a:ahLst/>
            <a:cxnLst/>
            <a:rect l="l" t="t" r="r" b="b"/>
            <a:pathLst>
              <a:path w="784225" h="40004">
                <a:moveTo>
                  <a:pt x="783780" y="0"/>
                </a:moveTo>
                <a:lnTo>
                  <a:pt x="0" y="0"/>
                </a:lnTo>
                <a:lnTo>
                  <a:pt x="0" y="39382"/>
                </a:lnTo>
                <a:lnTo>
                  <a:pt x="783780" y="39382"/>
                </a:lnTo>
                <a:lnTo>
                  <a:pt x="783780" y="0"/>
                </a:lnTo>
                <a:close/>
              </a:path>
            </a:pathLst>
          </a:custGeom>
          <a:solidFill>
            <a:srgbClr val="FFFFFF">
              <a:alpha val="580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60" name="bg object 160"/>
          <p:cNvSpPr/>
          <p:nvPr/>
        </p:nvSpPr>
        <p:spPr>
          <a:xfrm>
            <a:off x="1683118" y="8919883"/>
            <a:ext cx="764540" cy="40005"/>
          </a:xfrm>
          <a:custGeom>
            <a:avLst/>
            <a:gdLst/>
            <a:ahLst/>
            <a:cxnLst/>
            <a:rect l="l" t="t" r="r" b="b"/>
            <a:pathLst>
              <a:path w="764539" h="40004">
                <a:moveTo>
                  <a:pt x="764108" y="0"/>
                </a:moveTo>
                <a:lnTo>
                  <a:pt x="0" y="0"/>
                </a:lnTo>
                <a:lnTo>
                  <a:pt x="0" y="39382"/>
                </a:lnTo>
                <a:lnTo>
                  <a:pt x="764108" y="39382"/>
                </a:lnTo>
                <a:lnTo>
                  <a:pt x="764108" y="0"/>
                </a:lnTo>
                <a:close/>
              </a:path>
            </a:pathLst>
          </a:custGeom>
          <a:solidFill>
            <a:srgbClr val="FFFFFF">
              <a:alpha val="645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61" name="bg object 161"/>
          <p:cNvSpPr/>
          <p:nvPr/>
        </p:nvSpPr>
        <p:spPr>
          <a:xfrm>
            <a:off x="1692909" y="8919883"/>
            <a:ext cx="744855" cy="40005"/>
          </a:xfrm>
          <a:custGeom>
            <a:avLst/>
            <a:gdLst/>
            <a:ahLst/>
            <a:cxnLst/>
            <a:rect l="l" t="t" r="r" b="b"/>
            <a:pathLst>
              <a:path w="744855" h="40004">
                <a:moveTo>
                  <a:pt x="744601" y="0"/>
                </a:moveTo>
                <a:lnTo>
                  <a:pt x="0" y="0"/>
                </a:lnTo>
                <a:lnTo>
                  <a:pt x="0" y="39382"/>
                </a:lnTo>
                <a:lnTo>
                  <a:pt x="744601" y="39382"/>
                </a:lnTo>
                <a:lnTo>
                  <a:pt x="744601" y="0"/>
                </a:lnTo>
                <a:close/>
              </a:path>
            </a:pathLst>
          </a:custGeom>
          <a:solidFill>
            <a:srgbClr val="FFFFFF">
              <a:alpha val="70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62" name="bg object 162"/>
          <p:cNvSpPr/>
          <p:nvPr/>
        </p:nvSpPr>
        <p:spPr>
          <a:xfrm>
            <a:off x="1702688" y="8919883"/>
            <a:ext cx="725170" cy="40005"/>
          </a:xfrm>
          <a:custGeom>
            <a:avLst/>
            <a:gdLst/>
            <a:ahLst/>
            <a:cxnLst/>
            <a:rect l="l" t="t" r="r" b="b"/>
            <a:pathLst>
              <a:path w="725169" h="40004">
                <a:moveTo>
                  <a:pt x="725030" y="0"/>
                </a:moveTo>
                <a:lnTo>
                  <a:pt x="0" y="0"/>
                </a:lnTo>
                <a:lnTo>
                  <a:pt x="0" y="39382"/>
                </a:lnTo>
                <a:lnTo>
                  <a:pt x="725030" y="39382"/>
                </a:lnTo>
                <a:lnTo>
                  <a:pt x="725030" y="0"/>
                </a:lnTo>
                <a:close/>
              </a:path>
            </a:pathLst>
          </a:custGeom>
          <a:solidFill>
            <a:srgbClr val="FFFFFF">
              <a:alpha val="774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63" name="bg object 163"/>
          <p:cNvSpPr/>
          <p:nvPr/>
        </p:nvSpPr>
        <p:spPr>
          <a:xfrm>
            <a:off x="1712480" y="8919883"/>
            <a:ext cx="705485" cy="40005"/>
          </a:xfrm>
          <a:custGeom>
            <a:avLst/>
            <a:gdLst/>
            <a:ahLst/>
            <a:cxnLst/>
            <a:rect l="l" t="t" r="r" b="b"/>
            <a:pathLst>
              <a:path w="705485" h="40004">
                <a:moveTo>
                  <a:pt x="705408" y="0"/>
                </a:moveTo>
                <a:lnTo>
                  <a:pt x="0" y="0"/>
                </a:lnTo>
                <a:lnTo>
                  <a:pt x="0" y="39382"/>
                </a:lnTo>
                <a:lnTo>
                  <a:pt x="705408" y="39382"/>
                </a:lnTo>
                <a:lnTo>
                  <a:pt x="705408" y="0"/>
                </a:lnTo>
                <a:close/>
              </a:path>
            </a:pathLst>
          </a:custGeom>
          <a:solidFill>
            <a:srgbClr val="FFFFFF">
              <a:alpha val="838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64" name="bg object 164"/>
          <p:cNvSpPr/>
          <p:nvPr/>
        </p:nvSpPr>
        <p:spPr>
          <a:xfrm>
            <a:off x="1722247" y="8919883"/>
            <a:ext cx="686435" cy="40005"/>
          </a:xfrm>
          <a:custGeom>
            <a:avLst/>
            <a:gdLst/>
            <a:ahLst/>
            <a:cxnLst/>
            <a:rect l="l" t="t" r="r" b="b"/>
            <a:pathLst>
              <a:path w="686435" h="40004">
                <a:moveTo>
                  <a:pt x="685863" y="0"/>
                </a:moveTo>
                <a:lnTo>
                  <a:pt x="0" y="0"/>
                </a:lnTo>
                <a:lnTo>
                  <a:pt x="0" y="39382"/>
                </a:lnTo>
                <a:lnTo>
                  <a:pt x="685863" y="39382"/>
                </a:lnTo>
                <a:lnTo>
                  <a:pt x="685863" y="0"/>
                </a:lnTo>
                <a:close/>
              </a:path>
            </a:pathLst>
          </a:custGeom>
          <a:solidFill>
            <a:srgbClr val="FFFFFF">
              <a:alpha val="903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65" name="bg object 165"/>
          <p:cNvSpPr/>
          <p:nvPr/>
        </p:nvSpPr>
        <p:spPr>
          <a:xfrm>
            <a:off x="1732089" y="8919883"/>
            <a:ext cx="666750" cy="40005"/>
          </a:xfrm>
          <a:custGeom>
            <a:avLst/>
            <a:gdLst/>
            <a:ahLst/>
            <a:cxnLst/>
            <a:rect l="l" t="t" r="r" b="b"/>
            <a:pathLst>
              <a:path w="666750" h="40004">
                <a:moveTo>
                  <a:pt x="666229" y="0"/>
                </a:moveTo>
                <a:lnTo>
                  <a:pt x="0" y="0"/>
                </a:lnTo>
                <a:lnTo>
                  <a:pt x="0" y="39382"/>
                </a:lnTo>
                <a:lnTo>
                  <a:pt x="666229" y="39382"/>
                </a:lnTo>
                <a:lnTo>
                  <a:pt x="666229" y="0"/>
                </a:lnTo>
                <a:close/>
              </a:path>
            </a:pathLst>
          </a:custGeom>
          <a:solidFill>
            <a:srgbClr val="FFFFFF">
              <a:alpha val="967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66" name="bg object 166"/>
          <p:cNvSpPr/>
          <p:nvPr/>
        </p:nvSpPr>
        <p:spPr>
          <a:xfrm>
            <a:off x="1741881" y="8919883"/>
            <a:ext cx="647065" cy="40005"/>
          </a:xfrm>
          <a:custGeom>
            <a:avLst/>
            <a:gdLst/>
            <a:ahLst/>
            <a:cxnLst/>
            <a:rect l="l" t="t" r="r" b="b"/>
            <a:pathLst>
              <a:path w="647064" h="40004">
                <a:moveTo>
                  <a:pt x="646658" y="0"/>
                </a:moveTo>
                <a:lnTo>
                  <a:pt x="0" y="0"/>
                </a:lnTo>
                <a:lnTo>
                  <a:pt x="0" y="39382"/>
                </a:lnTo>
                <a:lnTo>
                  <a:pt x="646658" y="39382"/>
                </a:lnTo>
                <a:lnTo>
                  <a:pt x="646658" y="0"/>
                </a:lnTo>
                <a:close/>
              </a:path>
            </a:pathLst>
          </a:custGeom>
          <a:solidFill>
            <a:srgbClr val="FFFFFF">
              <a:alpha val="1032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67" name="bg object 167"/>
          <p:cNvSpPr/>
          <p:nvPr/>
        </p:nvSpPr>
        <p:spPr>
          <a:xfrm>
            <a:off x="1751647" y="8919883"/>
            <a:ext cx="627380" cy="40005"/>
          </a:xfrm>
          <a:custGeom>
            <a:avLst/>
            <a:gdLst/>
            <a:ahLst/>
            <a:cxnLst/>
            <a:rect l="l" t="t" r="r" b="b"/>
            <a:pathLst>
              <a:path w="627380" h="40004">
                <a:moveTo>
                  <a:pt x="627062" y="0"/>
                </a:moveTo>
                <a:lnTo>
                  <a:pt x="0" y="0"/>
                </a:lnTo>
                <a:lnTo>
                  <a:pt x="0" y="39382"/>
                </a:lnTo>
                <a:lnTo>
                  <a:pt x="627062" y="39382"/>
                </a:lnTo>
                <a:lnTo>
                  <a:pt x="627062" y="0"/>
                </a:lnTo>
                <a:close/>
              </a:path>
            </a:pathLst>
          </a:custGeom>
          <a:solidFill>
            <a:srgbClr val="FFFFFF">
              <a:alpha val="1096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68" name="bg object 168"/>
          <p:cNvSpPr/>
          <p:nvPr/>
        </p:nvSpPr>
        <p:spPr>
          <a:xfrm>
            <a:off x="1761426" y="8919883"/>
            <a:ext cx="607695" cy="40005"/>
          </a:xfrm>
          <a:custGeom>
            <a:avLst/>
            <a:gdLst/>
            <a:ahLst/>
            <a:cxnLst/>
            <a:rect l="l" t="t" r="r" b="b"/>
            <a:pathLst>
              <a:path w="607694" h="40004">
                <a:moveTo>
                  <a:pt x="607491" y="0"/>
                </a:moveTo>
                <a:lnTo>
                  <a:pt x="0" y="0"/>
                </a:lnTo>
                <a:lnTo>
                  <a:pt x="0" y="39382"/>
                </a:lnTo>
                <a:lnTo>
                  <a:pt x="607491" y="39382"/>
                </a:lnTo>
                <a:lnTo>
                  <a:pt x="607491" y="0"/>
                </a:lnTo>
                <a:close/>
              </a:path>
            </a:pathLst>
          </a:custGeom>
          <a:solidFill>
            <a:srgbClr val="FFFFFF">
              <a:alpha val="1161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69" name="bg object 169"/>
          <p:cNvSpPr/>
          <p:nvPr/>
        </p:nvSpPr>
        <p:spPr>
          <a:xfrm>
            <a:off x="1771243" y="8919883"/>
            <a:ext cx="588010" cy="40005"/>
          </a:xfrm>
          <a:custGeom>
            <a:avLst/>
            <a:gdLst/>
            <a:ahLst/>
            <a:cxnLst/>
            <a:rect l="l" t="t" r="r" b="b"/>
            <a:pathLst>
              <a:path w="588010" h="40004">
                <a:moveTo>
                  <a:pt x="587908" y="0"/>
                </a:moveTo>
                <a:lnTo>
                  <a:pt x="0" y="0"/>
                </a:lnTo>
                <a:lnTo>
                  <a:pt x="0" y="39382"/>
                </a:lnTo>
                <a:lnTo>
                  <a:pt x="587908" y="39382"/>
                </a:lnTo>
                <a:lnTo>
                  <a:pt x="587908" y="0"/>
                </a:lnTo>
                <a:close/>
              </a:path>
            </a:pathLst>
          </a:custGeom>
          <a:solidFill>
            <a:srgbClr val="FFFFFF">
              <a:alpha val="1225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70" name="bg object 170"/>
          <p:cNvSpPr/>
          <p:nvPr/>
        </p:nvSpPr>
        <p:spPr>
          <a:xfrm>
            <a:off x="1781060" y="8919883"/>
            <a:ext cx="568325" cy="40005"/>
          </a:xfrm>
          <a:custGeom>
            <a:avLst/>
            <a:gdLst/>
            <a:ahLst/>
            <a:cxnLst/>
            <a:rect l="l" t="t" r="r" b="b"/>
            <a:pathLst>
              <a:path w="568325" h="40004">
                <a:moveTo>
                  <a:pt x="568236" y="0"/>
                </a:moveTo>
                <a:lnTo>
                  <a:pt x="0" y="0"/>
                </a:lnTo>
                <a:lnTo>
                  <a:pt x="0" y="39382"/>
                </a:lnTo>
                <a:lnTo>
                  <a:pt x="568236" y="39382"/>
                </a:lnTo>
                <a:lnTo>
                  <a:pt x="568236" y="0"/>
                </a:lnTo>
                <a:close/>
              </a:path>
            </a:pathLst>
          </a:custGeom>
          <a:solidFill>
            <a:srgbClr val="FFFFFF">
              <a:alpha val="1290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71" name="bg object 171"/>
          <p:cNvSpPr/>
          <p:nvPr/>
        </p:nvSpPr>
        <p:spPr>
          <a:xfrm>
            <a:off x="1790839" y="8919883"/>
            <a:ext cx="549275" cy="40005"/>
          </a:xfrm>
          <a:custGeom>
            <a:avLst/>
            <a:gdLst/>
            <a:ahLst/>
            <a:cxnLst/>
            <a:rect l="l" t="t" r="r" b="b"/>
            <a:pathLst>
              <a:path w="549275" h="40004">
                <a:moveTo>
                  <a:pt x="548716" y="0"/>
                </a:moveTo>
                <a:lnTo>
                  <a:pt x="0" y="0"/>
                </a:lnTo>
                <a:lnTo>
                  <a:pt x="0" y="39382"/>
                </a:lnTo>
                <a:lnTo>
                  <a:pt x="548716" y="39382"/>
                </a:lnTo>
                <a:lnTo>
                  <a:pt x="548716" y="0"/>
                </a:lnTo>
                <a:close/>
              </a:path>
            </a:pathLst>
          </a:custGeom>
          <a:solidFill>
            <a:srgbClr val="FFFFFF">
              <a:alpha val="1354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72" name="bg object 172"/>
          <p:cNvSpPr/>
          <p:nvPr/>
        </p:nvSpPr>
        <p:spPr>
          <a:xfrm>
            <a:off x="1800618" y="8919883"/>
            <a:ext cx="529590" cy="40005"/>
          </a:xfrm>
          <a:custGeom>
            <a:avLst/>
            <a:gdLst/>
            <a:ahLst/>
            <a:cxnLst/>
            <a:rect l="l" t="t" r="r" b="b"/>
            <a:pathLst>
              <a:path w="529589" h="40004">
                <a:moveTo>
                  <a:pt x="529132" y="0"/>
                </a:moveTo>
                <a:lnTo>
                  <a:pt x="0" y="0"/>
                </a:lnTo>
                <a:lnTo>
                  <a:pt x="0" y="39382"/>
                </a:lnTo>
                <a:lnTo>
                  <a:pt x="529132" y="39382"/>
                </a:lnTo>
                <a:lnTo>
                  <a:pt x="529132" y="0"/>
                </a:lnTo>
                <a:close/>
              </a:path>
            </a:pathLst>
          </a:custGeom>
          <a:solidFill>
            <a:srgbClr val="FFFFFF">
              <a:alpha val="1419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73" name="bg object 173"/>
          <p:cNvSpPr/>
          <p:nvPr/>
        </p:nvSpPr>
        <p:spPr>
          <a:xfrm>
            <a:off x="1810410" y="8919883"/>
            <a:ext cx="509905" cy="40005"/>
          </a:xfrm>
          <a:custGeom>
            <a:avLst/>
            <a:gdLst/>
            <a:ahLst/>
            <a:cxnLst/>
            <a:rect l="l" t="t" r="r" b="b"/>
            <a:pathLst>
              <a:path w="509905" h="40004">
                <a:moveTo>
                  <a:pt x="509549" y="0"/>
                </a:moveTo>
                <a:lnTo>
                  <a:pt x="0" y="0"/>
                </a:lnTo>
                <a:lnTo>
                  <a:pt x="0" y="39382"/>
                </a:lnTo>
                <a:lnTo>
                  <a:pt x="509549" y="39382"/>
                </a:lnTo>
                <a:lnTo>
                  <a:pt x="509549" y="0"/>
                </a:lnTo>
                <a:close/>
              </a:path>
            </a:pathLst>
          </a:custGeom>
          <a:solidFill>
            <a:srgbClr val="FFFFFF">
              <a:alpha val="1483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74" name="bg object 174"/>
          <p:cNvSpPr/>
          <p:nvPr/>
        </p:nvSpPr>
        <p:spPr>
          <a:xfrm>
            <a:off x="1820252" y="8919883"/>
            <a:ext cx="490220" cy="40005"/>
          </a:xfrm>
          <a:custGeom>
            <a:avLst/>
            <a:gdLst/>
            <a:ahLst/>
            <a:cxnLst/>
            <a:rect l="l" t="t" r="r" b="b"/>
            <a:pathLst>
              <a:path w="490219" h="40004">
                <a:moveTo>
                  <a:pt x="489940" y="0"/>
                </a:moveTo>
                <a:lnTo>
                  <a:pt x="0" y="0"/>
                </a:lnTo>
                <a:lnTo>
                  <a:pt x="0" y="39382"/>
                </a:lnTo>
                <a:lnTo>
                  <a:pt x="489940" y="39382"/>
                </a:lnTo>
                <a:lnTo>
                  <a:pt x="489940" y="0"/>
                </a:lnTo>
                <a:close/>
              </a:path>
            </a:pathLst>
          </a:custGeom>
          <a:solidFill>
            <a:srgbClr val="FFFFFF">
              <a:alpha val="1548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75" name="bg object 175"/>
          <p:cNvSpPr/>
          <p:nvPr/>
        </p:nvSpPr>
        <p:spPr>
          <a:xfrm>
            <a:off x="1830019" y="8919883"/>
            <a:ext cx="470534" cy="40005"/>
          </a:xfrm>
          <a:custGeom>
            <a:avLst/>
            <a:gdLst/>
            <a:ahLst/>
            <a:cxnLst/>
            <a:rect l="l" t="t" r="r" b="b"/>
            <a:pathLst>
              <a:path w="470535" h="40004">
                <a:moveTo>
                  <a:pt x="470357" y="0"/>
                </a:moveTo>
                <a:lnTo>
                  <a:pt x="0" y="0"/>
                </a:lnTo>
                <a:lnTo>
                  <a:pt x="0" y="39382"/>
                </a:lnTo>
                <a:lnTo>
                  <a:pt x="470357" y="39382"/>
                </a:lnTo>
                <a:lnTo>
                  <a:pt x="470357" y="0"/>
                </a:lnTo>
                <a:close/>
              </a:path>
            </a:pathLst>
          </a:custGeom>
          <a:solidFill>
            <a:srgbClr val="FFFFFF">
              <a:alpha val="1612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76" name="bg object 176"/>
          <p:cNvSpPr/>
          <p:nvPr/>
        </p:nvSpPr>
        <p:spPr>
          <a:xfrm>
            <a:off x="1839810" y="8919883"/>
            <a:ext cx="450850" cy="40005"/>
          </a:xfrm>
          <a:custGeom>
            <a:avLst/>
            <a:gdLst/>
            <a:ahLst/>
            <a:cxnLst/>
            <a:rect l="l" t="t" r="r" b="b"/>
            <a:pathLst>
              <a:path w="450850" h="40004">
                <a:moveTo>
                  <a:pt x="450799" y="0"/>
                </a:moveTo>
                <a:lnTo>
                  <a:pt x="0" y="0"/>
                </a:lnTo>
                <a:lnTo>
                  <a:pt x="0" y="39382"/>
                </a:lnTo>
                <a:lnTo>
                  <a:pt x="450799" y="39382"/>
                </a:lnTo>
                <a:lnTo>
                  <a:pt x="450799" y="0"/>
                </a:lnTo>
                <a:close/>
              </a:path>
            </a:pathLst>
          </a:custGeom>
          <a:solidFill>
            <a:srgbClr val="FFFFFF">
              <a:alpha val="1677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77" name="bg object 177"/>
          <p:cNvSpPr/>
          <p:nvPr/>
        </p:nvSpPr>
        <p:spPr>
          <a:xfrm>
            <a:off x="1849589" y="8919883"/>
            <a:ext cx="431800" cy="40005"/>
          </a:xfrm>
          <a:custGeom>
            <a:avLst/>
            <a:gdLst/>
            <a:ahLst/>
            <a:cxnLst/>
            <a:rect l="l" t="t" r="r" b="b"/>
            <a:pathLst>
              <a:path w="431800" h="40004">
                <a:moveTo>
                  <a:pt x="431190" y="0"/>
                </a:moveTo>
                <a:lnTo>
                  <a:pt x="0" y="0"/>
                </a:lnTo>
                <a:lnTo>
                  <a:pt x="0" y="39382"/>
                </a:lnTo>
                <a:lnTo>
                  <a:pt x="431190" y="39382"/>
                </a:lnTo>
                <a:lnTo>
                  <a:pt x="431190" y="0"/>
                </a:lnTo>
                <a:close/>
              </a:path>
            </a:pathLst>
          </a:custGeom>
          <a:solidFill>
            <a:srgbClr val="FFFFFF">
              <a:alpha val="1741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78" name="bg object 178"/>
          <p:cNvSpPr/>
          <p:nvPr/>
        </p:nvSpPr>
        <p:spPr>
          <a:xfrm>
            <a:off x="1859381" y="8919883"/>
            <a:ext cx="412115" cy="40005"/>
          </a:xfrm>
          <a:custGeom>
            <a:avLst/>
            <a:gdLst/>
            <a:ahLst/>
            <a:cxnLst/>
            <a:rect l="l" t="t" r="r" b="b"/>
            <a:pathLst>
              <a:path w="412114" h="40004">
                <a:moveTo>
                  <a:pt x="411619" y="0"/>
                </a:moveTo>
                <a:lnTo>
                  <a:pt x="0" y="0"/>
                </a:lnTo>
                <a:lnTo>
                  <a:pt x="0" y="39382"/>
                </a:lnTo>
                <a:lnTo>
                  <a:pt x="411619" y="39382"/>
                </a:lnTo>
                <a:lnTo>
                  <a:pt x="411619" y="0"/>
                </a:lnTo>
                <a:close/>
              </a:path>
            </a:pathLst>
          </a:custGeom>
          <a:solidFill>
            <a:srgbClr val="FFFFFF">
              <a:alpha val="1806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79" name="bg object 179"/>
          <p:cNvSpPr/>
          <p:nvPr/>
        </p:nvSpPr>
        <p:spPr>
          <a:xfrm>
            <a:off x="1869186" y="8919883"/>
            <a:ext cx="392430" cy="40005"/>
          </a:xfrm>
          <a:custGeom>
            <a:avLst/>
            <a:gdLst/>
            <a:ahLst/>
            <a:cxnLst/>
            <a:rect l="l" t="t" r="r" b="b"/>
            <a:pathLst>
              <a:path w="392430" h="40004">
                <a:moveTo>
                  <a:pt x="391972" y="0"/>
                </a:moveTo>
                <a:lnTo>
                  <a:pt x="0" y="0"/>
                </a:lnTo>
                <a:lnTo>
                  <a:pt x="0" y="39382"/>
                </a:lnTo>
                <a:lnTo>
                  <a:pt x="391972" y="39382"/>
                </a:lnTo>
                <a:lnTo>
                  <a:pt x="391972" y="0"/>
                </a:lnTo>
                <a:close/>
              </a:path>
            </a:pathLst>
          </a:custGeom>
          <a:solidFill>
            <a:srgbClr val="FFFFFF">
              <a:alpha val="1870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80" name="bg object 180"/>
          <p:cNvSpPr/>
          <p:nvPr/>
        </p:nvSpPr>
        <p:spPr>
          <a:xfrm>
            <a:off x="1878990" y="8919883"/>
            <a:ext cx="372745" cy="40005"/>
          </a:xfrm>
          <a:custGeom>
            <a:avLst/>
            <a:gdLst/>
            <a:ahLst/>
            <a:cxnLst/>
            <a:rect l="l" t="t" r="r" b="b"/>
            <a:pathLst>
              <a:path w="372744" h="40004">
                <a:moveTo>
                  <a:pt x="372452" y="0"/>
                </a:moveTo>
                <a:lnTo>
                  <a:pt x="0" y="0"/>
                </a:lnTo>
                <a:lnTo>
                  <a:pt x="0" y="39382"/>
                </a:lnTo>
                <a:lnTo>
                  <a:pt x="372452" y="39382"/>
                </a:lnTo>
                <a:lnTo>
                  <a:pt x="372452" y="0"/>
                </a:lnTo>
                <a:close/>
              </a:path>
            </a:pathLst>
          </a:custGeom>
          <a:solidFill>
            <a:srgbClr val="FFFFFF">
              <a:alpha val="1935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81" name="bg object 181"/>
          <p:cNvSpPr/>
          <p:nvPr/>
        </p:nvSpPr>
        <p:spPr>
          <a:xfrm>
            <a:off x="1888769" y="8919883"/>
            <a:ext cx="353060" cy="40005"/>
          </a:xfrm>
          <a:custGeom>
            <a:avLst/>
            <a:gdLst/>
            <a:ahLst/>
            <a:cxnLst/>
            <a:rect l="l" t="t" r="r" b="b"/>
            <a:pathLst>
              <a:path w="353060" h="40004">
                <a:moveTo>
                  <a:pt x="352856" y="0"/>
                </a:moveTo>
                <a:lnTo>
                  <a:pt x="0" y="0"/>
                </a:lnTo>
                <a:lnTo>
                  <a:pt x="0" y="39382"/>
                </a:lnTo>
                <a:lnTo>
                  <a:pt x="352856" y="39382"/>
                </a:lnTo>
                <a:lnTo>
                  <a:pt x="352856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2" name="bg object 182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118885" y="8919819"/>
            <a:ext cx="3357077" cy="870394"/>
          </a:xfrm>
          <a:prstGeom prst="rect">
            <a:avLst/>
          </a:prstGeom>
        </p:spPr>
      </p:pic>
      <p:sp>
        <p:nvSpPr>
          <p:cNvPr id="183" name="bg object 183"/>
          <p:cNvSpPr/>
          <p:nvPr/>
        </p:nvSpPr>
        <p:spPr>
          <a:xfrm>
            <a:off x="1697189" y="2859379"/>
            <a:ext cx="2186940" cy="561975"/>
          </a:xfrm>
          <a:custGeom>
            <a:avLst/>
            <a:gdLst/>
            <a:ahLst/>
            <a:cxnLst/>
            <a:rect l="l" t="t" r="r" b="b"/>
            <a:pathLst>
              <a:path w="2186940" h="561975">
                <a:moveTo>
                  <a:pt x="1205725" y="135077"/>
                </a:moveTo>
                <a:lnTo>
                  <a:pt x="1160487" y="89776"/>
                </a:lnTo>
                <a:lnTo>
                  <a:pt x="1026172" y="89776"/>
                </a:lnTo>
                <a:lnTo>
                  <a:pt x="980948" y="135077"/>
                </a:lnTo>
                <a:lnTo>
                  <a:pt x="980948" y="426478"/>
                </a:lnTo>
                <a:lnTo>
                  <a:pt x="1026172" y="471792"/>
                </a:lnTo>
                <a:lnTo>
                  <a:pt x="1048410" y="471792"/>
                </a:lnTo>
                <a:lnTo>
                  <a:pt x="1093292" y="438099"/>
                </a:lnTo>
                <a:lnTo>
                  <a:pt x="1138250" y="471792"/>
                </a:lnTo>
                <a:lnTo>
                  <a:pt x="1160487" y="471792"/>
                </a:lnTo>
                <a:lnTo>
                  <a:pt x="1205725" y="426478"/>
                </a:lnTo>
                <a:lnTo>
                  <a:pt x="1205725" y="297738"/>
                </a:lnTo>
                <a:lnTo>
                  <a:pt x="1110246" y="297738"/>
                </a:lnTo>
                <a:lnTo>
                  <a:pt x="1110246" y="376250"/>
                </a:lnTo>
                <a:lnTo>
                  <a:pt x="1076413" y="376250"/>
                </a:lnTo>
                <a:lnTo>
                  <a:pt x="1076413" y="185242"/>
                </a:lnTo>
                <a:lnTo>
                  <a:pt x="1110246" y="185242"/>
                </a:lnTo>
                <a:lnTo>
                  <a:pt x="1110246" y="263829"/>
                </a:lnTo>
                <a:lnTo>
                  <a:pt x="1205725" y="263829"/>
                </a:lnTo>
                <a:lnTo>
                  <a:pt x="1205725" y="135077"/>
                </a:lnTo>
                <a:close/>
              </a:path>
              <a:path w="2186940" h="561975">
                <a:moveTo>
                  <a:pt x="2186635" y="22453"/>
                </a:moveTo>
                <a:lnTo>
                  <a:pt x="2064499" y="22453"/>
                </a:lnTo>
                <a:lnTo>
                  <a:pt x="2064499" y="67335"/>
                </a:lnTo>
                <a:lnTo>
                  <a:pt x="1562252" y="494233"/>
                </a:lnTo>
                <a:lnTo>
                  <a:pt x="1374127" y="494233"/>
                </a:lnTo>
                <a:lnTo>
                  <a:pt x="1335671" y="463765"/>
                </a:lnTo>
                <a:lnTo>
                  <a:pt x="1295539" y="431977"/>
                </a:lnTo>
                <a:lnTo>
                  <a:pt x="1295539" y="129527"/>
                </a:lnTo>
                <a:lnTo>
                  <a:pt x="1335646" y="97790"/>
                </a:lnTo>
                <a:lnTo>
                  <a:pt x="1374127" y="67335"/>
                </a:lnTo>
                <a:lnTo>
                  <a:pt x="2064499" y="67335"/>
                </a:lnTo>
                <a:lnTo>
                  <a:pt x="2064499" y="22453"/>
                </a:lnTo>
                <a:lnTo>
                  <a:pt x="1374127" y="22453"/>
                </a:lnTo>
                <a:lnTo>
                  <a:pt x="1295539" y="97790"/>
                </a:lnTo>
                <a:lnTo>
                  <a:pt x="1250657" y="52882"/>
                </a:lnTo>
                <a:lnTo>
                  <a:pt x="1250657" y="116433"/>
                </a:lnTo>
                <a:lnTo>
                  <a:pt x="1250657" y="445122"/>
                </a:lnTo>
                <a:lnTo>
                  <a:pt x="1179106" y="516674"/>
                </a:lnTo>
                <a:lnTo>
                  <a:pt x="1123251" y="516674"/>
                </a:lnTo>
                <a:lnTo>
                  <a:pt x="1093355" y="494233"/>
                </a:lnTo>
                <a:lnTo>
                  <a:pt x="1063447" y="516674"/>
                </a:lnTo>
                <a:lnTo>
                  <a:pt x="1007516" y="516674"/>
                </a:lnTo>
                <a:lnTo>
                  <a:pt x="954620" y="463765"/>
                </a:lnTo>
                <a:lnTo>
                  <a:pt x="935977" y="445122"/>
                </a:lnTo>
                <a:lnTo>
                  <a:pt x="935977" y="116433"/>
                </a:lnTo>
                <a:lnTo>
                  <a:pt x="954595" y="97790"/>
                </a:lnTo>
                <a:lnTo>
                  <a:pt x="1007516" y="44818"/>
                </a:lnTo>
                <a:lnTo>
                  <a:pt x="1179106" y="44818"/>
                </a:lnTo>
                <a:lnTo>
                  <a:pt x="1250657" y="116433"/>
                </a:lnTo>
                <a:lnTo>
                  <a:pt x="1250657" y="52882"/>
                </a:lnTo>
                <a:lnTo>
                  <a:pt x="1242606" y="44818"/>
                </a:lnTo>
                <a:lnTo>
                  <a:pt x="1197825" y="0"/>
                </a:lnTo>
                <a:lnTo>
                  <a:pt x="988872" y="0"/>
                </a:lnTo>
                <a:lnTo>
                  <a:pt x="891082" y="97790"/>
                </a:lnTo>
                <a:lnTo>
                  <a:pt x="891082" y="129527"/>
                </a:lnTo>
                <a:lnTo>
                  <a:pt x="891082" y="431977"/>
                </a:lnTo>
                <a:lnTo>
                  <a:pt x="812571" y="494233"/>
                </a:lnTo>
                <a:lnTo>
                  <a:pt x="624382" y="494233"/>
                </a:lnTo>
                <a:lnTo>
                  <a:pt x="122135" y="67335"/>
                </a:lnTo>
                <a:lnTo>
                  <a:pt x="812571" y="67335"/>
                </a:lnTo>
                <a:lnTo>
                  <a:pt x="891082" y="129527"/>
                </a:lnTo>
                <a:lnTo>
                  <a:pt x="891082" y="97790"/>
                </a:lnTo>
                <a:lnTo>
                  <a:pt x="859345" y="67335"/>
                </a:lnTo>
                <a:lnTo>
                  <a:pt x="812571" y="22453"/>
                </a:lnTo>
                <a:lnTo>
                  <a:pt x="0" y="22453"/>
                </a:lnTo>
                <a:lnTo>
                  <a:pt x="607771" y="539115"/>
                </a:lnTo>
                <a:lnTo>
                  <a:pt x="812571" y="539115"/>
                </a:lnTo>
                <a:lnTo>
                  <a:pt x="859332" y="494233"/>
                </a:lnTo>
                <a:lnTo>
                  <a:pt x="891082" y="463765"/>
                </a:lnTo>
                <a:lnTo>
                  <a:pt x="988872" y="561555"/>
                </a:lnTo>
                <a:lnTo>
                  <a:pt x="1197825" y="561555"/>
                </a:lnTo>
                <a:lnTo>
                  <a:pt x="1242669" y="516674"/>
                </a:lnTo>
                <a:lnTo>
                  <a:pt x="1295539" y="463765"/>
                </a:lnTo>
                <a:lnTo>
                  <a:pt x="1374127" y="539115"/>
                </a:lnTo>
                <a:lnTo>
                  <a:pt x="1578648" y="539115"/>
                </a:lnTo>
                <a:lnTo>
                  <a:pt x="1631467" y="494233"/>
                </a:lnTo>
                <a:lnTo>
                  <a:pt x="2133816" y="67335"/>
                </a:lnTo>
                <a:lnTo>
                  <a:pt x="2186635" y="22453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4" name="bg object 184"/>
          <p:cNvSpPr/>
          <p:nvPr/>
        </p:nvSpPr>
        <p:spPr>
          <a:xfrm>
            <a:off x="3071266" y="2949142"/>
            <a:ext cx="629285" cy="382270"/>
          </a:xfrm>
          <a:custGeom>
            <a:avLst/>
            <a:gdLst/>
            <a:ahLst/>
            <a:cxnLst/>
            <a:rect l="l" t="t" r="r" b="b"/>
            <a:pathLst>
              <a:path w="629285" h="382270">
                <a:moveTo>
                  <a:pt x="272478" y="303428"/>
                </a:moveTo>
                <a:lnTo>
                  <a:pt x="0" y="303428"/>
                </a:lnTo>
                <a:lnTo>
                  <a:pt x="0" y="382016"/>
                </a:lnTo>
                <a:lnTo>
                  <a:pt x="179819" y="382016"/>
                </a:lnTo>
                <a:lnTo>
                  <a:pt x="272478" y="303428"/>
                </a:lnTo>
                <a:close/>
              </a:path>
              <a:path w="629285" h="382270">
                <a:moveTo>
                  <a:pt x="391350" y="202196"/>
                </a:moveTo>
                <a:lnTo>
                  <a:pt x="50" y="202196"/>
                </a:lnTo>
                <a:lnTo>
                  <a:pt x="50" y="280784"/>
                </a:lnTo>
                <a:lnTo>
                  <a:pt x="298907" y="280784"/>
                </a:lnTo>
                <a:lnTo>
                  <a:pt x="391350" y="202196"/>
                </a:lnTo>
                <a:close/>
              </a:path>
              <a:path w="629285" h="382270">
                <a:moveTo>
                  <a:pt x="510273" y="101193"/>
                </a:moveTo>
                <a:lnTo>
                  <a:pt x="76" y="101193"/>
                </a:lnTo>
                <a:lnTo>
                  <a:pt x="76" y="179781"/>
                </a:lnTo>
                <a:lnTo>
                  <a:pt x="417830" y="179781"/>
                </a:lnTo>
                <a:lnTo>
                  <a:pt x="510273" y="101193"/>
                </a:lnTo>
                <a:close/>
              </a:path>
              <a:path w="629285" h="382270">
                <a:moveTo>
                  <a:pt x="629170" y="0"/>
                </a:moveTo>
                <a:lnTo>
                  <a:pt x="76" y="0"/>
                </a:lnTo>
                <a:lnTo>
                  <a:pt x="76" y="78587"/>
                </a:lnTo>
                <a:lnTo>
                  <a:pt x="536727" y="78587"/>
                </a:lnTo>
                <a:lnTo>
                  <a:pt x="629170" y="0"/>
                </a:lnTo>
                <a:close/>
              </a:path>
            </a:pathLst>
          </a:custGeom>
          <a:solidFill>
            <a:srgbClr val="73C3D4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5" name="bg object 185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2992735" y="2949143"/>
            <a:ext cx="78587" cy="382012"/>
          </a:xfrm>
          <a:prstGeom prst="rect">
            <a:avLst/>
          </a:prstGeom>
        </p:spPr>
      </p:pic>
      <p:sp>
        <p:nvSpPr>
          <p:cNvPr id="186" name="bg object 186"/>
          <p:cNvSpPr/>
          <p:nvPr/>
        </p:nvSpPr>
        <p:spPr>
          <a:xfrm>
            <a:off x="1880603" y="2949142"/>
            <a:ext cx="629285" cy="382270"/>
          </a:xfrm>
          <a:custGeom>
            <a:avLst/>
            <a:gdLst/>
            <a:ahLst/>
            <a:cxnLst/>
            <a:rect l="l" t="t" r="r" b="b"/>
            <a:pathLst>
              <a:path w="629285" h="382270">
                <a:moveTo>
                  <a:pt x="629094" y="101193"/>
                </a:moveTo>
                <a:lnTo>
                  <a:pt x="118897" y="101193"/>
                </a:lnTo>
                <a:lnTo>
                  <a:pt x="211340" y="179781"/>
                </a:lnTo>
                <a:lnTo>
                  <a:pt x="629094" y="179781"/>
                </a:lnTo>
                <a:lnTo>
                  <a:pt x="629094" y="101193"/>
                </a:lnTo>
                <a:close/>
              </a:path>
              <a:path w="629285" h="382270">
                <a:moveTo>
                  <a:pt x="629094" y="0"/>
                </a:moveTo>
                <a:lnTo>
                  <a:pt x="0" y="0"/>
                </a:lnTo>
                <a:lnTo>
                  <a:pt x="92443" y="78587"/>
                </a:lnTo>
                <a:lnTo>
                  <a:pt x="629094" y="78587"/>
                </a:lnTo>
                <a:lnTo>
                  <a:pt x="629094" y="0"/>
                </a:lnTo>
                <a:close/>
              </a:path>
              <a:path w="629285" h="382270">
                <a:moveTo>
                  <a:pt x="629158" y="303428"/>
                </a:moveTo>
                <a:lnTo>
                  <a:pt x="356679" y="303428"/>
                </a:lnTo>
                <a:lnTo>
                  <a:pt x="449338" y="382016"/>
                </a:lnTo>
                <a:lnTo>
                  <a:pt x="629158" y="382016"/>
                </a:lnTo>
                <a:lnTo>
                  <a:pt x="629158" y="303428"/>
                </a:lnTo>
                <a:close/>
              </a:path>
              <a:path w="629285" h="382270">
                <a:moveTo>
                  <a:pt x="629158" y="202196"/>
                </a:moveTo>
                <a:lnTo>
                  <a:pt x="237782" y="202196"/>
                </a:lnTo>
                <a:lnTo>
                  <a:pt x="330225" y="280784"/>
                </a:lnTo>
                <a:lnTo>
                  <a:pt x="629158" y="280784"/>
                </a:lnTo>
                <a:lnTo>
                  <a:pt x="629158" y="202196"/>
                </a:lnTo>
                <a:close/>
              </a:path>
            </a:pathLst>
          </a:custGeom>
          <a:solidFill>
            <a:srgbClr val="73C3D4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7" name="bg object 187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2509718" y="2949143"/>
            <a:ext cx="78587" cy="382012"/>
          </a:xfrm>
          <a:prstGeom prst="rect">
            <a:avLst/>
          </a:prstGeom>
        </p:spPr>
      </p:pic>
      <p:sp>
        <p:nvSpPr>
          <p:cNvPr id="188" name="bg object 188"/>
          <p:cNvSpPr/>
          <p:nvPr/>
        </p:nvSpPr>
        <p:spPr>
          <a:xfrm>
            <a:off x="2001177" y="3446576"/>
            <a:ext cx="1579880" cy="320675"/>
          </a:xfrm>
          <a:custGeom>
            <a:avLst/>
            <a:gdLst/>
            <a:ahLst/>
            <a:cxnLst/>
            <a:rect l="l" t="t" r="r" b="b"/>
            <a:pathLst>
              <a:path w="1579879" h="320675">
                <a:moveTo>
                  <a:pt x="181381" y="291884"/>
                </a:moveTo>
                <a:lnTo>
                  <a:pt x="105473" y="291884"/>
                </a:lnTo>
                <a:lnTo>
                  <a:pt x="105473" y="320306"/>
                </a:lnTo>
                <a:lnTo>
                  <a:pt x="181381" y="320306"/>
                </a:lnTo>
                <a:lnTo>
                  <a:pt x="181381" y="291884"/>
                </a:lnTo>
                <a:close/>
              </a:path>
              <a:path w="1579879" h="320675">
                <a:moveTo>
                  <a:pt x="286829" y="186804"/>
                </a:moveTo>
                <a:lnTo>
                  <a:pt x="224002" y="186804"/>
                </a:lnTo>
                <a:lnTo>
                  <a:pt x="224002" y="191160"/>
                </a:lnTo>
                <a:lnTo>
                  <a:pt x="219189" y="207848"/>
                </a:lnTo>
                <a:lnTo>
                  <a:pt x="205143" y="216763"/>
                </a:lnTo>
                <a:lnTo>
                  <a:pt x="182448" y="220332"/>
                </a:lnTo>
                <a:lnTo>
                  <a:pt x="151676" y="220992"/>
                </a:lnTo>
                <a:lnTo>
                  <a:pt x="117411" y="220878"/>
                </a:lnTo>
                <a:lnTo>
                  <a:pt x="72174" y="207822"/>
                </a:lnTo>
                <a:lnTo>
                  <a:pt x="61493" y="173075"/>
                </a:lnTo>
                <a:lnTo>
                  <a:pt x="61493" y="142760"/>
                </a:lnTo>
                <a:lnTo>
                  <a:pt x="66370" y="118643"/>
                </a:lnTo>
                <a:lnTo>
                  <a:pt x="80187" y="105448"/>
                </a:lnTo>
                <a:lnTo>
                  <a:pt x="101739" y="99910"/>
                </a:lnTo>
                <a:lnTo>
                  <a:pt x="129806" y="98793"/>
                </a:lnTo>
                <a:lnTo>
                  <a:pt x="147815" y="98856"/>
                </a:lnTo>
                <a:lnTo>
                  <a:pt x="176199" y="99479"/>
                </a:lnTo>
                <a:lnTo>
                  <a:pt x="198462" y="102463"/>
                </a:lnTo>
                <a:lnTo>
                  <a:pt x="215290" y="109474"/>
                </a:lnTo>
                <a:lnTo>
                  <a:pt x="223507" y="122212"/>
                </a:lnTo>
                <a:lnTo>
                  <a:pt x="223507" y="128752"/>
                </a:lnTo>
                <a:lnTo>
                  <a:pt x="283946" y="128752"/>
                </a:lnTo>
                <a:lnTo>
                  <a:pt x="277787" y="84455"/>
                </a:lnTo>
                <a:lnTo>
                  <a:pt x="221805" y="54089"/>
                </a:lnTo>
                <a:lnTo>
                  <a:pt x="162026" y="52070"/>
                </a:lnTo>
                <a:lnTo>
                  <a:pt x="97548" y="52209"/>
                </a:lnTo>
                <a:lnTo>
                  <a:pt x="45516" y="59461"/>
                </a:lnTo>
                <a:lnTo>
                  <a:pt x="11099" y="85293"/>
                </a:lnTo>
                <a:lnTo>
                  <a:pt x="0" y="133400"/>
                </a:lnTo>
                <a:lnTo>
                  <a:pt x="0" y="186448"/>
                </a:lnTo>
                <a:lnTo>
                  <a:pt x="11366" y="235585"/>
                </a:lnTo>
                <a:lnTo>
                  <a:pt x="46647" y="261518"/>
                </a:lnTo>
                <a:lnTo>
                  <a:pt x="84582" y="267881"/>
                </a:lnTo>
                <a:lnTo>
                  <a:pt x="196215" y="269252"/>
                </a:lnTo>
                <a:lnTo>
                  <a:pt x="215125" y="268757"/>
                </a:lnTo>
                <a:lnTo>
                  <a:pt x="264591" y="256654"/>
                </a:lnTo>
                <a:lnTo>
                  <a:pt x="286639" y="214642"/>
                </a:lnTo>
                <a:lnTo>
                  <a:pt x="286829" y="186804"/>
                </a:lnTo>
                <a:close/>
              </a:path>
              <a:path w="1579879" h="320675">
                <a:moveTo>
                  <a:pt x="581825" y="51447"/>
                </a:moveTo>
                <a:lnTo>
                  <a:pt x="331863" y="51447"/>
                </a:lnTo>
                <a:lnTo>
                  <a:pt x="331863" y="95897"/>
                </a:lnTo>
                <a:lnTo>
                  <a:pt x="331863" y="140347"/>
                </a:lnTo>
                <a:lnTo>
                  <a:pt x="331863" y="175907"/>
                </a:lnTo>
                <a:lnTo>
                  <a:pt x="331863" y="221627"/>
                </a:lnTo>
                <a:lnTo>
                  <a:pt x="331863" y="268617"/>
                </a:lnTo>
                <a:lnTo>
                  <a:pt x="580631" y="268617"/>
                </a:lnTo>
                <a:lnTo>
                  <a:pt x="580631" y="221627"/>
                </a:lnTo>
                <a:lnTo>
                  <a:pt x="395668" y="221627"/>
                </a:lnTo>
                <a:lnTo>
                  <a:pt x="395668" y="175907"/>
                </a:lnTo>
                <a:lnTo>
                  <a:pt x="570077" y="175907"/>
                </a:lnTo>
                <a:lnTo>
                  <a:pt x="570077" y="140347"/>
                </a:lnTo>
                <a:lnTo>
                  <a:pt x="395668" y="140347"/>
                </a:lnTo>
                <a:lnTo>
                  <a:pt x="395668" y="95897"/>
                </a:lnTo>
                <a:lnTo>
                  <a:pt x="581825" y="95897"/>
                </a:lnTo>
                <a:lnTo>
                  <a:pt x="581825" y="51447"/>
                </a:lnTo>
                <a:close/>
              </a:path>
              <a:path w="1579879" h="320675">
                <a:moveTo>
                  <a:pt x="848664" y="226707"/>
                </a:moveTo>
                <a:lnTo>
                  <a:pt x="690092" y="226707"/>
                </a:lnTo>
                <a:lnTo>
                  <a:pt x="690092" y="51447"/>
                </a:lnTo>
                <a:lnTo>
                  <a:pt x="624382" y="51447"/>
                </a:lnTo>
                <a:lnTo>
                  <a:pt x="624382" y="226707"/>
                </a:lnTo>
                <a:lnTo>
                  <a:pt x="624382" y="268617"/>
                </a:lnTo>
                <a:lnTo>
                  <a:pt x="848664" y="268617"/>
                </a:lnTo>
                <a:lnTo>
                  <a:pt x="848664" y="226707"/>
                </a:lnTo>
                <a:close/>
              </a:path>
              <a:path w="1579879" h="320675">
                <a:moveTo>
                  <a:pt x="1144524" y="51625"/>
                </a:moveTo>
                <a:lnTo>
                  <a:pt x="892594" y="51625"/>
                </a:lnTo>
                <a:lnTo>
                  <a:pt x="892594" y="99885"/>
                </a:lnTo>
                <a:lnTo>
                  <a:pt x="892594" y="140525"/>
                </a:lnTo>
                <a:lnTo>
                  <a:pt x="892594" y="177355"/>
                </a:lnTo>
                <a:lnTo>
                  <a:pt x="892594" y="223075"/>
                </a:lnTo>
                <a:lnTo>
                  <a:pt x="892594" y="268795"/>
                </a:lnTo>
                <a:lnTo>
                  <a:pt x="1143330" y="268795"/>
                </a:lnTo>
                <a:lnTo>
                  <a:pt x="1143330" y="223075"/>
                </a:lnTo>
                <a:lnTo>
                  <a:pt x="958938" y="223075"/>
                </a:lnTo>
                <a:lnTo>
                  <a:pt x="958938" y="177355"/>
                </a:lnTo>
                <a:lnTo>
                  <a:pt x="1131443" y="177355"/>
                </a:lnTo>
                <a:lnTo>
                  <a:pt x="1131443" y="140525"/>
                </a:lnTo>
                <a:lnTo>
                  <a:pt x="958938" y="140525"/>
                </a:lnTo>
                <a:lnTo>
                  <a:pt x="958938" y="99885"/>
                </a:lnTo>
                <a:lnTo>
                  <a:pt x="1144524" y="99885"/>
                </a:lnTo>
                <a:lnTo>
                  <a:pt x="1144524" y="51625"/>
                </a:lnTo>
                <a:close/>
              </a:path>
              <a:path w="1579879" h="320675">
                <a:moveTo>
                  <a:pt x="1472628" y="209600"/>
                </a:moveTo>
                <a:lnTo>
                  <a:pt x="1449247" y="163144"/>
                </a:lnTo>
                <a:lnTo>
                  <a:pt x="1421130" y="158661"/>
                </a:lnTo>
                <a:lnTo>
                  <a:pt x="1439964" y="155562"/>
                </a:lnTo>
                <a:lnTo>
                  <a:pt x="1453070" y="146418"/>
                </a:lnTo>
                <a:lnTo>
                  <a:pt x="1455013" y="142621"/>
                </a:lnTo>
                <a:lnTo>
                  <a:pt x="1460715" y="131445"/>
                </a:lnTo>
                <a:lnTo>
                  <a:pt x="1463205" y="110896"/>
                </a:lnTo>
                <a:lnTo>
                  <a:pt x="1461211" y="98513"/>
                </a:lnTo>
                <a:lnTo>
                  <a:pt x="1458493" y="81724"/>
                </a:lnTo>
                <a:lnTo>
                  <a:pt x="1441564" y="63703"/>
                </a:lnTo>
                <a:lnTo>
                  <a:pt x="1408188" y="54546"/>
                </a:lnTo>
                <a:lnTo>
                  <a:pt x="1407198" y="54508"/>
                </a:lnTo>
                <a:lnTo>
                  <a:pt x="1407198" y="198475"/>
                </a:lnTo>
                <a:lnTo>
                  <a:pt x="1403438" y="212636"/>
                </a:lnTo>
                <a:lnTo>
                  <a:pt x="1392948" y="219900"/>
                </a:lnTo>
                <a:lnTo>
                  <a:pt x="1376959" y="222580"/>
                </a:lnTo>
                <a:lnTo>
                  <a:pt x="1356690" y="222961"/>
                </a:lnTo>
                <a:lnTo>
                  <a:pt x="1245603" y="222961"/>
                </a:lnTo>
                <a:lnTo>
                  <a:pt x="1245603" y="177723"/>
                </a:lnTo>
                <a:lnTo>
                  <a:pt x="1358595" y="177723"/>
                </a:lnTo>
                <a:lnTo>
                  <a:pt x="1378534" y="178054"/>
                </a:lnTo>
                <a:lnTo>
                  <a:pt x="1393875" y="180314"/>
                </a:lnTo>
                <a:lnTo>
                  <a:pt x="1403718" y="186474"/>
                </a:lnTo>
                <a:lnTo>
                  <a:pt x="1407198" y="198475"/>
                </a:lnTo>
                <a:lnTo>
                  <a:pt x="1407198" y="54508"/>
                </a:lnTo>
                <a:lnTo>
                  <a:pt x="1399463" y="54140"/>
                </a:lnTo>
                <a:lnTo>
                  <a:pt x="1399463" y="119329"/>
                </a:lnTo>
                <a:lnTo>
                  <a:pt x="1396669" y="131445"/>
                </a:lnTo>
                <a:lnTo>
                  <a:pt x="1388427" y="138442"/>
                </a:lnTo>
                <a:lnTo>
                  <a:pt x="1374152" y="141782"/>
                </a:lnTo>
                <a:lnTo>
                  <a:pt x="1353591" y="142621"/>
                </a:lnTo>
                <a:lnTo>
                  <a:pt x="1245603" y="142621"/>
                </a:lnTo>
                <a:lnTo>
                  <a:pt x="1245603" y="98513"/>
                </a:lnTo>
                <a:lnTo>
                  <a:pt x="1365059" y="98513"/>
                </a:lnTo>
                <a:lnTo>
                  <a:pt x="1381302" y="99923"/>
                </a:lnTo>
                <a:lnTo>
                  <a:pt x="1391920" y="103543"/>
                </a:lnTo>
                <a:lnTo>
                  <a:pt x="1397711" y="109855"/>
                </a:lnTo>
                <a:lnTo>
                  <a:pt x="1399463" y="119329"/>
                </a:lnTo>
                <a:lnTo>
                  <a:pt x="1399463" y="54140"/>
                </a:lnTo>
                <a:lnTo>
                  <a:pt x="1354162" y="52006"/>
                </a:lnTo>
                <a:lnTo>
                  <a:pt x="1186078" y="52006"/>
                </a:lnTo>
                <a:lnTo>
                  <a:pt x="1186078" y="268770"/>
                </a:lnTo>
                <a:lnTo>
                  <a:pt x="1365554" y="268770"/>
                </a:lnTo>
                <a:lnTo>
                  <a:pt x="1414132" y="266687"/>
                </a:lnTo>
                <a:lnTo>
                  <a:pt x="1447406" y="258279"/>
                </a:lnTo>
                <a:lnTo>
                  <a:pt x="1466519" y="240334"/>
                </a:lnTo>
                <a:lnTo>
                  <a:pt x="1469974" y="222961"/>
                </a:lnTo>
                <a:lnTo>
                  <a:pt x="1472628" y="209600"/>
                </a:lnTo>
                <a:close/>
              </a:path>
              <a:path w="1579879" h="320675">
                <a:moveTo>
                  <a:pt x="1579714" y="52057"/>
                </a:moveTo>
                <a:lnTo>
                  <a:pt x="1513446" y="52057"/>
                </a:lnTo>
                <a:lnTo>
                  <a:pt x="1513446" y="267614"/>
                </a:lnTo>
                <a:lnTo>
                  <a:pt x="1579714" y="267614"/>
                </a:lnTo>
                <a:lnTo>
                  <a:pt x="1579714" y="52057"/>
                </a:lnTo>
                <a:close/>
              </a:path>
              <a:path w="1579879" h="320675">
                <a:moveTo>
                  <a:pt x="1579714" y="0"/>
                </a:moveTo>
                <a:lnTo>
                  <a:pt x="1513446" y="0"/>
                </a:lnTo>
                <a:lnTo>
                  <a:pt x="1513446" y="28422"/>
                </a:lnTo>
                <a:lnTo>
                  <a:pt x="1579714" y="28422"/>
                </a:lnTo>
                <a:lnTo>
                  <a:pt x="1579714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9" name="bg object 189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5195493" y="10645533"/>
            <a:ext cx="3357093" cy="946556"/>
          </a:xfrm>
          <a:prstGeom prst="rect">
            <a:avLst/>
          </a:prstGeom>
        </p:spPr>
      </p:pic>
      <p:pic>
        <p:nvPicPr>
          <p:cNvPr id="190" name="bg object 190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8112886" y="10645533"/>
            <a:ext cx="441033" cy="946556"/>
          </a:xfrm>
          <a:prstGeom prst="rect">
            <a:avLst/>
          </a:prstGeom>
        </p:spPr>
      </p:pic>
      <p:pic>
        <p:nvPicPr>
          <p:cNvPr id="191" name="bg object 19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688660" y="10660963"/>
            <a:ext cx="2428303" cy="369303"/>
          </a:xfrm>
          <a:prstGeom prst="rect">
            <a:avLst/>
          </a:prstGeom>
        </p:spPr>
      </p:pic>
      <p:pic>
        <p:nvPicPr>
          <p:cNvPr id="192" name="bg object 192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5195493" y="10645533"/>
            <a:ext cx="440969" cy="946556"/>
          </a:xfrm>
          <a:prstGeom prst="rect">
            <a:avLst/>
          </a:prstGeom>
        </p:spPr>
      </p:pic>
      <p:sp>
        <p:nvSpPr>
          <p:cNvPr id="193" name="bg object 193"/>
          <p:cNvSpPr/>
          <p:nvPr/>
        </p:nvSpPr>
        <p:spPr>
          <a:xfrm>
            <a:off x="6529527" y="10995710"/>
            <a:ext cx="1368425" cy="37465"/>
          </a:xfrm>
          <a:custGeom>
            <a:avLst/>
            <a:gdLst/>
            <a:ahLst/>
            <a:cxnLst/>
            <a:rect l="l" t="t" r="r" b="b"/>
            <a:pathLst>
              <a:path w="1368425" h="37465">
                <a:moveTo>
                  <a:pt x="1367866" y="0"/>
                </a:moveTo>
                <a:lnTo>
                  <a:pt x="0" y="0"/>
                </a:lnTo>
                <a:lnTo>
                  <a:pt x="0" y="37007"/>
                </a:lnTo>
                <a:lnTo>
                  <a:pt x="1367866" y="37007"/>
                </a:lnTo>
                <a:lnTo>
                  <a:pt x="1367866" y="0"/>
                </a:lnTo>
                <a:close/>
              </a:path>
            </a:pathLst>
          </a:custGeom>
          <a:solidFill>
            <a:srgbClr val="FFFFFF">
              <a:alpha val="154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94" name="bg object 194"/>
          <p:cNvSpPr/>
          <p:nvPr/>
        </p:nvSpPr>
        <p:spPr>
          <a:xfrm>
            <a:off x="6543738" y="10995710"/>
            <a:ext cx="1339850" cy="37465"/>
          </a:xfrm>
          <a:custGeom>
            <a:avLst/>
            <a:gdLst/>
            <a:ahLst/>
            <a:cxnLst/>
            <a:rect l="l" t="t" r="r" b="b"/>
            <a:pathLst>
              <a:path w="1339850" h="37465">
                <a:moveTo>
                  <a:pt x="1339380" y="0"/>
                </a:moveTo>
                <a:lnTo>
                  <a:pt x="0" y="0"/>
                </a:lnTo>
                <a:lnTo>
                  <a:pt x="0" y="37007"/>
                </a:lnTo>
                <a:lnTo>
                  <a:pt x="1339380" y="37007"/>
                </a:lnTo>
                <a:lnTo>
                  <a:pt x="1339380" y="0"/>
                </a:lnTo>
                <a:close/>
              </a:path>
            </a:pathLst>
          </a:custGeom>
          <a:solidFill>
            <a:srgbClr val="FFFFFF">
              <a:alpha val="3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95" name="bg object 195"/>
          <p:cNvSpPr/>
          <p:nvPr/>
        </p:nvSpPr>
        <p:spPr>
          <a:xfrm>
            <a:off x="6558013" y="10995710"/>
            <a:ext cx="1311275" cy="37465"/>
          </a:xfrm>
          <a:custGeom>
            <a:avLst/>
            <a:gdLst/>
            <a:ahLst/>
            <a:cxnLst/>
            <a:rect l="l" t="t" r="r" b="b"/>
            <a:pathLst>
              <a:path w="1311275" h="37465">
                <a:moveTo>
                  <a:pt x="1310881" y="0"/>
                </a:moveTo>
                <a:lnTo>
                  <a:pt x="0" y="0"/>
                </a:lnTo>
                <a:lnTo>
                  <a:pt x="0" y="37007"/>
                </a:lnTo>
                <a:lnTo>
                  <a:pt x="1310881" y="37007"/>
                </a:lnTo>
                <a:lnTo>
                  <a:pt x="1310881" y="0"/>
                </a:lnTo>
                <a:close/>
              </a:path>
            </a:pathLst>
          </a:custGeom>
          <a:solidFill>
            <a:srgbClr val="FFFFFF">
              <a:alpha val="464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96" name="bg object 196"/>
          <p:cNvSpPr/>
          <p:nvPr/>
        </p:nvSpPr>
        <p:spPr>
          <a:xfrm>
            <a:off x="6572224" y="10995710"/>
            <a:ext cx="1282700" cy="37465"/>
          </a:xfrm>
          <a:custGeom>
            <a:avLst/>
            <a:gdLst/>
            <a:ahLst/>
            <a:cxnLst/>
            <a:rect l="l" t="t" r="r" b="b"/>
            <a:pathLst>
              <a:path w="1282700" h="37465">
                <a:moveTo>
                  <a:pt x="1282395" y="0"/>
                </a:moveTo>
                <a:lnTo>
                  <a:pt x="0" y="0"/>
                </a:lnTo>
                <a:lnTo>
                  <a:pt x="0" y="37007"/>
                </a:lnTo>
                <a:lnTo>
                  <a:pt x="1282395" y="37007"/>
                </a:lnTo>
                <a:lnTo>
                  <a:pt x="1282395" y="0"/>
                </a:lnTo>
                <a:close/>
              </a:path>
            </a:pathLst>
          </a:custGeom>
          <a:solidFill>
            <a:srgbClr val="FFFFFF">
              <a:alpha val="619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97" name="bg object 197"/>
          <p:cNvSpPr/>
          <p:nvPr/>
        </p:nvSpPr>
        <p:spPr>
          <a:xfrm>
            <a:off x="6586512" y="10995710"/>
            <a:ext cx="1254125" cy="37465"/>
          </a:xfrm>
          <a:custGeom>
            <a:avLst/>
            <a:gdLst/>
            <a:ahLst/>
            <a:cxnLst/>
            <a:rect l="l" t="t" r="r" b="b"/>
            <a:pathLst>
              <a:path w="1254125" h="37465">
                <a:moveTo>
                  <a:pt x="1253896" y="0"/>
                </a:moveTo>
                <a:lnTo>
                  <a:pt x="0" y="0"/>
                </a:lnTo>
                <a:lnTo>
                  <a:pt x="0" y="37007"/>
                </a:lnTo>
                <a:lnTo>
                  <a:pt x="1253896" y="37007"/>
                </a:lnTo>
                <a:lnTo>
                  <a:pt x="1253896" y="0"/>
                </a:lnTo>
                <a:close/>
              </a:path>
            </a:pathLst>
          </a:custGeom>
          <a:solidFill>
            <a:srgbClr val="FFFFFF">
              <a:alpha val="774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98" name="bg object 198"/>
          <p:cNvSpPr/>
          <p:nvPr/>
        </p:nvSpPr>
        <p:spPr>
          <a:xfrm>
            <a:off x="6600723" y="10995710"/>
            <a:ext cx="1225550" cy="37465"/>
          </a:xfrm>
          <a:custGeom>
            <a:avLst/>
            <a:gdLst/>
            <a:ahLst/>
            <a:cxnLst/>
            <a:rect l="l" t="t" r="r" b="b"/>
            <a:pathLst>
              <a:path w="1225550" h="37465">
                <a:moveTo>
                  <a:pt x="1225410" y="0"/>
                </a:moveTo>
                <a:lnTo>
                  <a:pt x="0" y="0"/>
                </a:lnTo>
                <a:lnTo>
                  <a:pt x="0" y="37007"/>
                </a:lnTo>
                <a:lnTo>
                  <a:pt x="1225410" y="37007"/>
                </a:lnTo>
                <a:lnTo>
                  <a:pt x="1225410" y="0"/>
                </a:lnTo>
                <a:close/>
              </a:path>
            </a:pathLst>
          </a:custGeom>
          <a:solidFill>
            <a:srgbClr val="FFFFFF">
              <a:alpha val="928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99" name="bg object 199"/>
          <p:cNvSpPr/>
          <p:nvPr/>
        </p:nvSpPr>
        <p:spPr>
          <a:xfrm>
            <a:off x="6614998" y="10995710"/>
            <a:ext cx="1196975" cy="37465"/>
          </a:xfrm>
          <a:custGeom>
            <a:avLst/>
            <a:gdLst/>
            <a:ahLst/>
            <a:cxnLst/>
            <a:rect l="l" t="t" r="r" b="b"/>
            <a:pathLst>
              <a:path w="1196975" h="37465">
                <a:moveTo>
                  <a:pt x="1196911" y="0"/>
                </a:moveTo>
                <a:lnTo>
                  <a:pt x="0" y="0"/>
                </a:lnTo>
                <a:lnTo>
                  <a:pt x="0" y="37007"/>
                </a:lnTo>
                <a:lnTo>
                  <a:pt x="1196911" y="37007"/>
                </a:lnTo>
                <a:lnTo>
                  <a:pt x="1196911" y="0"/>
                </a:lnTo>
                <a:close/>
              </a:path>
            </a:pathLst>
          </a:custGeom>
          <a:solidFill>
            <a:srgbClr val="FFFFFF">
              <a:alpha val="1083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00" name="bg object 200"/>
          <p:cNvSpPr/>
          <p:nvPr/>
        </p:nvSpPr>
        <p:spPr>
          <a:xfrm>
            <a:off x="6629209" y="10995710"/>
            <a:ext cx="1169035" cy="37465"/>
          </a:xfrm>
          <a:custGeom>
            <a:avLst/>
            <a:gdLst/>
            <a:ahLst/>
            <a:cxnLst/>
            <a:rect l="l" t="t" r="r" b="b"/>
            <a:pathLst>
              <a:path w="1169034" h="37465">
                <a:moveTo>
                  <a:pt x="1168412" y="0"/>
                </a:moveTo>
                <a:lnTo>
                  <a:pt x="0" y="0"/>
                </a:lnTo>
                <a:lnTo>
                  <a:pt x="0" y="37007"/>
                </a:lnTo>
                <a:lnTo>
                  <a:pt x="1168412" y="37007"/>
                </a:lnTo>
                <a:lnTo>
                  <a:pt x="1168412" y="0"/>
                </a:lnTo>
                <a:close/>
              </a:path>
            </a:pathLst>
          </a:custGeom>
          <a:solidFill>
            <a:srgbClr val="FFFFFF">
              <a:alpha val="1238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01" name="bg object 201"/>
          <p:cNvSpPr/>
          <p:nvPr/>
        </p:nvSpPr>
        <p:spPr>
          <a:xfrm>
            <a:off x="6643496" y="10995710"/>
            <a:ext cx="1140460" cy="37465"/>
          </a:xfrm>
          <a:custGeom>
            <a:avLst/>
            <a:gdLst/>
            <a:ahLst/>
            <a:cxnLst/>
            <a:rect l="l" t="t" r="r" b="b"/>
            <a:pathLst>
              <a:path w="1140459" h="37465">
                <a:moveTo>
                  <a:pt x="1139926" y="0"/>
                </a:moveTo>
                <a:lnTo>
                  <a:pt x="0" y="0"/>
                </a:lnTo>
                <a:lnTo>
                  <a:pt x="0" y="37007"/>
                </a:lnTo>
                <a:lnTo>
                  <a:pt x="1139926" y="37007"/>
                </a:lnTo>
                <a:lnTo>
                  <a:pt x="1139926" y="0"/>
                </a:lnTo>
                <a:close/>
              </a:path>
            </a:pathLst>
          </a:custGeom>
          <a:solidFill>
            <a:srgbClr val="FFFFFF">
              <a:alpha val="1393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02" name="bg object 202"/>
          <p:cNvSpPr/>
          <p:nvPr/>
        </p:nvSpPr>
        <p:spPr>
          <a:xfrm>
            <a:off x="6657708" y="10995710"/>
            <a:ext cx="1111885" cy="37465"/>
          </a:xfrm>
          <a:custGeom>
            <a:avLst/>
            <a:gdLst/>
            <a:ahLst/>
            <a:cxnLst/>
            <a:rect l="l" t="t" r="r" b="b"/>
            <a:pathLst>
              <a:path w="1111884" h="37465">
                <a:moveTo>
                  <a:pt x="1111427" y="0"/>
                </a:moveTo>
                <a:lnTo>
                  <a:pt x="0" y="0"/>
                </a:lnTo>
                <a:lnTo>
                  <a:pt x="0" y="37007"/>
                </a:lnTo>
                <a:lnTo>
                  <a:pt x="1111427" y="37007"/>
                </a:lnTo>
                <a:lnTo>
                  <a:pt x="1111427" y="0"/>
                </a:lnTo>
                <a:close/>
              </a:path>
            </a:pathLst>
          </a:custGeom>
          <a:solidFill>
            <a:srgbClr val="FFFFFF">
              <a:alpha val="1548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03" name="bg object 203"/>
          <p:cNvSpPr/>
          <p:nvPr/>
        </p:nvSpPr>
        <p:spPr>
          <a:xfrm>
            <a:off x="6671983" y="10995710"/>
            <a:ext cx="1083310" cy="37465"/>
          </a:xfrm>
          <a:custGeom>
            <a:avLst/>
            <a:gdLst/>
            <a:ahLst/>
            <a:cxnLst/>
            <a:rect l="l" t="t" r="r" b="b"/>
            <a:pathLst>
              <a:path w="1083309" h="37465">
                <a:moveTo>
                  <a:pt x="1082941" y="0"/>
                </a:moveTo>
                <a:lnTo>
                  <a:pt x="0" y="0"/>
                </a:lnTo>
                <a:lnTo>
                  <a:pt x="0" y="37007"/>
                </a:lnTo>
                <a:lnTo>
                  <a:pt x="1082941" y="37007"/>
                </a:lnTo>
                <a:lnTo>
                  <a:pt x="1082941" y="0"/>
                </a:lnTo>
                <a:close/>
              </a:path>
            </a:pathLst>
          </a:custGeom>
          <a:solidFill>
            <a:srgbClr val="FFFFFF">
              <a:alpha val="1703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04" name="bg object 204"/>
          <p:cNvSpPr/>
          <p:nvPr/>
        </p:nvSpPr>
        <p:spPr>
          <a:xfrm>
            <a:off x="6686194" y="10995710"/>
            <a:ext cx="1054735" cy="37465"/>
          </a:xfrm>
          <a:custGeom>
            <a:avLst/>
            <a:gdLst/>
            <a:ahLst/>
            <a:cxnLst/>
            <a:rect l="l" t="t" r="r" b="b"/>
            <a:pathLst>
              <a:path w="1054734" h="37465">
                <a:moveTo>
                  <a:pt x="1054442" y="0"/>
                </a:moveTo>
                <a:lnTo>
                  <a:pt x="0" y="0"/>
                </a:lnTo>
                <a:lnTo>
                  <a:pt x="0" y="37007"/>
                </a:lnTo>
                <a:lnTo>
                  <a:pt x="1054442" y="37007"/>
                </a:lnTo>
                <a:lnTo>
                  <a:pt x="1054442" y="0"/>
                </a:lnTo>
                <a:close/>
              </a:path>
            </a:pathLst>
          </a:custGeom>
          <a:solidFill>
            <a:srgbClr val="FFFFFF">
              <a:alpha val="1858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05" name="bg object 205"/>
          <p:cNvSpPr/>
          <p:nvPr/>
        </p:nvSpPr>
        <p:spPr>
          <a:xfrm>
            <a:off x="6700405" y="10995710"/>
            <a:ext cx="1026160" cy="37465"/>
          </a:xfrm>
          <a:custGeom>
            <a:avLst/>
            <a:gdLst/>
            <a:ahLst/>
            <a:cxnLst/>
            <a:rect l="l" t="t" r="r" b="b"/>
            <a:pathLst>
              <a:path w="1026159" h="37465">
                <a:moveTo>
                  <a:pt x="1025956" y="0"/>
                </a:moveTo>
                <a:lnTo>
                  <a:pt x="0" y="0"/>
                </a:lnTo>
                <a:lnTo>
                  <a:pt x="0" y="37007"/>
                </a:lnTo>
                <a:lnTo>
                  <a:pt x="1025956" y="37007"/>
                </a:lnTo>
                <a:lnTo>
                  <a:pt x="1025956" y="0"/>
                </a:lnTo>
                <a:close/>
              </a:path>
            </a:pathLst>
          </a:custGeom>
          <a:solidFill>
            <a:srgbClr val="FFFFFF">
              <a:alpha val="2012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06" name="bg object 206"/>
          <p:cNvSpPr/>
          <p:nvPr/>
        </p:nvSpPr>
        <p:spPr>
          <a:xfrm>
            <a:off x="6714693" y="10995710"/>
            <a:ext cx="997585" cy="37465"/>
          </a:xfrm>
          <a:custGeom>
            <a:avLst/>
            <a:gdLst/>
            <a:ahLst/>
            <a:cxnLst/>
            <a:rect l="l" t="t" r="r" b="b"/>
            <a:pathLst>
              <a:path w="997584" h="37465">
                <a:moveTo>
                  <a:pt x="997457" y="0"/>
                </a:moveTo>
                <a:lnTo>
                  <a:pt x="0" y="0"/>
                </a:lnTo>
                <a:lnTo>
                  <a:pt x="0" y="37007"/>
                </a:lnTo>
                <a:lnTo>
                  <a:pt x="997457" y="37007"/>
                </a:lnTo>
                <a:lnTo>
                  <a:pt x="997457" y="0"/>
                </a:lnTo>
                <a:close/>
              </a:path>
            </a:pathLst>
          </a:custGeom>
          <a:solidFill>
            <a:srgbClr val="FFFFFF">
              <a:alpha val="2167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07" name="bg object 207"/>
          <p:cNvSpPr/>
          <p:nvPr/>
        </p:nvSpPr>
        <p:spPr>
          <a:xfrm>
            <a:off x="6728904" y="10995710"/>
            <a:ext cx="969644" cy="37465"/>
          </a:xfrm>
          <a:custGeom>
            <a:avLst/>
            <a:gdLst/>
            <a:ahLst/>
            <a:cxnLst/>
            <a:rect l="l" t="t" r="r" b="b"/>
            <a:pathLst>
              <a:path w="969645" h="37465">
                <a:moveTo>
                  <a:pt x="969035" y="0"/>
                </a:moveTo>
                <a:lnTo>
                  <a:pt x="0" y="0"/>
                </a:lnTo>
                <a:lnTo>
                  <a:pt x="0" y="37007"/>
                </a:lnTo>
                <a:lnTo>
                  <a:pt x="969035" y="37007"/>
                </a:lnTo>
                <a:lnTo>
                  <a:pt x="969035" y="0"/>
                </a:lnTo>
                <a:close/>
              </a:path>
            </a:pathLst>
          </a:custGeom>
          <a:solidFill>
            <a:srgbClr val="FFFFFF">
              <a:alpha val="2322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08" name="bg object 208"/>
          <p:cNvSpPr/>
          <p:nvPr/>
        </p:nvSpPr>
        <p:spPr>
          <a:xfrm>
            <a:off x="6743179" y="10995710"/>
            <a:ext cx="941069" cy="37465"/>
          </a:xfrm>
          <a:custGeom>
            <a:avLst/>
            <a:gdLst/>
            <a:ahLst/>
            <a:cxnLst/>
            <a:rect l="l" t="t" r="r" b="b"/>
            <a:pathLst>
              <a:path w="941070" h="37465">
                <a:moveTo>
                  <a:pt x="940549" y="0"/>
                </a:moveTo>
                <a:lnTo>
                  <a:pt x="0" y="0"/>
                </a:lnTo>
                <a:lnTo>
                  <a:pt x="0" y="37007"/>
                </a:lnTo>
                <a:lnTo>
                  <a:pt x="940549" y="37007"/>
                </a:lnTo>
                <a:lnTo>
                  <a:pt x="940549" y="0"/>
                </a:lnTo>
                <a:close/>
              </a:path>
            </a:pathLst>
          </a:custGeom>
          <a:solidFill>
            <a:srgbClr val="FFFFFF">
              <a:alpha val="2477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09" name="bg object 209"/>
          <p:cNvSpPr/>
          <p:nvPr/>
        </p:nvSpPr>
        <p:spPr>
          <a:xfrm>
            <a:off x="6757390" y="10995710"/>
            <a:ext cx="912494" cy="37465"/>
          </a:xfrm>
          <a:custGeom>
            <a:avLst/>
            <a:gdLst/>
            <a:ahLst/>
            <a:cxnLst/>
            <a:rect l="l" t="t" r="r" b="b"/>
            <a:pathLst>
              <a:path w="912495" h="37465">
                <a:moveTo>
                  <a:pt x="912050" y="0"/>
                </a:moveTo>
                <a:lnTo>
                  <a:pt x="0" y="0"/>
                </a:lnTo>
                <a:lnTo>
                  <a:pt x="0" y="37007"/>
                </a:lnTo>
                <a:lnTo>
                  <a:pt x="912050" y="37007"/>
                </a:lnTo>
                <a:lnTo>
                  <a:pt x="912050" y="0"/>
                </a:lnTo>
                <a:close/>
              </a:path>
            </a:pathLst>
          </a:custGeom>
          <a:solidFill>
            <a:srgbClr val="FFFFFF">
              <a:alpha val="2632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10" name="bg object 210"/>
          <p:cNvSpPr/>
          <p:nvPr/>
        </p:nvSpPr>
        <p:spPr>
          <a:xfrm>
            <a:off x="6771678" y="10995710"/>
            <a:ext cx="883919" cy="37465"/>
          </a:xfrm>
          <a:custGeom>
            <a:avLst/>
            <a:gdLst/>
            <a:ahLst/>
            <a:cxnLst/>
            <a:rect l="l" t="t" r="r" b="b"/>
            <a:pathLst>
              <a:path w="883920" h="37465">
                <a:moveTo>
                  <a:pt x="883564" y="0"/>
                </a:moveTo>
                <a:lnTo>
                  <a:pt x="0" y="0"/>
                </a:lnTo>
                <a:lnTo>
                  <a:pt x="0" y="37007"/>
                </a:lnTo>
                <a:lnTo>
                  <a:pt x="883564" y="37007"/>
                </a:lnTo>
                <a:lnTo>
                  <a:pt x="883564" y="0"/>
                </a:lnTo>
                <a:close/>
              </a:path>
            </a:pathLst>
          </a:custGeom>
          <a:solidFill>
            <a:srgbClr val="FFFFFF">
              <a:alpha val="2787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11" name="bg object 211"/>
          <p:cNvSpPr/>
          <p:nvPr/>
        </p:nvSpPr>
        <p:spPr>
          <a:xfrm>
            <a:off x="6785889" y="10995710"/>
            <a:ext cx="855344" cy="37465"/>
          </a:xfrm>
          <a:custGeom>
            <a:avLst/>
            <a:gdLst/>
            <a:ahLst/>
            <a:cxnLst/>
            <a:rect l="l" t="t" r="r" b="b"/>
            <a:pathLst>
              <a:path w="855345" h="37465">
                <a:moveTo>
                  <a:pt x="855065" y="0"/>
                </a:moveTo>
                <a:lnTo>
                  <a:pt x="0" y="0"/>
                </a:lnTo>
                <a:lnTo>
                  <a:pt x="0" y="37007"/>
                </a:lnTo>
                <a:lnTo>
                  <a:pt x="855065" y="37007"/>
                </a:lnTo>
                <a:lnTo>
                  <a:pt x="855065" y="0"/>
                </a:lnTo>
                <a:close/>
              </a:path>
            </a:pathLst>
          </a:custGeom>
          <a:solidFill>
            <a:srgbClr val="FFFFFF">
              <a:alpha val="2941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12" name="bg object 212"/>
          <p:cNvSpPr/>
          <p:nvPr/>
        </p:nvSpPr>
        <p:spPr>
          <a:xfrm>
            <a:off x="6800164" y="10995710"/>
            <a:ext cx="826769" cy="37465"/>
          </a:xfrm>
          <a:custGeom>
            <a:avLst/>
            <a:gdLst/>
            <a:ahLst/>
            <a:cxnLst/>
            <a:rect l="l" t="t" r="r" b="b"/>
            <a:pathLst>
              <a:path w="826770" h="37465">
                <a:moveTo>
                  <a:pt x="826579" y="0"/>
                </a:moveTo>
                <a:lnTo>
                  <a:pt x="0" y="0"/>
                </a:lnTo>
                <a:lnTo>
                  <a:pt x="0" y="37007"/>
                </a:lnTo>
                <a:lnTo>
                  <a:pt x="826579" y="37007"/>
                </a:lnTo>
                <a:lnTo>
                  <a:pt x="826579" y="0"/>
                </a:lnTo>
                <a:close/>
              </a:path>
            </a:pathLst>
          </a:custGeom>
          <a:solidFill>
            <a:srgbClr val="FFFFFF">
              <a:alpha val="3096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13" name="bg object 213"/>
          <p:cNvSpPr/>
          <p:nvPr/>
        </p:nvSpPr>
        <p:spPr>
          <a:xfrm>
            <a:off x="6814375" y="10995710"/>
            <a:ext cx="798195" cy="37465"/>
          </a:xfrm>
          <a:custGeom>
            <a:avLst/>
            <a:gdLst/>
            <a:ahLst/>
            <a:cxnLst/>
            <a:rect l="l" t="t" r="r" b="b"/>
            <a:pathLst>
              <a:path w="798195" h="37465">
                <a:moveTo>
                  <a:pt x="798080" y="0"/>
                </a:moveTo>
                <a:lnTo>
                  <a:pt x="0" y="0"/>
                </a:lnTo>
                <a:lnTo>
                  <a:pt x="0" y="37007"/>
                </a:lnTo>
                <a:lnTo>
                  <a:pt x="798080" y="37007"/>
                </a:lnTo>
                <a:lnTo>
                  <a:pt x="798080" y="0"/>
                </a:lnTo>
                <a:close/>
              </a:path>
            </a:pathLst>
          </a:custGeom>
          <a:solidFill>
            <a:srgbClr val="FFFFFF">
              <a:alpha val="3251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14" name="bg object 214"/>
          <p:cNvSpPr/>
          <p:nvPr/>
        </p:nvSpPr>
        <p:spPr>
          <a:xfrm>
            <a:off x="6828663" y="10995710"/>
            <a:ext cx="769620" cy="37465"/>
          </a:xfrm>
          <a:custGeom>
            <a:avLst/>
            <a:gdLst/>
            <a:ahLst/>
            <a:cxnLst/>
            <a:rect l="l" t="t" r="r" b="b"/>
            <a:pathLst>
              <a:path w="769620" h="37465">
                <a:moveTo>
                  <a:pt x="769594" y="0"/>
                </a:moveTo>
                <a:lnTo>
                  <a:pt x="0" y="0"/>
                </a:lnTo>
                <a:lnTo>
                  <a:pt x="0" y="37007"/>
                </a:lnTo>
                <a:lnTo>
                  <a:pt x="769594" y="37007"/>
                </a:lnTo>
                <a:lnTo>
                  <a:pt x="769594" y="0"/>
                </a:lnTo>
                <a:close/>
              </a:path>
            </a:pathLst>
          </a:custGeom>
          <a:solidFill>
            <a:srgbClr val="FFFFFF">
              <a:alpha val="3406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15" name="bg object 215"/>
          <p:cNvSpPr/>
          <p:nvPr/>
        </p:nvSpPr>
        <p:spPr>
          <a:xfrm>
            <a:off x="6842874" y="10995710"/>
            <a:ext cx="741680" cy="37465"/>
          </a:xfrm>
          <a:custGeom>
            <a:avLst/>
            <a:gdLst/>
            <a:ahLst/>
            <a:cxnLst/>
            <a:rect l="l" t="t" r="r" b="b"/>
            <a:pathLst>
              <a:path w="741679" h="37465">
                <a:moveTo>
                  <a:pt x="741095" y="0"/>
                </a:moveTo>
                <a:lnTo>
                  <a:pt x="0" y="0"/>
                </a:lnTo>
                <a:lnTo>
                  <a:pt x="0" y="37007"/>
                </a:lnTo>
                <a:lnTo>
                  <a:pt x="741095" y="37007"/>
                </a:lnTo>
                <a:lnTo>
                  <a:pt x="741095" y="0"/>
                </a:lnTo>
                <a:close/>
              </a:path>
            </a:pathLst>
          </a:custGeom>
          <a:solidFill>
            <a:srgbClr val="FFFFFF">
              <a:alpha val="3561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16" name="bg object 216"/>
          <p:cNvSpPr/>
          <p:nvPr/>
        </p:nvSpPr>
        <p:spPr>
          <a:xfrm>
            <a:off x="6857085" y="10995710"/>
            <a:ext cx="713105" cy="37465"/>
          </a:xfrm>
          <a:custGeom>
            <a:avLst/>
            <a:gdLst/>
            <a:ahLst/>
            <a:cxnLst/>
            <a:rect l="l" t="t" r="r" b="b"/>
            <a:pathLst>
              <a:path w="713104" h="37465">
                <a:moveTo>
                  <a:pt x="712609" y="0"/>
                </a:moveTo>
                <a:lnTo>
                  <a:pt x="0" y="0"/>
                </a:lnTo>
                <a:lnTo>
                  <a:pt x="0" y="37007"/>
                </a:lnTo>
                <a:lnTo>
                  <a:pt x="712609" y="37007"/>
                </a:lnTo>
                <a:lnTo>
                  <a:pt x="712609" y="0"/>
                </a:lnTo>
                <a:close/>
              </a:path>
            </a:pathLst>
          </a:custGeom>
          <a:solidFill>
            <a:srgbClr val="FFFFFF">
              <a:alpha val="3716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17" name="bg object 217"/>
          <p:cNvSpPr/>
          <p:nvPr/>
        </p:nvSpPr>
        <p:spPr>
          <a:xfrm>
            <a:off x="6871360" y="10995710"/>
            <a:ext cx="684530" cy="37465"/>
          </a:xfrm>
          <a:custGeom>
            <a:avLst/>
            <a:gdLst/>
            <a:ahLst/>
            <a:cxnLst/>
            <a:rect l="l" t="t" r="r" b="b"/>
            <a:pathLst>
              <a:path w="684529" h="37465">
                <a:moveTo>
                  <a:pt x="684110" y="0"/>
                </a:moveTo>
                <a:lnTo>
                  <a:pt x="0" y="0"/>
                </a:lnTo>
                <a:lnTo>
                  <a:pt x="0" y="37007"/>
                </a:lnTo>
                <a:lnTo>
                  <a:pt x="684110" y="37007"/>
                </a:lnTo>
                <a:lnTo>
                  <a:pt x="684110" y="0"/>
                </a:lnTo>
                <a:close/>
              </a:path>
            </a:pathLst>
          </a:custGeom>
          <a:solidFill>
            <a:srgbClr val="FFFFFF">
              <a:alpha val="3870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18" name="bg object 218"/>
          <p:cNvSpPr/>
          <p:nvPr/>
        </p:nvSpPr>
        <p:spPr>
          <a:xfrm>
            <a:off x="6885584" y="10995710"/>
            <a:ext cx="655955" cy="37465"/>
          </a:xfrm>
          <a:custGeom>
            <a:avLst/>
            <a:gdLst/>
            <a:ahLst/>
            <a:cxnLst/>
            <a:rect l="l" t="t" r="r" b="b"/>
            <a:pathLst>
              <a:path w="655954" h="37465">
                <a:moveTo>
                  <a:pt x="655612" y="0"/>
                </a:moveTo>
                <a:lnTo>
                  <a:pt x="0" y="0"/>
                </a:lnTo>
                <a:lnTo>
                  <a:pt x="0" y="37007"/>
                </a:lnTo>
                <a:lnTo>
                  <a:pt x="655612" y="37007"/>
                </a:lnTo>
                <a:lnTo>
                  <a:pt x="655612" y="0"/>
                </a:lnTo>
                <a:close/>
              </a:path>
            </a:pathLst>
          </a:custGeom>
          <a:solidFill>
            <a:srgbClr val="FFFFFF">
              <a:alpha val="4025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19" name="bg object 219"/>
          <p:cNvSpPr/>
          <p:nvPr/>
        </p:nvSpPr>
        <p:spPr>
          <a:xfrm>
            <a:off x="6899859" y="10995710"/>
            <a:ext cx="627380" cy="37465"/>
          </a:xfrm>
          <a:custGeom>
            <a:avLst/>
            <a:gdLst/>
            <a:ahLst/>
            <a:cxnLst/>
            <a:rect l="l" t="t" r="r" b="b"/>
            <a:pathLst>
              <a:path w="627379" h="37465">
                <a:moveTo>
                  <a:pt x="627126" y="0"/>
                </a:moveTo>
                <a:lnTo>
                  <a:pt x="0" y="0"/>
                </a:lnTo>
                <a:lnTo>
                  <a:pt x="0" y="37007"/>
                </a:lnTo>
                <a:lnTo>
                  <a:pt x="627126" y="37007"/>
                </a:lnTo>
                <a:lnTo>
                  <a:pt x="627126" y="0"/>
                </a:lnTo>
                <a:close/>
              </a:path>
            </a:pathLst>
          </a:custGeom>
          <a:solidFill>
            <a:srgbClr val="FFFFFF">
              <a:alpha val="4180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20" name="bg object 220"/>
          <p:cNvSpPr/>
          <p:nvPr/>
        </p:nvSpPr>
        <p:spPr>
          <a:xfrm>
            <a:off x="6914070" y="10995710"/>
            <a:ext cx="598805" cy="37465"/>
          </a:xfrm>
          <a:custGeom>
            <a:avLst/>
            <a:gdLst/>
            <a:ahLst/>
            <a:cxnLst/>
            <a:rect l="l" t="t" r="r" b="b"/>
            <a:pathLst>
              <a:path w="598804" h="37465">
                <a:moveTo>
                  <a:pt x="598627" y="0"/>
                </a:moveTo>
                <a:lnTo>
                  <a:pt x="0" y="0"/>
                </a:lnTo>
                <a:lnTo>
                  <a:pt x="0" y="37007"/>
                </a:lnTo>
                <a:lnTo>
                  <a:pt x="598627" y="37007"/>
                </a:lnTo>
                <a:lnTo>
                  <a:pt x="598627" y="0"/>
                </a:lnTo>
                <a:close/>
              </a:path>
            </a:pathLst>
          </a:custGeom>
          <a:solidFill>
            <a:srgbClr val="FFFFFF">
              <a:alpha val="4335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21" name="bg object 221"/>
          <p:cNvSpPr/>
          <p:nvPr/>
        </p:nvSpPr>
        <p:spPr>
          <a:xfrm>
            <a:off x="6928357" y="10995710"/>
            <a:ext cx="570230" cy="37465"/>
          </a:xfrm>
          <a:custGeom>
            <a:avLst/>
            <a:gdLst/>
            <a:ahLst/>
            <a:cxnLst/>
            <a:rect l="l" t="t" r="r" b="b"/>
            <a:pathLst>
              <a:path w="570229" h="37465">
                <a:moveTo>
                  <a:pt x="570141" y="0"/>
                </a:moveTo>
                <a:lnTo>
                  <a:pt x="0" y="0"/>
                </a:lnTo>
                <a:lnTo>
                  <a:pt x="0" y="37007"/>
                </a:lnTo>
                <a:lnTo>
                  <a:pt x="570141" y="37007"/>
                </a:lnTo>
                <a:lnTo>
                  <a:pt x="570141" y="0"/>
                </a:lnTo>
                <a:close/>
              </a:path>
            </a:pathLst>
          </a:custGeom>
          <a:solidFill>
            <a:srgbClr val="FFFFFF">
              <a:alpha val="4490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22" name="bg object 222"/>
          <p:cNvSpPr/>
          <p:nvPr/>
        </p:nvSpPr>
        <p:spPr>
          <a:xfrm>
            <a:off x="6942569" y="10995710"/>
            <a:ext cx="542290" cy="37465"/>
          </a:xfrm>
          <a:custGeom>
            <a:avLst/>
            <a:gdLst/>
            <a:ahLst/>
            <a:cxnLst/>
            <a:rect l="l" t="t" r="r" b="b"/>
            <a:pathLst>
              <a:path w="542290" h="37465">
                <a:moveTo>
                  <a:pt x="541718" y="0"/>
                </a:moveTo>
                <a:lnTo>
                  <a:pt x="0" y="0"/>
                </a:lnTo>
                <a:lnTo>
                  <a:pt x="0" y="37007"/>
                </a:lnTo>
                <a:lnTo>
                  <a:pt x="541718" y="37007"/>
                </a:lnTo>
                <a:lnTo>
                  <a:pt x="541718" y="0"/>
                </a:lnTo>
                <a:close/>
              </a:path>
            </a:pathLst>
          </a:custGeom>
          <a:solidFill>
            <a:srgbClr val="FFFFFF">
              <a:alpha val="4645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23" name="bg object 223"/>
          <p:cNvSpPr/>
          <p:nvPr/>
        </p:nvSpPr>
        <p:spPr>
          <a:xfrm>
            <a:off x="6956843" y="10995710"/>
            <a:ext cx="513715" cy="37465"/>
          </a:xfrm>
          <a:custGeom>
            <a:avLst/>
            <a:gdLst/>
            <a:ahLst/>
            <a:cxnLst/>
            <a:rect l="l" t="t" r="r" b="b"/>
            <a:pathLst>
              <a:path w="513715" h="37465">
                <a:moveTo>
                  <a:pt x="513219" y="0"/>
                </a:moveTo>
                <a:lnTo>
                  <a:pt x="0" y="0"/>
                </a:lnTo>
                <a:lnTo>
                  <a:pt x="0" y="37007"/>
                </a:lnTo>
                <a:lnTo>
                  <a:pt x="513219" y="37007"/>
                </a:lnTo>
                <a:lnTo>
                  <a:pt x="513219" y="0"/>
                </a:lnTo>
                <a:close/>
              </a:path>
            </a:pathLst>
          </a:custGeom>
          <a:solidFill>
            <a:srgbClr val="FFFFFF">
              <a:alpha val="47999"/>
            </a:srgbClr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24" name="bg object 224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5195493" y="9790962"/>
            <a:ext cx="3357093" cy="870407"/>
          </a:xfrm>
          <a:prstGeom prst="rect">
            <a:avLst/>
          </a:prstGeom>
        </p:spPr>
      </p:pic>
      <p:sp>
        <p:nvSpPr>
          <p:cNvPr id="225" name="bg object 225"/>
          <p:cNvSpPr/>
          <p:nvPr/>
        </p:nvSpPr>
        <p:spPr>
          <a:xfrm>
            <a:off x="6842455" y="10621924"/>
            <a:ext cx="1368425" cy="40005"/>
          </a:xfrm>
          <a:custGeom>
            <a:avLst/>
            <a:gdLst/>
            <a:ahLst/>
            <a:cxnLst/>
            <a:rect l="l" t="t" r="r" b="b"/>
            <a:pathLst>
              <a:path w="1368425" h="40004">
                <a:moveTo>
                  <a:pt x="1367866" y="0"/>
                </a:moveTo>
                <a:lnTo>
                  <a:pt x="0" y="0"/>
                </a:lnTo>
                <a:lnTo>
                  <a:pt x="0" y="39471"/>
                </a:lnTo>
                <a:lnTo>
                  <a:pt x="1367866" y="39471"/>
                </a:lnTo>
                <a:lnTo>
                  <a:pt x="1367866" y="0"/>
                </a:lnTo>
                <a:close/>
              </a:path>
            </a:pathLst>
          </a:custGeom>
          <a:solidFill>
            <a:srgbClr val="FFFFFF">
              <a:alpha val="77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26" name="bg object 226"/>
          <p:cNvSpPr/>
          <p:nvPr/>
        </p:nvSpPr>
        <p:spPr>
          <a:xfrm>
            <a:off x="6856729" y="10621924"/>
            <a:ext cx="1339850" cy="40005"/>
          </a:xfrm>
          <a:custGeom>
            <a:avLst/>
            <a:gdLst/>
            <a:ahLst/>
            <a:cxnLst/>
            <a:rect l="l" t="t" r="r" b="b"/>
            <a:pathLst>
              <a:path w="1339850" h="40004">
                <a:moveTo>
                  <a:pt x="1339380" y="0"/>
                </a:moveTo>
                <a:lnTo>
                  <a:pt x="0" y="0"/>
                </a:lnTo>
                <a:lnTo>
                  <a:pt x="0" y="39471"/>
                </a:lnTo>
                <a:lnTo>
                  <a:pt x="1339380" y="39471"/>
                </a:lnTo>
                <a:lnTo>
                  <a:pt x="1339380" y="0"/>
                </a:lnTo>
                <a:close/>
              </a:path>
            </a:pathLst>
          </a:custGeom>
          <a:solidFill>
            <a:srgbClr val="FFFFFF">
              <a:alpha val="154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27" name="bg object 227"/>
          <p:cNvSpPr/>
          <p:nvPr/>
        </p:nvSpPr>
        <p:spPr>
          <a:xfrm>
            <a:off x="6870941" y="10621924"/>
            <a:ext cx="1311275" cy="40005"/>
          </a:xfrm>
          <a:custGeom>
            <a:avLst/>
            <a:gdLst/>
            <a:ahLst/>
            <a:cxnLst/>
            <a:rect l="l" t="t" r="r" b="b"/>
            <a:pathLst>
              <a:path w="1311275" h="40004">
                <a:moveTo>
                  <a:pt x="1310881" y="0"/>
                </a:moveTo>
                <a:lnTo>
                  <a:pt x="0" y="0"/>
                </a:lnTo>
                <a:lnTo>
                  <a:pt x="0" y="39471"/>
                </a:lnTo>
                <a:lnTo>
                  <a:pt x="1310881" y="39471"/>
                </a:lnTo>
                <a:lnTo>
                  <a:pt x="1310881" y="0"/>
                </a:lnTo>
                <a:close/>
              </a:path>
            </a:pathLst>
          </a:custGeom>
          <a:solidFill>
            <a:srgbClr val="FFFFFF">
              <a:alpha val="232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28" name="bg object 228"/>
          <p:cNvSpPr/>
          <p:nvPr/>
        </p:nvSpPr>
        <p:spPr>
          <a:xfrm>
            <a:off x="6885228" y="10621924"/>
            <a:ext cx="1282700" cy="40005"/>
          </a:xfrm>
          <a:custGeom>
            <a:avLst/>
            <a:gdLst/>
            <a:ahLst/>
            <a:cxnLst/>
            <a:rect l="l" t="t" r="r" b="b"/>
            <a:pathLst>
              <a:path w="1282700" h="40004">
                <a:moveTo>
                  <a:pt x="1282395" y="0"/>
                </a:moveTo>
                <a:lnTo>
                  <a:pt x="0" y="0"/>
                </a:lnTo>
                <a:lnTo>
                  <a:pt x="0" y="39471"/>
                </a:lnTo>
                <a:lnTo>
                  <a:pt x="1282395" y="39471"/>
                </a:lnTo>
                <a:lnTo>
                  <a:pt x="1282395" y="0"/>
                </a:lnTo>
                <a:close/>
              </a:path>
            </a:pathLst>
          </a:custGeom>
          <a:solidFill>
            <a:srgbClr val="FFFFFF">
              <a:alpha val="3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29" name="bg object 229"/>
          <p:cNvSpPr/>
          <p:nvPr/>
        </p:nvSpPr>
        <p:spPr>
          <a:xfrm>
            <a:off x="6899440" y="10621924"/>
            <a:ext cx="1254125" cy="40005"/>
          </a:xfrm>
          <a:custGeom>
            <a:avLst/>
            <a:gdLst/>
            <a:ahLst/>
            <a:cxnLst/>
            <a:rect l="l" t="t" r="r" b="b"/>
            <a:pathLst>
              <a:path w="1254125" h="40004">
                <a:moveTo>
                  <a:pt x="1253896" y="0"/>
                </a:moveTo>
                <a:lnTo>
                  <a:pt x="0" y="0"/>
                </a:lnTo>
                <a:lnTo>
                  <a:pt x="0" y="39471"/>
                </a:lnTo>
                <a:lnTo>
                  <a:pt x="1253896" y="39471"/>
                </a:lnTo>
                <a:lnTo>
                  <a:pt x="1253896" y="0"/>
                </a:lnTo>
                <a:close/>
              </a:path>
            </a:pathLst>
          </a:custGeom>
          <a:solidFill>
            <a:srgbClr val="FFFFFF">
              <a:alpha val="386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30" name="bg object 230"/>
          <p:cNvSpPr/>
          <p:nvPr/>
        </p:nvSpPr>
        <p:spPr>
          <a:xfrm>
            <a:off x="6913651" y="10621924"/>
            <a:ext cx="1225550" cy="40005"/>
          </a:xfrm>
          <a:custGeom>
            <a:avLst/>
            <a:gdLst/>
            <a:ahLst/>
            <a:cxnLst/>
            <a:rect l="l" t="t" r="r" b="b"/>
            <a:pathLst>
              <a:path w="1225550" h="40004">
                <a:moveTo>
                  <a:pt x="1225410" y="0"/>
                </a:moveTo>
                <a:lnTo>
                  <a:pt x="0" y="0"/>
                </a:lnTo>
                <a:lnTo>
                  <a:pt x="0" y="39471"/>
                </a:lnTo>
                <a:lnTo>
                  <a:pt x="1225410" y="39471"/>
                </a:lnTo>
                <a:lnTo>
                  <a:pt x="1225410" y="0"/>
                </a:lnTo>
                <a:close/>
              </a:path>
            </a:pathLst>
          </a:custGeom>
          <a:solidFill>
            <a:srgbClr val="FFFFFF">
              <a:alpha val="464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31" name="bg object 231"/>
          <p:cNvSpPr/>
          <p:nvPr/>
        </p:nvSpPr>
        <p:spPr>
          <a:xfrm>
            <a:off x="6927926" y="10621924"/>
            <a:ext cx="1196975" cy="40005"/>
          </a:xfrm>
          <a:custGeom>
            <a:avLst/>
            <a:gdLst/>
            <a:ahLst/>
            <a:cxnLst/>
            <a:rect l="l" t="t" r="r" b="b"/>
            <a:pathLst>
              <a:path w="1196975" h="40004">
                <a:moveTo>
                  <a:pt x="1196911" y="0"/>
                </a:moveTo>
                <a:lnTo>
                  <a:pt x="0" y="0"/>
                </a:lnTo>
                <a:lnTo>
                  <a:pt x="0" y="39471"/>
                </a:lnTo>
                <a:lnTo>
                  <a:pt x="1196911" y="39471"/>
                </a:lnTo>
                <a:lnTo>
                  <a:pt x="1196911" y="0"/>
                </a:lnTo>
                <a:close/>
              </a:path>
            </a:pathLst>
          </a:custGeom>
          <a:solidFill>
            <a:srgbClr val="FFFFFF">
              <a:alpha val="541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32" name="bg object 232"/>
          <p:cNvSpPr/>
          <p:nvPr/>
        </p:nvSpPr>
        <p:spPr>
          <a:xfrm>
            <a:off x="6942137" y="10621924"/>
            <a:ext cx="1169035" cy="40005"/>
          </a:xfrm>
          <a:custGeom>
            <a:avLst/>
            <a:gdLst/>
            <a:ahLst/>
            <a:cxnLst/>
            <a:rect l="l" t="t" r="r" b="b"/>
            <a:pathLst>
              <a:path w="1169034" h="40004">
                <a:moveTo>
                  <a:pt x="1168412" y="0"/>
                </a:moveTo>
                <a:lnTo>
                  <a:pt x="0" y="0"/>
                </a:lnTo>
                <a:lnTo>
                  <a:pt x="0" y="39471"/>
                </a:lnTo>
                <a:lnTo>
                  <a:pt x="1168412" y="39471"/>
                </a:lnTo>
                <a:lnTo>
                  <a:pt x="1168412" y="0"/>
                </a:lnTo>
                <a:close/>
              </a:path>
            </a:pathLst>
          </a:custGeom>
          <a:solidFill>
            <a:srgbClr val="FFFFFF">
              <a:alpha val="619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33" name="bg object 233"/>
          <p:cNvSpPr/>
          <p:nvPr/>
        </p:nvSpPr>
        <p:spPr>
          <a:xfrm>
            <a:off x="6956425" y="10621924"/>
            <a:ext cx="1140460" cy="40005"/>
          </a:xfrm>
          <a:custGeom>
            <a:avLst/>
            <a:gdLst/>
            <a:ahLst/>
            <a:cxnLst/>
            <a:rect l="l" t="t" r="r" b="b"/>
            <a:pathLst>
              <a:path w="1140459" h="40004">
                <a:moveTo>
                  <a:pt x="1139926" y="0"/>
                </a:moveTo>
                <a:lnTo>
                  <a:pt x="0" y="0"/>
                </a:lnTo>
                <a:lnTo>
                  <a:pt x="0" y="39471"/>
                </a:lnTo>
                <a:lnTo>
                  <a:pt x="1139926" y="39471"/>
                </a:lnTo>
                <a:lnTo>
                  <a:pt x="1139926" y="0"/>
                </a:lnTo>
                <a:close/>
              </a:path>
            </a:pathLst>
          </a:custGeom>
          <a:solidFill>
            <a:srgbClr val="FFFFFF">
              <a:alpha val="696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34" name="bg object 234"/>
          <p:cNvSpPr/>
          <p:nvPr/>
        </p:nvSpPr>
        <p:spPr>
          <a:xfrm>
            <a:off x="6970636" y="10621924"/>
            <a:ext cx="1111885" cy="40005"/>
          </a:xfrm>
          <a:custGeom>
            <a:avLst/>
            <a:gdLst/>
            <a:ahLst/>
            <a:cxnLst/>
            <a:rect l="l" t="t" r="r" b="b"/>
            <a:pathLst>
              <a:path w="1111884" h="40004">
                <a:moveTo>
                  <a:pt x="1111427" y="0"/>
                </a:moveTo>
                <a:lnTo>
                  <a:pt x="0" y="0"/>
                </a:lnTo>
                <a:lnTo>
                  <a:pt x="0" y="39471"/>
                </a:lnTo>
                <a:lnTo>
                  <a:pt x="1111427" y="39471"/>
                </a:lnTo>
                <a:lnTo>
                  <a:pt x="1111427" y="0"/>
                </a:lnTo>
                <a:close/>
              </a:path>
            </a:pathLst>
          </a:custGeom>
          <a:solidFill>
            <a:srgbClr val="FFFFFF">
              <a:alpha val="774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35" name="bg object 235"/>
          <p:cNvSpPr/>
          <p:nvPr/>
        </p:nvSpPr>
        <p:spPr>
          <a:xfrm>
            <a:off x="6984911" y="10621924"/>
            <a:ext cx="1083310" cy="40005"/>
          </a:xfrm>
          <a:custGeom>
            <a:avLst/>
            <a:gdLst/>
            <a:ahLst/>
            <a:cxnLst/>
            <a:rect l="l" t="t" r="r" b="b"/>
            <a:pathLst>
              <a:path w="1083309" h="40004">
                <a:moveTo>
                  <a:pt x="1082941" y="0"/>
                </a:moveTo>
                <a:lnTo>
                  <a:pt x="0" y="0"/>
                </a:lnTo>
                <a:lnTo>
                  <a:pt x="0" y="39471"/>
                </a:lnTo>
                <a:lnTo>
                  <a:pt x="1082941" y="39471"/>
                </a:lnTo>
                <a:lnTo>
                  <a:pt x="1082941" y="0"/>
                </a:lnTo>
                <a:close/>
              </a:path>
            </a:pathLst>
          </a:custGeom>
          <a:solidFill>
            <a:srgbClr val="FFFFFF">
              <a:alpha val="851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36" name="bg object 236"/>
          <p:cNvSpPr/>
          <p:nvPr/>
        </p:nvSpPr>
        <p:spPr>
          <a:xfrm>
            <a:off x="6999122" y="10621924"/>
            <a:ext cx="1054735" cy="40005"/>
          </a:xfrm>
          <a:custGeom>
            <a:avLst/>
            <a:gdLst/>
            <a:ahLst/>
            <a:cxnLst/>
            <a:rect l="l" t="t" r="r" b="b"/>
            <a:pathLst>
              <a:path w="1054734" h="40004">
                <a:moveTo>
                  <a:pt x="1054442" y="0"/>
                </a:moveTo>
                <a:lnTo>
                  <a:pt x="0" y="0"/>
                </a:lnTo>
                <a:lnTo>
                  <a:pt x="0" y="39471"/>
                </a:lnTo>
                <a:lnTo>
                  <a:pt x="1054442" y="39471"/>
                </a:lnTo>
                <a:lnTo>
                  <a:pt x="1054442" y="0"/>
                </a:lnTo>
                <a:close/>
              </a:path>
            </a:pathLst>
          </a:custGeom>
          <a:solidFill>
            <a:srgbClr val="FFFFFF">
              <a:alpha val="928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37" name="bg object 237"/>
          <p:cNvSpPr/>
          <p:nvPr/>
        </p:nvSpPr>
        <p:spPr>
          <a:xfrm>
            <a:off x="7013409" y="10621924"/>
            <a:ext cx="1026160" cy="40005"/>
          </a:xfrm>
          <a:custGeom>
            <a:avLst/>
            <a:gdLst/>
            <a:ahLst/>
            <a:cxnLst/>
            <a:rect l="l" t="t" r="r" b="b"/>
            <a:pathLst>
              <a:path w="1026159" h="40004">
                <a:moveTo>
                  <a:pt x="1025956" y="0"/>
                </a:moveTo>
                <a:lnTo>
                  <a:pt x="0" y="0"/>
                </a:lnTo>
                <a:lnTo>
                  <a:pt x="0" y="39471"/>
                </a:lnTo>
                <a:lnTo>
                  <a:pt x="1025956" y="39471"/>
                </a:lnTo>
                <a:lnTo>
                  <a:pt x="1025956" y="0"/>
                </a:lnTo>
                <a:close/>
              </a:path>
            </a:pathLst>
          </a:custGeom>
          <a:solidFill>
            <a:srgbClr val="FFFFFF">
              <a:alpha val="1006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38" name="bg object 238"/>
          <p:cNvSpPr/>
          <p:nvPr/>
        </p:nvSpPr>
        <p:spPr>
          <a:xfrm>
            <a:off x="7027621" y="10621924"/>
            <a:ext cx="997585" cy="40005"/>
          </a:xfrm>
          <a:custGeom>
            <a:avLst/>
            <a:gdLst/>
            <a:ahLst/>
            <a:cxnLst/>
            <a:rect l="l" t="t" r="r" b="b"/>
            <a:pathLst>
              <a:path w="997584" h="40004">
                <a:moveTo>
                  <a:pt x="997457" y="0"/>
                </a:moveTo>
                <a:lnTo>
                  <a:pt x="0" y="0"/>
                </a:lnTo>
                <a:lnTo>
                  <a:pt x="0" y="39471"/>
                </a:lnTo>
                <a:lnTo>
                  <a:pt x="997457" y="39471"/>
                </a:lnTo>
                <a:lnTo>
                  <a:pt x="997457" y="0"/>
                </a:lnTo>
                <a:close/>
              </a:path>
            </a:pathLst>
          </a:custGeom>
          <a:solidFill>
            <a:srgbClr val="FFFFFF">
              <a:alpha val="1083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39" name="bg object 239"/>
          <p:cNvSpPr/>
          <p:nvPr/>
        </p:nvSpPr>
        <p:spPr>
          <a:xfrm>
            <a:off x="7041908" y="10621924"/>
            <a:ext cx="969644" cy="40005"/>
          </a:xfrm>
          <a:custGeom>
            <a:avLst/>
            <a:gdLst/>
            <a:ahLst/>
            <a:cxnLst/>
            <a:rect l="l" t="t" r="r" b="b"/>
            <a:pathLst>
              <a:path w="969645" h="40004">
                <a:moveTo>
                  <a:pt x="969035" y="0"/>
                </a:moveTo>
                <a:lnTo>
                  <a:pt x="0" y="0"/>
                </a:lnTo>
                <a:lnTo>
                  <a:pt x="0" y="39471"/>
                </a:lnTo>
                <a:lnTo>
                  <a:pt x="969035" y="39471"/>
                </a:lnTo>
                <a:lnTo>
                  <a:pt x="969035" y="0"/>
                </a:lnTo>
                <a:close/>
              </a:path>
            </a:pathLst>
          </a:custGeom>
          <a:solidFill>
            <a:srgbClr val="FFFFFF">
              <a:alpha val="1161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40" name="bg object 240"/>
          <p:cNvSpPr/>
          <p:nvPr/>
        </p:nvSpPr>
        <p:spPr>
          <a:xfrm>
            <a:off x="7056119" y="10621924"/>
            <a:ext cx="941069" cy="40005"/>
          </a:xfrm>
          <a:custGeom>
            <a:avLst/>
            <a:gdLst/>
            <a:ahLst/>
            <a:cxnLst/>
            <a:rect l="l" t="t" r="r" b="b"/>
            <a:pathLst>
              <a:path w="941070" h="40004">
                <a:moveTo>
                  <a:pt x="940549" y="0"/>
                </a:moveTo>
                <a:lnTo>
                  <a:pt x="0" y="0"/>
                </a:lnTo>
                <a:lnTo>
                  <a:pt x="0" y="39471"/>
                </a:lnTo>
                <a:lnTo>
                  <a:pt x="940549" y="39471"/>
                </a:lnTo>
                <a:lnTo>
                  <a:pt x="940549" y="0"/>
                </a:lnTo>
                <a:close/>
              </a:path>
            </a:pathLst>
          </a:custGeom>
          <a:solidFill>
            <a:srgbClr val="FFFFFF">
              <a:alpha val="1238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41" name="bg object 241"/>
          <p:cNvSpPr/>
          <p:nvPr/>
        </p:nvSpPr>
        <p:spPr>
          <a:xfrm>
            <a:off x="7070331" y="10621924"/>
            <a:ext cx="912494" cy="40005"/>
          </a:xfrm>
          <a:custGeom>
            <a:avLst/>
            <a:gdLst/>
            <a:ahLst/>
            <a:cxnLst/>
            <a:rect l="l" t="t" r="r" b="b"/>
            <a:pathLst>
              <a:path w="912495" h="40004">
                <a:moveTo>
                  <a:pt x="912050" y="0"/>
                </a:moveTo>
                <a:lnTo>
                  <a:pt x="0" y="0"/>
                </a:lnTo>
                <a:lnTo>
                  <a:pt x="0" y="39471"/>
                </a:lnTo>
                <a:lnTo>
                  <a:pt x="912050" y="39471"/>
                </a:lnTo>
                <a:lnTo>
                  <a:pt x="912050" y="0"/>
                </a:lnTo>
                <a:close/>
              </a:path>
            </a:pathLst>
          </a:custGeom>
          <a:solidFill>
            <a:srgbClr val="FFFFFF">
              <a:alpha val="1316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42" name="bg object 242"/>
          <p:cNvSpPr/>
          <p:nvPr/>
        </p:nvSpPr>
        <p:spPr>
          <a:xfrm>
            <a:off x="7084606" y="10621924"/>
            <a:ext cx="883919" cy="40005"/>
          </a:xfrm>
          <a:custGeom>
            <a:avLst/>
            <a:gdLst/>
            <a:ahLst/>
            <a:cxnLst/>
            <a:rect l="l" t="t" r="r" b="b"/>
            <a:pathLst>
              <a:path w="883920" h="40004">
                <a:moveTo>
                  <a:pt x="883564" y="0"/>
                </a:moveTo>
                <a:lnTo>
                  <a:pt x="0" y="0"/>
                </a:lnTo>
                <a:lnTo>
                  <a:pt x="0" y="39471"/>
                </a:lnTo>
                <a:lnTo>
                  <a:pt x="883564" y="39471"/>
                </a:lnTo>
                <a:lnTo>
                  <a:pt x="883564" y="0"/>
                </a:lnTo>
                <a:close/>
              </a:path>
            </a:pathLst>
          </a:custGeom>
          <a:solidFill>
            <a:srgbClr val="FFFFFF">
              <a:alpha val="1393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43" name="bg object 243"/>
          <p:cNvSpPr/>
          <p:nvPr/>
        </p:nvSpPr>
        <p:spPr>
          <a:xfrm>
            <a:off x="7098817" y="10621924"/>
            <a:ext cx="855344" cy="40005"/>
          </a:xfrm>
          <a:custGeom>
            <a:avLst/>
            <a:gdLst/>
            <a:ahLst/>
            <a:cxnLst/>
            <a:rect l="l" t="t" r="r" b="b"/>
            <a:pathLst>
              <a:path w="855345" h="40004">
                <a:moveTo>
                  <a:pt x="855065" y="0"/>
                </a:moveTo>
                <a:lnTo>
                  <a:pt x="0" y="0"/>
                </a:lnTo>
                <a:lnTo>
                  <a:pt x="0" y="39471"/>
                </a:lnTo>
                <a:lnTo>
                  <a:pt x="855065" y="39471"/>
                </a:lnTo>
                <a:lnTo>
                  <a:pt x="855065" y="0"/>
                </a:lnTo>
                <a:close/>
              </a:path>
            </a:pathLst>
          </a:custGeom>
          <a:solidFill>
            <a:srgbClr val="FFFFFF">
              <a:alpha val="1470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44" name="bg object 244"/>
          <p:cNvSpPr/>
          <p:nvPr/>
        </p:nvSpPr>
        <p:spPr>
          <a:xfrm>
            <a:off x="7113104" y="10621924"/>
            <a:ext cx="826769" cy="40005"/>
          </a:xfrm>
          <a:custGeom>
            <a:avLst/>
            <a:gdLst/>
            <a:ahLst/>
            <a:cxnLst/>
            <a:rect l="l" t="t" r="r" b="b"/>
            <a:pathLst>
              <a:path w="826770" h="40004">
                <a:moveTo>
                  <a:pt x="826579" y="0"/>
                </a:moveTo>
                <a:lnTo>
                  <a:pt x="0" y="0"/>
                </a:lnTo>
                <a:lnTo>
                  <a:pt x="0" y="39471"/>
                </a:lnTo>
                <a:lnTo>
                  <a:pt x="826579" y="39471"/>
                </a:lnTo>
                <a:lnTo>
                  <a:pt x="826579" y="0"/>
                </a:lnTo>
                <a:close/>
              </a:path>
            </a:pathLst>
          </a:custGeom>
          <a:solidFill>
            <a:srgbClr val="FFFFFF">
              <a:alpha val="1548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45" name="bg object 245"/>
          <p:cNvSpPr/>
          <p:nvPr/>
        </p:nvSpPr>
        <p:spPr>
          <a:xfrm>
            <a:off x="7127379" y="10621924"/>
            <a:ext cx="798195" cy="40005"/>
          </a:xfrm>
          <a:custGeom>
            <a:avLst/>
            <a:gdLst/>
            <a:ahLst/>
            <a:cxnLst/>
            <a:rect l="l" t="t" r="r" b="b"/>
            <a:pathLst>
              <a:path w="798195" h="40004">
                <a:moveTo>
                  <a:pt x="798080" y="0"/>
                </a:moveTo>
                <a:lnTo>
                  <a:pt x="0" y="0"/>
                </a:lnTo>
                <a:lnTo>
                  <a:pt x="0" y="39471"/>
                </a:lnTo>
                <a:lnTo>
                  <a:pt x="798080" y="39471"/>
                </a:lnTo>
                <a:lnTo>
                  <a:pt x="798080" y="0"/>
                </a:lnTo>
                <a:close/>
              </a:path>
            </a:pathLst>
          </a:custGeom>
          <a:solidFill>
            <a:srgbClr val="FFFFFF">
              <a:alpha val="1625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46" name="bg object 246"/>
          <p:cNvSpPr/>
          <p:nvPr/>
        </p:nvSpPr>
        <p:spPr>
          <a:xfrm>
            <a:off x="7141591" y="10621924"/>
            <a:ext cx="769620" cy="40005"/>
          </a:xfrm>
          <a:custGeom>
            <a:avLst/>
            <a:gdLst/>
            <a:ahLst/>
            <a:cxnLst/>
            <a:rect l="l" t="t" r="r" b="b"/>
            <a:pathLst>
              <a:path w="769620" h="40004">
                <a:moveTo>
                  <a:pt x="769594" y="0"/>
                </a:moveTo>
                <a:lnTo>
                  <a:pt x="0" y="0"/>
                </a:lnTo>
                <a:lnTo>
                  <a:pt x="0" y="39471"/>
                </a:lnTo>
                <a:lnTo>
                  <a:pt x="769594" y="39471"/>
                </a:lnTo>
                <a:lnTo>
                  <a:pt x="769594" y="0"/>
                </a:lnTo>
                <a:close/>
              </a:path>
            </a:pathLst>
          </a:custGeom>
          <a:solidFill>
            <a:srgbClr val="FFFFFF">
              <a:alpha val="1703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47" name="bg object 247"/>
          <p:cNvSpPr/>
          <p:nvPr/>
        </p:nvSpPr>
        <p:spPr>
          <a:xfrm>
            <a:off x="7155878" y="10621924"/>
            <a:ext cx="741680" cy="40005"/>
          </a:xfrm>
          <a:custGeom>
            <a:avLst/>
            <a:gdLst/>
            <a:ahLst/>
            <a:cxnLst/>
            <a:rect l="l" t="t" r="r" b="b"/>
            <a:pathLst>
              <a:path w="741679" h="40004">
                <a:moveTo>
                  <a:pt x="741095" y="0"/>
                </a:moveTo>
                <a:lnTo>
                  <a:pt x="0" y="0"/>
                </a:lnTo>
                <a:lnTo>
                  <a:pt x="0" y="39471"/>
                </a:lnTo>
                <a:lnTo>
                  <a:pt x="741095" y="39471"/>
                </a:lnTo>
                <a:lnTo>
                  <a:pt x="741095" y="0"/>
                </a:lnTo>
                <a:close/>
              </a:path>
            </a:pathLst>
          </a:custGeom>
          <a:solidFill>
            <a:srgbClr val="FFFFFF">
              <a:alpha val="1780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48" name="bg object 248"/>
          <p:cNvSpPr/>
          <p:nvPr/>
        </p:nvSpPr>
        <p:spPr>
          <a:xfrm>
            <a:off x="7170089" y="10621924"/>
            <a:ext cx="713105" cy="40005"/>
          </a:xfrm>
          <a:custGeom>
            <a:avLst/>
            <a:gdLst/>
            <a:ahLst/>
            <a:cxnLst/>
            <a:rect l="l" t="t" r="r" b="b"/>
            <a:pathLst>
              <a:path w="713104" h="40004">
                <a:moveTo>
                  <a:pt x="712609" y="0"/>
                </a:moveTo>
                <a:lnTo>
                  <a:pt x="0" y="0"/>
                </a:lnTo>
                <a:lnTo>
                  <a:pt x="0" y="39471"/>
                </a:lnTo>
                <a:lnTo>
                  <a:pt x="712609" y="39471"/>
                </a:lnTo>
                <a:lnTo>
                  <a:pt x="712609" y="0"/>
                </a:lnTo>
                <a:close/>
              </a:path>
            </a:pathLst>
          </a:custGeom>
          <a:solidFill>
            <a:srgbClr val="FFFFFF">
              <a:alpha val="1858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49" name="bg object 249"/>
          <p:cNvSpPr/>
          <p:nvPr/>
        </p:nvSpPr>
        <p:spPr>
          <a:xfrm>
            <a:off x="7184301" y="10621924"/>
            <a:ext cx="684530" cy="40005"/>
          </a:xfrm>
          <a:custGeom>
            <a:avLst/>
            <a:gdLst/>
            <a:ahLst/>
            <a:cxnLst/>
            <a:rect l="l" t="t" r="r" b="b"/>
            <a:pathLst>
              <a:path w="684529" h="40004">
                <a:moveTo>
                  <a:pt x="684110" y="0"/>
                </a:moveTo>
                <a:lnTo>
                  <a:pt x="0" y="0"/>
                </a:lnTo>
                <a:lnTo>
                  <a:pt x="0" y="39471"/>
                </a:lnTo>
                <a:lnTo>
                  <a:pt x="684110" y="39471"/>
                </a:lnTo>
                <a:lnTo>
                  <a:pt x="684110" y="0"/>
                </a:lnTo>
                <a:close/>
              </a:path>
            </a:pathLst>
          </a:custGeom>
          <a:solidFill>
            <a:srgbClr val="FFFFFF">
              <a:alpha val="1935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50" name="bg object 250"/>
          <p:cNvSpPr/>
          <p:nvPr/>
        </p:nvSpPr>
        <p:spPr>
          <a:xfrm>
            <a:off x="7198575" y="10621924"/>
            <a:ext cx="655955" cy="40005"/>
          </a:xfrm>
          <a:custGeom>
            <a:avLst/>
            <a:gdLst/>
            <a:ahLst/>
            <a:cxnLst/>
            <a:rect l="l" t="t" r="r" b="b"/>
            <a:pathLst>
              <a:path w="655954" h="40004">
                <a:moveTo>
                  <a:pt x="655612" y="0"/>
                </a:moveTo>
                <a:lnTo>
                  <a:pt x="0" y="0"/>
                </a:lnTo>
                <a:lnTo>
                  <a:pt x="0" y="39471"/>
                </a:lnTo>
                <a:lnTo>
                  <a:pt x="655612" y="39471"/>
                </a:lnTo>
                <a:lnTo>
                  <a:pt x="655612" y="0"/>
                </a:lnTo>
                <a:close/>
              </a:path>
            </a:pathLst>
          </a:custGeom>
          <a:solidFill>
            <a:srgbClr val="FFFFFF">
              <a:alpha val="2012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51" name="bg object 251"/>
          <p:cNvSpPr/>
          <p:nvPr/>
        </p:nvSpPr>
        <p:spPr>
          <a:xfrm>
            <a:off x="7212787" y="10621924"/>
            <a:ext cx="627380" cy="40005"/>
          </a:xfrm>
          <a:custGeom>
            <a:avLst/>
            <a:gdLst/>
            <a:ahLst/>
            <a:cxnLst/>
            <a:rect l="l" t="t" r="r" b="b"/>
            <a:pathLst>
              <a:path w="627379" h="40004">
                <a:moveTo>
                  <a:pt x="627126" y="0"/>
                </a:moveTo>
                <a:lnTo>
                  <a:pt x="0" y="0"/>
                </a:lnTo>
                <a:lnTo>
                  <a:pt x="0" y="39471"/>
                </a:lnTo>
                <a:lnTo>
                  <a:pt x="627126" y="39471"/>
                </a:lnTo>
                <a:lnTo>
                  <a:pt x="627126" y="0"/>
                </a:lnTo>
                <a:close/>
              </a:path>
            </a:pathLst>
          </a:custGeom>
          <a:solidFill>
            <a:srgbClr val="FFFFFF">
              <a:alpha val="2090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52" name="bg object 252"/>
          <p:cNvSpPr/>
          <p:nvPr/>
        </p:nvSpPr>
        <p:spPr>
          <a:xfrm>
            <a:off x="7227074" y="10621924"/>
            <a:ext cx="598805" cy="40005"/>
          </a:xfrm>
          <a:custGeom>
            <a:avLst/>
            <a:gdLst/>
            <a:ahLst/>
            <a:cxnLst/>
            <a:rect l="l" t="t" r="r" b="b"/>
            <a:pathLst>
              <a:path w="598804" h="40004">
                <a:moveTo>
                  <a:pt x="598627" y="0"/>
                </a:moveTo>
                <a:lnTo>
                  <a:pt x="0" y="0"/>
                </a:lnTo>
                <a:lnTo>
                  <a:pt x="0" y="39471"/>
                </a:lnTo>
                <a:lnTo>
                  <a:pt x="598627" y="39471"/>
                </a:lnTo>
                <a:lnTo>
                  <a:pt x="598627" y="0"/>
                </a:lnTo>
                <a:close/>
              </a:path>
            </a:pathLst>
          </a:custGeom>
          <a:solidFill>
            <a:srgbClr val="FFFFFF">
              <a:alpha val="2167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53" name="bg object 253"/>
          <p:cNvSpPr/>
          <p:nvPr/>
        </p:nvSpPr>
        <p:spPr>
          <a:xfrm>
            <a:off x="7241285" y="10621924"/>
            <a:ext cx="570230" cy="40005"/>
          </a:xfrm>
          <a:custGeom>
            <a:avLst/>
            <a:gdLst/>
            <a:ahLst/>
            <a:cxnLst/>
            <a:rect l="l" t="t" r="r" b="b"/>
            <a:pathLst>
              <a:path w="570229" h="40004">
                <a:moveTo>
                  <a:pt x="570141" y="0"/>
                </a:moveTo>
                <a:lnTo>
                  <a:pt x="0" y="0"/>
                </a:lnTo>
                <a:lnTo>
                  <a:pt x="0" y="39471"/>
                </a:lnTo>
                <a:lnTo>
                  <a:pt x="570141" y="39471"/>
                </a:lnTo>
                <a:lnTo>
                  <a:pt x="570141" y="0"/>
                </a:lnTo>
                <a:close/>
              </a:path>
            </a:pathLst>
          </a:custGeom>
          <a:solidFill>
            <a:srgbClr val="FFFFFF">
              <a:alpha val="2245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54" name="bg object 254"/>
          <p:cNvSpPr/>
          <p:nvPr/>
        </p:nvSpPr>
        <p:spPr>
          <a:xfrm>
            <a:off x="7255560" y="10621924"/>
            <a:ext cx="542290" cy="40005"/>
          </a:xfrm>
          <a:custGeom>
            <a:avLst/>
            <a:gdLst/>
            <a:ahLst/>
            <a:cxnLst/>
            <a:rect l="l" t="t" r="r" b="b"/>
            <a:pathLst>
              <a:path w="542290" h="40004">
                <a:moveTo>
                  <a:pt x="541718" y="0"/>
                </a:moveTo>
                <a:lnTo>
                  <a:pt x="0" y="0"/>
                </a:lnTo>
                <a:lnTo>
                  <a:pt x="0" y="39471"/>
                </a:lnTo>
                <a:lnTo>
                  <a:pt x="541718" y="39471"/>
                </a:lnTo>
                <a:lnTo>
                  <a:pt x="541718" y="0"/>
                </a:lnTo>
                <a:close/>
              </a:path>
            </a:pathLst>
          </a:custGeom>
          <a:solidFill>
            <a:srgbClr val="FFFFFF">
              <a:alpha val="2322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55" name="bg object 255"/>
          <p:cNvSpPr/>
          <p:nvPr/>
        </p:nvSpPr>
        <p:spPr>
          <a:xfrm>
            <a:off x="7269771" y="10621924"/>
            <a:ext cx="513715" cy="40005"/>
          </a:xfrm>
          <a:custGeom>
            <a:avLst/>
            <a:gdLst/>
            <a:ahLst/>
            <a:cxnLst/>
            <a:rect l="l" t="t" r="r" b="b"/>
            <a:pathLst>
              <a:path w="513715" h="40004">
                <a:moveTo>
                  <a:pt x="513219" y="0"/>
                </a:moveTo>
                <a:lnTo>
                  <a:pt x="0" y="0"/>
                </a:lnTo>
                <a:lnTo>
                  <a:pt x="0" y="39471"/>
                </a:lnTo>
                <a:lnTo>
                  <a:pt x="513219" y="39471"/>
                </a:lnTo>
                <a:lnTo>
                  <a:pt x="513219" y="0"/>
                </a:lnTo>
                <a:close/>
              </a:path>
            </a:pathLst>
          </a:custGeom>
          <a:solidFill>
            <a:srgbClr val="FFFFFF">
              <a:alpha val="23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56" name="bg object 256"/>
          <p:cNvSpPr/>
          <p:nvPr/>
        </p:nvSpPr>
        <p:spPr>
          <a:xfrm>
            <a:off x="5681344" y="10621924"/>
            <a:ext cx="921385" cy="40005"/>
          </a:xfrm>
          <a:custGeom>
            <a:avLst/>
            <a:gdLst/>
            <a:ahLst/>
            <a:cxnLst/>
            <a:rect l="l" t="t" r="r" b="b"/>
            <a:pathLst>
              <a:path w="921384" h="40004">
                <a:moveTo>
                  <a:pt x="920915" y="0"/>
                </a:moveTo>
                <a:lnTo>
                  <a:pt x="0" y="0"/>
                </a:lnTo>
                <a:lnTo>
                  <a:pt x="0" y="39471"/>
                </a:lnTo>
                <a:lnTo>
                  <a:pt x="920915" y="39471"/>
                </a:lnTo>
                <a:lnTo>
                  <a:pt x="920915" y="0"/>
                </a:lnTo>
                <a:close/>
              </a:path>
            </a:pathLst>
          </a:custGeom>
          <a:solidFill>
            <a:srgbClr val="FFFFFF">
              <a:alpha val="77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57" name="bg object 257"/>
          <p:cNvSpPr/>
          <p:nvPr/>
        </p:nvSpPr>
        <p:spPr>
          <a:xfrm>
            <a:off x="5691123" y="10621924"/>
            <a:ext cx="901700" cy="40005"/>
          </a:xfrm>
          <a:custGeom>
            <a:avLst/>
            <a:gdLst/>
            <a:ahLst/>
            <a:cxnLst/>
            <a:rect l="l" t="t" r="r" b="b"/>
            <a:pathLst>
              <a:path w="901700" h="40004">
                <a:moveTo>
                  <a:pt x="901293" y="0"/>
                </a:moveTo>
                <a:lnTo>
                  <a:pt x="0" y="0"/>
                </a:lnTo>
                <a:lnTo>
                  <a:pt x="0" y="39471"/>
                </a:lnTo>
                <a:lnTo>
                  <a:pt x="901293" y="39471"/>
                </a:lnTo>
                <a:lnTo>
                  <a:pt x="901293" y="0"/>
                </a:lnTo>
                <a:close/>
              </a:path>
            </a:pathLst>
          </a:custGeom>
          <a:solidFill>
            <a:srgbClr val="FFFFFF">
              <a:alpha val="115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58" name="bg object 258"/>
          <p:cNvSpPr/>
          <p:nvPr/>
        </p:nvSpPr>
        <p:spPr>
          <a:xfrm>
            <a:off x="5700979" y="10621924"/>
            <a:ext cx="882015" cy="40005"/>
          </a:xfrm>
          <a:custGeom>
            <a:avLst/>
            <a:gdLst/>
            <a:ahLst/>
            <a:cxnLst/>
            <a:rect l="l" t="t" r="r" b="b"/>
            <a:pathLst>
              <a:path w="882015" h="40004">
                <a:moveTo>
                  <a:pt x="881735" y="0"/>
                </a:moveTo>
                <a:lnTo>
                  <a:pt x="0" y="0"/>
                </a:lnTo>
                <a:lnTo>
                  <a:pt x="0" y="39471"/>
                </a:lnTo>
                <a:lnTo>
                  <a:pt x="881735" y="39471"/>
                </a:lnTo>
                <a:lnTo>
                  <a:pt x="881735" y="0"/>
                </a:lnTo>
                <a:close/>
              </a:path>
            </a:pathLst>
          </a:custGeom>
          <a:solidFill>
            <a:srgbClr val="FFFFFF">
              <a:alpha val="154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59" name="bg object 259"/>
          <p:cNvSpPr/>
          <p:nvPr/>
        </p:nvSpPr>
        <p:spPr>
          <a:xfrm>
            <a:off x="5710758" y="10621924"/>
            <a:ext cx="862330" cy="40005"/>
          </a:xfrm>
          <a:custGeom>
            <a:avLst/>
            <a:gdLst/>
            <a:ahLst/>
            <a:cxnLst/>
            <a:rect l="l" t="t" r="r" b="b"/>
            <a:pathLst>
              <a:path w="862329" h="40004">
                <a:moveTo>
                  <a:pt x="862177" y="0"/>
                </a:moveTo>
                <a:lnTo>
                  <a:pt x="0" y="0"/>
                </a:lnTo>
                <a:lnTo>
                  <a:pt x="0" y="39471"/>
                </a:lnTo>
                <a:lnTo>
                  <a:pt x="862177" y="39471"/>
                </a:lnTo>
                <a:lnTo>
                  <a:pt x="862177" y="0"/>
                </a:lnTo>
                <a:close/>
              </a:path>
            </a:pathLst>
          </a:custGeom>
          <a:solidFill>
            <a:srgbClr val="FFFFFF">
              <a:alpha val="193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60" name="bg object 260"/>
          <p:cNvSpPr/>
          <p:nvPr/>
        </p:nvSpPr>
        <p:spPr>
          <a:xfrm>
            <a:off x="5720537" y="10621924"/>
            <a:ext cx="842644" cy="40005"/>
          </a:xfrm>
          <a:custGeom>
            <a:avLst/>
            <a:gdLst/>
            <a:ahLst/>
            <a:cxnLst/>
            <a:rect l="l" t="t" r="r" b="b"/>
            <a:pathLst>
              <a:path w="842645" h="40004">
                <a:moveTo>
                  <a:pt x="842543" y="0"/>
                </a:moveTo>
                <a:lnTo>
                  <a:pt x="0" y="0"/>
                </a:lnTo>
                <a:lnTo>
                  <a:pt x="0" y="39471"/>
                </a:lnTo>
                <a:lnTo>
                  <a:pt x="842543" y="39471"/>
                </a:lnTo>
                <a:lnTo>
                  <a:pt x="842543" y="0"/>
                </a:lnTo>
                <a:close/>
              </a:path>
            </a:pathLst>
          </a:custGeom>
          <a:solidFill>
            <a:srgbClr val="FFFFFF">
              <a:alpha val="232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61" name="bg object 261"/>
          <p:cNvSpPr/>
          <p:nvPr/>
        </p:nvSpPr>
        <p:spPr>
          <a:xfrm>
            <a:off x="5730316" y="10621924"/>
            <a:ext cx="823594" cy="40005"/>
          </a:xfrm>
          <a:custGeom>
            <a:avLst/>
            <a:gdLst/>
            <a:ahLst/>
            <a:cxnLst/>
            <a:rect l="l" t="t" r="r" b="b"/>
            <a:pathLst>
              <a:path w="823595" h="40004">
                <a:moveTo>
                  <a:pt x="822985" y="0"/>
                </a:moveTo>
                <a:lnTo>
                  <a:pt x="0" y="0"/>
                </a:lnTo>
                <a:lnTo>
                  <a:pt x="0" y="39471"/>
                </a:lnTo>
                <a:lnTo>
                  <a:pt x="822985" y="39471"/>
                </a:lnTo>
                <a:lnTo>
                  <a:pt x="822985" y="0"/>
                </a:lnTo>
                <a:close/>
              </a:path>
            </a:pathLst>
          </a:custGeom>
          <a:solidFill>
            <a:srgbClr val="FFFFFF">
              <a:alpha val="270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62" name="bg object 262"/>
          <p:cNvSpPr/>
          <p:nvPr/>
        </p:nvSpPr>
        <p:spPr>
          <a:xfrm>
            <a:off x="5740158" y="10621924"/>
            <a:ext cx="803910" cy="40005"/>
          </a:xfrm>
          <a:custGeom>
            <a:avLst/>
            <a:gdLst/>
            <a:ahLst/>
            <a:cxnLst/>
            <a:rect l="l" t="t" r="r" b="b"/>
            <a:pathLst>
              <a:path w="803909" h="40004">
                <a:moveTo>
                  <a:pt x="803363" y="0"/>
                </a:moveTo>
                <a:lnTo>
                  <a:pt x="0" y="0"/>
                </a:lnTo>
                <a:lnTo>
                  <a:pt x="0" y="39471"/>
                </a:lnTo>
                <a:lnTo>
                  <a:pt x="803363" y="39471"/>
                </a:lnTo>
                <a:lnTo>
                  <a:pt x="803363" y="0"/>
                </a:lnTo>
                <a:close/>
              </a:path>
            </a:pathLst>
          </a:custGeom>
          <a:solidFill>
            <a:srgbClr val="FFFFFF">
              <a:alpha val="3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63" name="bg object 263"/>
          <p:cNvSpPr/>
          <p:nvPr/>
        </p:nvSpPr>
        <p:spPr>
          <a:xfrm>
            <a:off x="5749937" y="10621924"/>
            <a:ext cx="784225" cy="40005"/>
          </a:xfrm>
          <a:custGeom>
            <a:avLst/>
            <a:gdLst/>
            <a:ahLst/>
            <a:cxnLst/>
            <a:rect l="l" t="t" r="r" b="b"/>
            <a:pathLst>
              <a:path w="784225" h="40004">
                <a:moveTo>
                  <a:pt x="783805" y="0"/>
                </a:moveTo>
                <a:lnTo>
                  <a:pt x="0" y="0"/>
                </a:lnTo>
                <a:lnTo>
                  <a:pt x="0" y="39471"/>
                </a:lnTo>
                <a:lnTo>
                  <a:pt x="783805" y="39471"/>
                </a:lnTo>
                <a:lnTo>
                  <a:pt x="783805" y="0"/>
                </a:lnTo>
                <a:close/>
              </a:path>
            </a:pathLst>
          </a:custGeom>
          <a:solidFill>
            <a:srgbClr val="FFFFFF">
              <a:alpha val="348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64" name="bg object 264"/>
          <p:cNvSpPr/>
          <p:nvPr/>
        </p:nvSpPr>
        <p:spPr>
          <a:xfrm>
            <a:off x="5759716" y="10621924"/>
            <a:ext cx="764540" cy="40005"/>
          </a:xfrm>
          <a:custGeom>
            <a:avLst/>
            <a:gdLst/>
            <a:ahLst/>
            <a:cxnLst/>
            <a:rect l="l" t="t" r="r" b="b"/>
            <a:pathLst>
              <a:path w="764540" h="40004">
                <a:moveTo>
                  <a:pt x="764171" y="0"/>
                </a:moveTo>
                <a:lnTo>
                  <a:pt x="0" y="0"/>
                </a:lnTo>
                <a:lnTo>
                  <a:pt x="0" y="39471"/>
                </a:lnTo>
                <a:lnTo>
                  <a:pt x="764171" y="39471"/>
                </a:lnTo>
                <a:lnTo>
                  <a:pt x="764171" y="0"/>
                </a:lnTo>
                <a:close/>
              </a:path>
            </a:pathLst>
          </a:custGeom>
          <a:solidFill>
            <a:srgbClr val="FFFFFF">
              <a:alpha val="386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65" name="bg object 265"/>
          <p:cNvSpPr/>
          <p:nvPr/>
        </p:nvSpPr>
        <p:spPr>
          <a:xfrm>
            <a:off x="5769495" y="10621924"/>
            <a:ext cx="744855" cy="40005"/>
          </a:xfrm>
          <a:custGeom>
            <a:avLst/>
            <a:gdLst/>
            <a:ahLst/>
            <a:cxnLst/>
            <a:rect l="l" t="t" r="r" b="b"/>
            <a:pathLst>
              <a:path w="744854" h="40004">
                <a:moveTo>
                  <a:pt x="744613" y="0"/>
                </a:moveTo>
                <a:lnTo>
                  <a:pt x="0" y="0"/>
                </a:lnTo>
                <a:lnTo>
                  <a:pt x="0" y="39471"/>
                </a:lnTo>
                <a:lnTo>
                  <a:pt x="744613" y="39471"/>
                </a:lnTo>
                <a:lnTo>
                  <a:pt x="744613" y="0"/>
                </a:lnTo>
                <a:close/>
              </a:path>
            </a:pathLst>
          </a:custGeom>
          <a:solidFill>
            <a:srgbClr val="FFFFFF">
              <a:alpha val="425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66" name="bg object 266"/>
          <p:cNvSpPr/>
          <p:nvPr/>
        </p:nvSpPr>
        <p:spPr>
          <a:xfrm>
            <a:off x="5779350" y="10621924"/>
            <a:ext cx="725170" cy="40005"/>
          </a:xfrm>
          <a:custGeom>
            <a:avLst/>
            <a:gdLst/>
            <a:ahLst/>
            <a:cxnLst/>
            <a:rect l="l" t="t" r="r" b="b"/>
            <a:pathLst>
              <a:path w="725170" h="40004">
                <a:moveTo>
                  <a:pt x="725055" y="0"/>
                </a:moveTo>
                <a:lnTo>
                  <a:pt x="0" y="0"/>
                </a:lnTo>
                <a:lnTo>
                  <a:pt x="0" y="39471"/>
                </a:lnTo>
                <a:lnTo>
                  <a:pt x="725055" y="39471"/>
                </a:lnTo>
                <a:lnTo>
                  <a:pt x="725055" y="0"/>
                </a:lnTo>
                <a:close/>
              </a:path>
            </a:pathLst>
          </a:custGeom>
          <a:solidFill>
            <a:srgbClr val="FFFFFF">
              <a:alpha val="464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67" name="bg object 267"/>
          <p:cNvSpPr/>
          <p:nvPr/>
        </p:nvSpPr>
        <p:spPr>
          <a:xfrm>
            <a:off x="5789129" y="10621924"/>
            <a:ext cx="705485" cy="40005"/>
          </a:xfrm>
          <a:custGeom>
            <a:avLst/>
            <a:gdLst/>
            <a:ahLst/>
            <a:cxnLst/>
            <a:rect l="l" t="t" r="r" b="b"/>
            <a:pathLst>
              <a:path w="705485" h="40004">
                <a:moveTo>
                  <a:pt x="705434" y="0"/>
                </a:moveTo>
                <a:lnTo>
                  <a:pt x="0" y="0"/>
                </a:lnTo>
                <a:lnTo>
                  <a:pt x="0" y="39471"/>
                </a:lnTo>
                <a:lnTo>
                  <a:pt x="705434" y="39471"/>
                </a:lnTo>
                <a:lnTo>
                  <a:pt x="705434" y="0"/>
                </a:lnTo>
                <a:close/>
              </a:path>
            </a:pathLst>
          </a:custGeom>
          <a:solidFill>
            <a:srgbClr val="FFFFFF">
              <a:alpha val="503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68" name="bg object 268"/>
          <p:cNvSpPr/>
          <p:nvPr/>
        </p:nvSpPr>
        <p:spPr>
          <a:xfrm>
            <a:off x="5798908" y="10621924"/>
            <a:ext cx="686435" cy="40005"/>
          </a:xfrm>
          <a:custGeom>
            <a:avLst/>
            <a:gdLst/>
            <a:ahLst/>
            <a:cxnLst/>
            <a:rect l="l" t="t" r="r" b="b"/>
            <a:pathLst>
              <a:path w="686435" h="40004">
                <a:moveTo>
                  <a:pt x="685863" y="0"/>
                </a:moveTo>
                <a:lnTo>
                  <a:pt x="0" y="0"/>
                </a:lnTo>
                <a:lnTo>
                  <a:pt x="0" y="39471"/>
                </a:lnTo>
                <a:lnTo>
                  <a:pt x="685863" y="39471"/>
                </a:lnTo>
                <a:lnTo>
                  <a:pt x="685863" y="0"/>
                </a:lnTo>
                <a:close/>
              </a:path>
            </a:pathLst>
          </a:custGeom>
          <a:solidFill>
            <a:srgbClr val="FFFFFF">
              <a:alpha val="541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69" name="bg object 269"/>
          <p:cNvSpPr/>
          <p:nvPr/>
        </p:nvSpPr>
        <p:spPr>
          <a:xfrm>
            <a:off x="5808687" y="10621924"/>
            <a:ext cx="666750" cy="40005"/>
          </a:xfrm>
          <a:custGeom>
            <a:avLst/>
            <a:gdLst/>
            <a:ahLst/>
            <a:cxnLst/>
            <a:rect l="l" t="t" r="r" b="b"/>
            <a:pathLst>
              <a:path w="666750" h="40004">
                <a:moveTo>
                  <a:pt x="666241" y="0"/>
                </a:moveTo>
                <a:lnTo>
                  <a:pt x="0" y="0"/>
                </a:lnTo>
                <a:lnTo>
                  <a:pt x="0" y="39471"/>
                </a:lnTo>
                <a:lnTo>
                  <a:pt x="666241" y="39471"/>
                </a:lnTo>
                <a:lnTo>
                  <a:pt x="666241" y="0"/>
                </a:lnTo>
                <a:close/>
              </a:path>
            </a:pathLst>
          </a:custGeom>
          <a:solidFill>
            <a:srgbClr val="FFFFFF">
              <a:alpha val="580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70" name="bg object 270"/>
          <p:cNvSpPr/>
          <p:nvPr/>
        </p:nvSpPr>
        <p:spPr>
          <a:xfrm>
            <a:off x="5818466" y="10621924"/>
            <a:ext cx="647065" cy="40005"/>
          </a:xfrm>
          <a:custGeom>
            <a:avLst/>
            <a:gdLst/>
            <a:ahLst/>
            <a:cxnLst/>
            <a:rect l="l" t="t" r="r" b="b"/>
            <a:pathLst>
              <a:path w="647064" h="40004">
                <a:moveTo>
                  <a:pt x="646684" y="0"/>
                </a:moveTo>
                <a:lnTo>
                  <a:pt x="0" y="0"/>
                </a:lnTo>
                <a:lnTo>
                  <a:pt x="0" y="39471"/>
                </a:lnTo>
                <a:lnTo>
                  <a:pt x="646684" y="39471"/>
                </a:lnTo>
                <a:lnTo>
                  <a:pt x="646684" y="0"/>
                </a:lnTo>
                <a:close/>
              </a:path>
            </a:pathLst>
          </a:custGeom>
          <a:solidFill>
            <a:srgbClr val="FFFFFF">
              <a:alpha val="619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71" name="bg object 271"/>
          <p:cNvSpPr/>
          <p:nvPr/>
        </p:nvSpPr>
        <p:spPr>
          <a:xfrm>
            <a:off x="5828245" y="10621924"/>
            <a:ext cx="627380" cy="40005"/>
          </a:xfrm>
          <a:custGeom>
            <a:avLst/>
            <a:gdLst/>
            <a:ahLst/>
            <a:cxnLst/>
            <a:rect l="l" t="t" r="r" b="b"/>
            <a:pathLst>
              <a:path w="627379" h="40004">
                <a:moveTo>
                  <a:pt x="627049" y="0"/>
                </a:moveTo>
                <a:lnTo>
                  <a:pt x="0" y="0"/>
                </a:lnTo>
                <a:lnTo>
                  <a:pt x="0" y="39471"/>
                </a:lnTo>
                <a:lnTo>
                  <a:pt x="627049" y="39471"/>
                </a:lnTo>
                <a:lnTo>
                  <a:pt x="627049" y="0"/>
                </a:lnTo>
                <a:close/>
              </a:path>
            </a:pathLst>
          </a:custGeom>
          <a:solidFill>
            <a:srgbClr val="FFFFFF">
              <a:alpha val="657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72" name="bg object 272"/>
          <p:cNvSpPr/>
          <p:nvPr/>
        </p:nvSpPr>
        <p:spPr>
          <a:xfrm>
            <a:off x="5838101" y="10621924"/>
            <a:ext cx="607695" cy="40005"/>
          </a:xfrm>
          <a:custGeom>
            <a:avLst/>
            <a:gdLst/>
            <a:ahLst/>
            <a:cxnLst/>
            <a:rect l="l" t="t" r="r" b="b"/>
            <a:pathLst>
              <a:path w="607695" h="40004">
                <a:moveTo>
                  <a:pt x="607491" y="0"/>
                </a:moveTo>
                <a:lnTo>
                  <a:pt x="0" y="0"/>
                </a:lnTo>
                <a:lnTo>
                  <a:pt x="0" y="39471"/>
                </a:lnTo>
                <a:lnTo>
                  <a:pt x="607491" y="39471"/>
                </a:lnTo>
                <a:lnTo>
                  <a:pt x="607491" y="0"/>
                </a:lnTo>
                <a:close/>
              </a:path>
            </a:pathLst>
          </a:custGeom>
          <a:solidFill>
            <a:srgbClr val="FFFFFF">
              <a:alpha val="696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73" name="bg object 273"/>
          <p:cNvSpPr/>
          <p:nvPr/>
        </p:nvSpPr>
        <p:spPr>
          <a:xfrm>
            <a:off x="5847880" y="10621924"/>
            <a:ext cx="588010" cy="40005"/>
          </a:xfrm>
          <a:custGeom>
            <a:avLst/>
            <a:gdLst/>
            <a:ahLst/>
            <a:cxnLst/>
            <a:rect l="l" t="t" r="r" b="b"/>
            <a:pathLst>
              <a:path w="588010" h="40004">
                <a:moveTo>
                  <a:pt x="587933" y="0"/>
                </a:moveTo>
                <a:lnTo>
                  <a:pt x="0" y="0"/>
                </a:lnTo>
                <a:lnTo>
                  <a:pt x="0" y="39471"/>
                </a:lnTo>
                <a:lnTo>
                  <a:pt x="587933" y="39471"/>
                </a:lnTo>
                <a:lnTo>
                  <a:pt x="587933" y="0"/>
                </a:lnTo>
                <a:close/>
              </a:path>
            </a:pathLst>
          </a:custGeom>
          <a:solidFill>
            <a:srgbClr val="FFFFFF">
              <a:alpha val="735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74" name="bg object 274"/>
          <p:cNvSpPr/>
          <p:nvPr/>
        </p:nvSpPr>
        <p:spPr>
          <a:xfrm>
            <a:off x="5857659" y="10621924"/>
            <a:ext cx="568325" cy="40005"/>
          </a:xfrm>
          <a:custGeom>
            <a:avLst/>
            <a:gdLst/>
            <a:ahLst/>
            <a:cxnLst/>
            <a:rect l="l" t="t" r="r" b="b"/>
            <a:pathLst>
              <a:path w="568325" h="40004">
                <a:moveTo>
                  <a:pt x="568312" y="0"/>
                </a:moveTo>
                <a:lnTo>
                  <a:pt x="0" y="0"/>
                </a:lnTo>
                <a:lnTo>
                  <a:pt x="0" y="39471"/>
                </a:lnTo>
                <a:lnTo>
                  <a:pt x="568312" y="39471"/>
                </a:lnTo>
                <a:lnTo>
                  <a:pt x="568312" y="0"/>
                </a:lnTo>
                <a:close/>
              </a:path>
            </a:pathLst>
          </a:custGeom>
          <a:solidFill>
            <a:srgbClr val="FFFFFF">
              <a:alpha val="774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75" name="bg object 275"/>
          <p:cNvSpPr/>
          <p:nvPr/>
        </p:nvSpPr>
        <p:spPr>
          <a:xfrm>
            <a:off x="5867438" y="10621924"/>
            <a:ext cx="549275" cy="40005"/>
          </a:xfrm>
          <a:custGeom>
            <a:avLst/>
            <a:gdLst/>
            <a:ahLst/>
            <a:cxnLst/>
            <a:rect l="l" t="t" r="r" b="b"/>
            <a:pathLst>
              <a:path w="549275" h="40004">
                <a:moveTo>
                  <a:pt x="548754" y="0"/>
                </a:moveTo>
                <a:lnTo>
                  <a:pt x="0" y="0"/>
                </a:lnTo>
                <a:lnTo>
                  <a:pt x="0" y="39471"/>
                </a:lnTo>
                <a:lnTo>
                  <a:pt x="548754" y="39471"/>
                </a:lnTo>
                <a:lnTo>
                  <a:pt x="548754" y="0"/>
                </a:lnTo>
                <a:close/>
              </a:path>
            </a:pathLst>
          </a:custGeom>
          <a:solidFill>
            <a:srgbClr val="FFFFFF">
              <a:alpha val="812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76" name="bg object 276"/>
          <p:cNvSpPr/>
          <p:nvPr/>
        </p:nvSpPr>
        <p:spPr>
          <a:xfrm>
            <a:off x="5877280" y="10621924"/>
            <a:ext cx="529590" cy="40005"/>
          </a:xfrm>
          <a:custGeom>
            <a:avLst/>
            <a:gdLst/>
            <a:ahLst/>
            <a:cxnLst/>
            <a:rect l="l" t="t" r="r" b="b"/>
            <a:pathLst>
              <a:path w="529589" h="40004">
                <a:moveTo>
                  <a:pt x="529120" y="0"/>
                </a:moveTo>
                <a:lnTo>
                  <a:pt x="0" y="0"/>
                </a:lnTo>
                <a:lnTo>
                  <a:pt x="0" y="39471"/>
                </a:lnTo>
                <a:lnTo>
                  <a:pt x="529120" y="39471"/>
                </a:lnTo>
                <a:lnTo>
                  <a:pt x="529120" y="0"/>
                </a:lnTo>
                <a:close/>
              </a:path>
            </a:pathLst>
          </a:custGeom>
          <a:solidFill>
            <a:srgbClr val="FFFFFF">
              <a:alpha val="851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77" name="bg object 277"/>
          <p:cNvSpPr/>
          <p:nvPr/>
        </p:nvSpPr>
        <p:spPr>
          <a:xfrm>
            <a:off x="5887059" y="10621924"/>
            <a:ext cx="509905" cy="40005"/>
          </a:xfrm>
          <a:custGeom>
            <a:avLst/>
            <a:gdLst/>
            <a:ahLst/>
            <a:cxnLst/>
            <a:rect l="l" t="t" r="r" b="b"/>
            <a:pathLst>
              <a:path w="509904" h="40004">
                <a:moveTo>
                  <a:pt x="509562" y="0"/>
                </a:moveTo>
                <a:lnTo>
                  <a:pt x="0" y="0"/>
                </a:lnTo>
                <a:lnTo>
                  <a:pt x="0" y="39471"/>
                </a:lnTo>
                <a:lnTo>
                  <a:pt x="509562" y="39471"/>
                </a:lnTo>
                <a:lnTo>
                  <a:pt x="509562" y="0"/>
                </a:lnTo>
                <a:close/>
              </a:path>
            </a:pathLst>
          </a:custGeom>
          <a:solidFill>
            <a:srgbClr val="FFFFFF">
              <a:alpha val="890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78" name="bg object 278"/>
          <p:cNvSpPr/>
          <p:nvPr/>
        </p:nvSpPr>
        <p:spPr>
          <a:xfrm>
            <a:off x="5896838" y="10621924"/>
            <a:ext cx="490220" cy="40005"/>
          </a:xfrm>
          <a:custGeom>
            <a:avLst/>
            <a:gdLst/>
            <a:ahLst/>
            <a:cxnLst/>
            <a:rect l="l" t="t" r="r" b="b"/>
            <a:pathLst>
              <a:path w="490220" h="40004">
                <a:moveTo>
                  <a:pt x="490004" y="0"/>
                </a:moveTo>
                <a:lnTo>
                  <a:pt x="0" y="0"/>
                </a:lnTo>
                <a:lnTo>
                  <a:pt x="0" y="39471"/>
                </a:lnTo>
                <a:lnTo>
                  <a:pt x="490004" y="39471"/>
                </a:lnTo>
                <a:lnTo>
                  <a:pt x="490004" y="0"/>
                </a:lnTo>
                <a:close/>
              </a:path>
            </a:pathLst>
          </a:custGeom>
          <a:solidFill>
            <a:srgbClr val="FFFFFF">
              <a:alpha val="928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79" name="bg object 279"/>
          <p:cNvSpPr/>
          <p:nvPr/>
        </p:nvSpPr>
        <p:spPr>
          <a:xfrm>
            <a:off x="5906617" y="10621924"/>
            <a:ext cx="470534" cy="40005"/>
          </a:xfrm>
          <a:custGeom>
            <a:avLst/>
            <a:gdLst/>
            <a:ahLst/>
            <a:cxnLst/>
            <a:rect l="l" t="t" r="r" b="b"/>
            <a:pathLst>
              <a:path w="470535" h="40004">
                <a:moveTo>
                  <a:pt x="470382" y="0"/>
                </a:moveTo>
                <a:lnTo>
                  <a:pt x="0" y="0"/>
                </a:lnTo>
                <a:lnTo>
                  <a:pt x="0" y="39471"/>
                </a:lnTo>
                <a:lnTo>
                  <a:pt x="470382" y="39471"/>
                </a:lnTo>
                <a:lnTo>
                  <a:pt x="470382" y="0"/>
                </a:lnTo>
                <a:close/>
              </a:path>
            </a:pathLst>
          </a:custGeom>
          <a:solidFill>
            <a:srgbClr val="FFFFFF">
              <a:alpha val="967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80" name="bg object 280"/>
          <p:cNvSpPr/>
          <p:nvPr/>
        </p:nvSpPr>
        <p:spPr>
          <a:xfrm>
            <a:off x="5916396" y="10621924"/>
            <a:ext cx="450850" cy="40005"/>
          </a:xfrm>
          <a:custGeom>
            <a:avLst/>
            <a:gdLst/>
            <a:ahLst/>
            <a:cxnLst/>
            <a:rect l="l" t="t" r="r" b="b"/>
            <a:pathLst>
              <a:path w="450850" h="40004">
                <a:moveTo>
                  <a:pt x="450824" y="0"/>
                </a:moveTo>
                <a:lnTo>
                  <a:pt x="0" y="0"/>
                </a:lnTo>
                <a:lnTo>
                  <a:pt x="0" y="39471"/>
                </a:lnTo>
                <a:lnTo>
                  <a:pt x="450824" y="39471"/>
                </a:lnTo>
                <a:lnTo>
                  <a:pt x="450824" y="0"/>
                </a:lnTo>
                <a:close/>
              </a:path>
            </a:pathLst>
          </a:custGeom>
          <a:solidFill>
            <a:srgbClr val="FFFFFF">
              <a:alpha val="1006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81" name="bg object 281"/>
          <p:cNvSpPr/>
          <p:nvPr/>
        </p:nvSpPr>
        <p:spPr>
          <a:xfrm>
            <a:off x="5926175" y="10621924"/>
            <a:ext cx="431800" cy="40005"/>
          </a:xfrm>
          <a:custGeom>
            <a:avLst/>
            <a:gdLst/>
            <a:ahLst/>
            <a:cxnLst/>
            <a:rect l="l" t="t" r="r" b="b"/>
            <a:pathLst>
              <a:path w="431800" h="40004">
                <a:moveTo>
                  <a:pt x="431190" y="0"/>
                </a:moveTo>
                <a:lnTo>
                  <a:pt x="0" y="0"/>
                </a:lnTo>
                <a:lnTo>
                  <a:pt x="0" y="39471"/>
                </a:lnTo>
                <a:lnTo>
                  <a:pt x="431190" y="39471"/>
                </a:lnTo>
                <a:lnTo>
                  <a:pt x="431190" y="0"/>
                </a:lnTo>
                <a:close/>
              </a:path>
            </a:pathLst>
          </a:custGeom>
          <a:solidFill>
            <a:srgbClr val="FFFFFF">
              <a:alpha val="1045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82" name="bg object 282"/>
          <p:cNvSpPr/>
          <p:nvPr/>
        </p:nvSpPr>
        <p:spPr>
          <a:xfrm>
            <a:off x="5936030" y="10621924"/>
            <a:ext cx="412115" cy="40005"/>
          </a:xfrm>
          <a:custGeom>
            <a:avLst/>
            <a:gdLst/>
            <a:ahLst/>
            <a:cxnLst/>
            <a:rect l="l" t="t" r="r" b="b"/>
            <a:pathLst>
              <a:path w="412114" h="40004">
                <a:moveTo>
                  <a:pt x="411632" y="0"/>
                </a:moveTo>
                <a:lnTo>
                  <a:pt x="0" y="0"/>
                </a:lnTo>
                <a:lnTo>
                  <a:pt x="0" y="39471"/>
                </a:lnTo>
                <a:lnTo>
                  <a:pt x="411632" y="39471"/>
                </a:lnTo>
                <a:lnTo>
                  <a:pt x="411632" y="0"/>
                </a:lnTo>
                <a:close/>
              </a:path>
            </a:pathLst>
          </a:custGeom>
          <a:solidFill>
            <a:srgbClr val="FFFFFF">
              <a:alpha val="1083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83" name="bg object 283"/>
          <p:cNvSpPr/>
          <p:nvPr/>
        </p:nvSpPr>
        <p:spPr>
          <a:xfrm>
            <a:off x="5945809" y="10621924"/>
            <a:ext cx="392430" cy="40005"/>
          </a:xfrm>
          <a:custGeom>
            <a:avLst/>
            <a:gdLst/>
            <a:ahLst/>
            <a:cxnLst/>
            <a:rect l="l" t="t" r="r" b="b"/>
            <a:pathLst>
              <a:path w="392429" h="40004">
                <a:moveTo>
                  <a:pt x="392010" y="0"/>
                </a:moveTo>
                <a:lnTo>
                  <a:pt x="0" y="0"/>
                </a:lnTo>
                <a:lnTo>
                  <a:pt x="0" y="39471"/>
                </a:lnTo>
                <a:lnTo>
                  <a:pt x="392010" y="39471"/>
                </a:lnTo>
                <a:lnTo>
                  <a:pt x="392010" y="0"/>
                </a:lnTo>
                <a:close/>
              </a:path>
            </a:pathLst>
          </a:custGeom>
          <a:solidFill>
            <a:srgbClr val="FFFFFF">
              <a:alpha val="1122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84" name="bg object 284"/>
          <p:cNvSpPr/>
          <p:nvPr/>
        </p:nvSpPr>
        <p:spPr>
          <a:xfrm>
            <a:off x="5955588" y="10621924"/>
            <a:ext cx="372745" cy="40005"/>
          </a:xfrm>
          <a:custGeom>
            <a:avLst/>
            <a:gdLst/>
            <a:ahLst/>
            <a:cxnLst/>
            <a:rect l="l" t="t" r="r" b="b"/>
            <a:pathLst>
              <a:path w="372745" h="40004">
                <a:moveTo>
                  <a:pt x="372452" y="0"/>
                </a:moveTo>
                <a:lnTo>
                  <a:pt x="0" y="0"/>
                </a:lnTo>
                <a:lnTo>
                  <a:pt x="0" y="39471"/>
                </a:lnTo>
                <a:lnTo>
                  <a:pt x="372452" y="39471"/>
                </a:lnTo>
                <a:lnTo>
                  <a:pt x="372452" y="0"/>
                </a:lnTo>
                <a:close/>
              </a:path>
            </a:pathLst>
          </a:custGeom>
          <a:solidFill>
            <a:srgbClr val="FFFFFF">
              <a:alpha val="1161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85" name="bg object 285"/>
          <p:cNvSpPr/>
          <p:nvPr/>
        </p:nvSpPr>
        <p:spPr>
          <a:xfrm>
            <a:off x="5965367" y="10621924"/>
            <a:ext cx="353060" cy="40005"/>
          </a:xfrm>
          <a:custGeom>
            <a:avLst/>
            <a:gdLst/>
            <a:ahLst/>
            <a:cxnLst/>
            <a:rect l="l" t="t" r="r" b="b"/>
            <a:pathLst>
              <a:path w="353060" h="40004">
                <a:moveTo>
                  <a:pt x="352894" y="0"/>
                </a:moveTo>
                <a:lnTo>
                  <a:pt x="0" y="0"/>
                </a:lnTo>
                <a:lnTo>
                  <a:pt x="0" y="39471"/>
                </a:lnTo>
                <a:lnTo>
                  <a:pt x="352894" y="39471"/>
                </a:lnTo>
                <a:lnTo>
                  <a:pt x="352894" y="0"/>
                </a:lnTo>
                <a:close/>
              </a:path>
            </a:pathLst>
          </a:custGeom>
          <a:solidFill>
            <a:srgbClr val="FFFFFF">
              <a:alpha val="11999"/>
            </a:srgbClr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86" name="bg object 286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5195493" y="9790962"/>
            <a:ext cx="3357093" cy="1801126"/>
          </a:xfrm>
          <a:prstGeom prst="rect">
            <a:avLst/>
          </a:prstGeom>
        </p:spPr>
      </p:pic>
      <p:pic>
        <p:nvPicPr>
          <p:cNvPr id="287" name="bg object 287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8111553" y="10645571"/>
            <a:ext cx="441032" cy="384683"/>
          </a:xfrm>
          <a:prstGeom prst="rect">
            <a:avLst/>
          </a:prstGeom>
        </p:spPr>
      </p:pic>
      <p:pic>
        <p:nvPicPr>
          <p:cNvPr id="288" name="bg object 288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5195506" y="10645584"/>
            <a:ext cx="440957" cy="384670"/>
          </a:xfrm>
          <a:prstGeom prst="rect">
            <a:avLst/>
          </a:prstGeom>
        </p:spPr>
      </p:pic>
      <p:pic>
        <p:nvPicPr>
          <p:cNvPr id="289" name="bg object 289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5192039" y="2273363"/>
            <a:ext cx="3357105" cy="6662279"/>
          </a:xfrm>
          <a:prstGeom prst="rect">
            <a:avLst/>
          </a:prstGeom>
        </p:spPr>
      </p:pic>
      <p:sp>
        <p:nvSpPr>
          <p:cNvPr id="290" name="bg object 290"/>
          <p:cNvSpPr/>
          <p:nvPr/>
        </p:nvSpPr>
        <p:spPr>
          <a:xfrm>
            <a:off x="5181739" y="2291663"/>
            <a:ext cx="3367404" cy="6644005"/>
          </a:xfrm>
          <a:custGeom>
            <a:avLst/>
            <a:gdLst/>
            <a:ahLst/>
            <a:cxnLst/>
            <a:rect l="l" t="t" r="r" b="b"/>
            <a:pathLst>
              <a:path w="3367404" h="6644005">
                <a:moveTo>
                  <a:pt x="3319145" y="0"/>
                </a:moveTo>
                <a:lnTo>
                  <a:pt x="85102" y="0"/>
                </a:lnTo>
                <a:lnTo>
                  <a:pt x="85102" y="1197686"/>
                </a:lnTo>
                <a:lnTo>
                  <a:pt x="3319145" y="3538956"/>
                </a:lnTo>
                <a:lnTo>
                  <a:pt x="3319145" y="0"/>
                </a:lnTo>
                <a:close/>
              </a:path>
              <a:path w="3367404" h="6644005">
                <a:moveTo>
                  <a:pt x="3367011" y="5360860"/>
                </a:moveTo>
                <a:lnTo>
                  <a:pt x="23914" y="2820492"/>
                </a:lnTo>
                <a:lnTo>
                  <a:pt x="0" y="4692929"/>
                </a:lnTo>
                <a:lnTo>
                  <a:pt x="2419286" y="6643954"/>
                </a:lnTo>
                <a:lnTo>
                  <a:pt x="3350056" y="6643954"/>
                </a:lnTo>
                <a:lnTo>
                  <a:pt x="3350056" y="6278118"/>
                </a:lnTo>
                <a:lnTo>
                  <a:pt x="3367011" y="5360860"/>
                </a:lnTo>
                <a:close/>
              </a:path>
            </a:pathLst>
          </a:custGeom>
          <a:solidFill>
            <a:srgbClr val="FFFFFF">
              <a:alpha val="14999"/>
            </a:srgbClr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91" name="bg object 291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5181777" y="2273439"/>
            <a:ext cx="3370744" cy="69507"/>
          </a:xfrm>
          <a:prstGeom prst="rect">
            <a:avLst/>
          </a:prstGeom>
        </p:spPr>
      </p:pic>
      <p:pic>
        <p:nvPicPr>
          <p:cNvPr id="292" name="bg object 292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5195493" y="8919807"/>
            <a:ext cx="3357093" cy="870407"/>
          </a:xfrm>
          <a:prstGeom prst="rect">
            <a:avLst/>
          </a:prstGeom>
        </p:spPr>
      </p:pic>
      <p:sp>
        <p:nvSpPr>
          <p:cNvPr id="293" name="bg object 293"/>
          <p:cNvSpPr/>
          <p:nvPr/>
        </p:nvSpPr>
        <p:spPr>
          <a:xfrm>
            <a:off x="6842455" y="8919883"/>
            <a:ext cx="1368425" cy="40005"/>
          </a:xfrm>
          <a:custGeom>
            <a:avLst/>
            <a:gdLst/>
            <a:ahLst/>
            <a:cxnLst/>
            <a:rect l="l" t="t" r="r" b="b"/>
            <a:pathLst>
              <a:path w="1368425" h="40004">
                <a:moveTo>
                  <a:pt x="1367802" y="0"/>
                </a:moveTo>
                <a:lnTo>
                  <a:pt x="0" y="0"/>
                </a:lnTo>
                <a:lnTo>
                  <a:pt x="0" y="39395"/>
                </a:lnTo>
                <a:lnTo>
                  <a:pt x="1367802" y="39395"/>
                </a:lnTo>
                <a:lnTo>
                  <a:pt x="1367802" y="0"/>
                </a:lnTo>
                <a:close/>
              </a:path>
            </a:pathLst>
          </a:custGeom>
          <a:solidFill>
            <a:srgbClr val="FFFFFF">
              <a:alpha val="128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94" name="bg object 294"/>
          <p:cNvSpPr/>
          <p:nvPr/>
        </p:nvSpPr>
        <p:spPr>
          <a:xfrm>
            <a:off x="6856729" y="8919883"/>
            <a:ext cx="1339850" cy="40005"/>
          </a:xfrm>
          <a:custGeom>
            <a:avLst/>
            <a:gdLst/>
            <a:ahLst/>
            <a:cxnLst/>
            <a:rect l="l" t="t" r="r" b="b"/>
            <a:pathLst>
              <a:path w="1339850" h="40004">
                <a:moveTo>
                  <a:pt x="1339380" y="0"/>
                </a:moveTo>
                <a:lnTo>
                  <a:pt x="0" y="0"/>
                </a:lnTo>
                <a:lnTo>
                  <a:pt x="0" y="39395"/>
                </a:lnTo>
                <a:lnTo>
                  <a:pt x="1339380" y="39395"/>
                </a:lnTo>
                <a:lnTo>
                  <a:pt x="1339380" y="0"/>
                </a:lnTo>
                <a:close/>
              </a:path>
            </a:pathLst>
          </a:custGeom>
          <a:solidFill>
            <a:srgbClr val="FFFFFF">
              <a:alpha val="257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95" name="bg object 295"/>
          <p:cNvSpPr/>
          <p:nvPr/>
        </p:nvSpPr>
        <p:spPr>
          <a:xfrm>
            <a:off x="6870941" y="8919883"/>
            <a:ext cx="1311275" cy="40005"/>
          </a:xfrm>
          <a:custGeom>
            <a:avLst/>
            <a:gdLst/>
            <a:ahLst/>
            <a:cxnLst/>
            <a:rect l="l" t="t" r="r" b="b"/>
            <a:pathLst>
              <a:path w="1311275" h="40004">
                <a:moveTo>
                  <a:pt x="1310881" y="0"/>
                </a:moveTo>
                <a:lnTo>
                  <a:pt x="0" y="0"/>
                </a:lnTo>
                <a:lnTo>
                  <a:pt x="0" y="39395"/>
                </a:lnTo>
                <a:lnTo>
                  <a:pt x="1310881" y="39395"/>
                </a:lnTo>
                <a:lnTo>
                  <a:pt x="1310881" y="0"/>
                </a:lnTo>
                <a:close/>
              </a:path>
            </a:pathLst>
          </a:custGeom>
          <a:solidFill>
            <a:srgbClr val="FFFFFF">
              <a:alpha val="386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96" name="bg object 296"/>
          <p:cNvSpPr/>
          <p:nvPr/>
        </p:nvSpPr>
        <p:spPr>
          <a:xfrm>
            <a:off x="6885228" y="8919883"/>
            <a:ext cx="1282700" cy="40005"/>
          </a:xfrm>
          <a:custGeom>
            <a:avLst/>
            <a:gdLst/>
            <a:ahLst/>
            <a:cxnLst/>
            <a:rect l="l" t="t" r="r" b="b"/>
            <a:pathLst>
              <a:path w="1282700" h="40004">
                <a:moveTo>
                  <a:pt x="1282395" y="0"/>
                </a:moveTo>
                <a:lnTo>
                  <a:pt x="0" y="0"/>
                </a:lnTo>
                <a:lnTo>
                  <a:pt x="0" y="39395"/>
                </a:lnTo>
                <a:lnTo>
                  <a:pt x="1282395" y="39395"/>
                </a:lnTo>
                <a:lnTo>
                  <a:pt x="1282395" y="0"/>
                </a:lnTo>
                <a:close/>
              </a:path>
            </a:pathLst>
          </a:custGeom>
          <a:solidFill>
            <a:srgbClr val="FFFFFF">
              <a:alpha val="516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97" name="bg object 297"/>
          <p:cNvSpPr/>
          <p:nvPr/>
        </p:nvSpPr>
        <p:spPr>
          <a:xfrm>
            <a:off x="6899440" y="8919883"/>
            <a:ext cx="1254125" cy="40005"/>
          </a:xfrm>
          <a:custGeom>
            <a:avLst/>
            <a:gdLst/>
            <a:ahLst/>
            <a:cxnLst/>
            <a:rect l="l" t="t" r="r" b="b"/>
            <a:pathLst>
              <a:path w="1254125" h="40004">
                <a:moveTo>
                  <a:pt x="1253896" y="0"/>
                </a:moveTo>
                <a:lnTo>
                  <a:pt x="0" y="0"/>
                </a:lnTo>
                <a:lnTo>
                  <a:pt x="0" y="39395"/>
                </a:lnTo>
                <a:lnTo>
                  <a:pt x="1253896" y="39395"/>
                </a:lnTo>
                <a:lnTo>
                  <a:pt x="1253896" y="0"/>
                </a:lnTo>
                <a:close/>
              </a:path>
            </a:pathLst>
          </a:custGeom>
          <a:solidFill>
            <a:srgbClr val="FFFFFF">
              <a:alpha val="645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98" name="bg object 298"/>
          <p:cNvSpPr/>
          <p:nvPr/>
        </p:nvSpPr>
        <p:spPr>
          <a:xfrm>
            <a:off x="6913651" y="8919883"/>
            <a:ext cx="1225550" cy="40005"/>
          </a:xfrm>
          <a:custGeom>
            <a:avLst/>
            <a:gdLst/>
            <a:ahLst/>
            <a:cxnLst/>
            <a:rect l="l" t="t" r="r" b="b"/>
            <a:pathLst>
              <a:path w="1225550" h="40004">
                <a:moveTo>
                  <a:pt x="1225410" y="0"/>
                </a:moveTo>
                <a:lnTo>
                  <a:pt x="0" y="0"/>
                </a:lnTo>
                <a:lnTo>
                  <a:pt x="0" y="39395"/>
                </a:lnTo>
                <a:lnTo>
                  <a:pt x="1225410" y="39395"/>
                </a:lnTo>
                <a:lnTo>
                  <a:pt x="1225410" y="0"/>
                </a:lnTo>
                <a:close/>
              </a:path>
            </a:pathLst>
          </a:custGeom>
          <a:solidFill>
            <a:srgbClr val="FFFFFF">
              <a:alpha val="774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99" name="bg object 299"/>
          <p:cNvSpPr/>
          <p:nvPr/>
        </p:nvSpPr>
        <p:spPr>
          <a:xfrm>
            <a:off x="6927862" y="8919883"/>
            <a:ext cx="1196975" cy="40005"/>
          </a:xfrm>
          <a:custGeom>
            <a:avLst/>
            <a:gdLst/>
            <a:ahLst/>
            <a:cxnLst/>
            <a:rect l="l" t="t" r="r" b="b"/>
            <a:pathLst>
              <a:path w="1196975" h="40004">
                <a:moveTo>
                  <a:pt x="1196911" y="0"/>
                </a:moveTo>
                <a:lnTo>
                  <a:pt x="0" y="0"/>
                </a:lnTo>
                <a:lnTo>
                  <a:pt x="0" y="39395"/>
                </a:lnTo>
                <a:lnTo>
                  <a:pt x="1196911" y="39395"/>
                </a:lnTo>
                <a:lnTo>
                  <a:pt x="1196911" y="0"/>
                </a:lnTo>
                <a:close/>
              </a:path>
            </a:pathLst>
          </a:custGeom>
          <a:solidFill>
            <a:srgbClr val="FFFFFF">
              <a:alpha val="903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00" name="bg object 300"/>
          <p:cNvSpPr/>
          <p:nvPr/>
        </p:nvSpPr>
        <p:spPr>
          <a:xfrm>
            <a:off x="6942137" y="8919883"/>
            <a:ext cx="1169035" cy="40005"/>
          </a:xfrm>
          <a:custGeom>
            <a:avLst/>
            <a:gdLst/>
            <a:ahLst/>
            <a:cxnLst/>
            <a:rect l="l" t="t" r="r" b="b"/>
            <a:pathLst>
              <a:path w="1169034" h="40004">
                <a:moveTo>
                  <a:pt x="1168412" y="0"/>
                </a:moveTo>
                <a:lnTo>
                  <a:pt x="0" y="0"/>
                </a:lnTo>
                <a:lnTo>
                  <a:pt x="0" y="39395"/>
                </a:lnTo>
                <a:lnTo>
                  <a:pt x="1168412" y="39395"/>
                </a:lnTo>
                <a:lnTo>
                  <a:pt x="1168412" y="0"/>
                </a:lnTo>
                <a:close/>
              </a:path>
            </a:pathLst>
          </a:custGeom>
          <a:solidFill>
            <a:srgbClr val="FFFFFF">
              <a:alpha val="1032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01" name="bg object 301"/>
          <p:cNvSpPr/>
          <p:nvPr/>
        </p:nvSpPr>
        <p:spPr>
          <a:xfrm>
            <a:off x="6956425" y="8919883"/>
            <a:ext cx="1140460" cy="40005"/>
          </a:xfrm>
          <a:custGeom>
            <a:avLst/>
            <a:gdLst/>
            <a:ahLst/>
            <a:cxnLst/>
            <a:rect l="l" t="t" r="r" b="b"/>
            <a:pathLst>
              <a:path w="1140459" h="40004">
                <a:moveTo>
                  <a:pt x="1139926" y="0"/>
                </a:moveTo>
                <a:lnTo>
                  <a:pt x="0" y="0"/>
                </a:lnTo>
                <a:lnTo>
                  <a:pt x="0" y="39395"/>
                </a:lnTo>
                <a:lnTo>
                  <a:pt x="1139926" y="39395"/>
                </a:lnTo>
                <a:lnTo>
                  <a:pt x="1139926" y="0"/>
                </a:lnTo>
                <a:close/>
              </a:path>
            </a:pathLst>
          </a:custGeom>
          <a:solidFill>
            <a:srgbClr val="FFFFFF">
              <a:alpha val="1161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02" name="bg object 302"/>
          <p:cNvSpPr/>
          <p:nvPr/>
        </p:nvSpPr>
        <p:spPr>
          <a:xfrm>
            <a:off x="6970636" y="8919883"/>
            <a:ext cx="1111885" cy="40005"/>
          </a:xfrm>
          <a:custGeom>
            <a:avLst/>
            <a:gdLst/>
            <a:ahLst/>
            <a:cxnLst/>
            <a:rect l="l" t="t" r="r" b="b"/>
            <a:pathLst>
              <a:path w="1111884" h="40004">
                <a:moveTo>
                  <a:pt x="1111427" y="0"/>
                </a:moveTo>
                <a:lnTo>
                  <a:pt x="0" y="0"/>
                </a:lnTo>
                <a:lnTo>
                  <a:pt x="0" y="39395"/>
                </a:lnTo>
                <a:lnTo>
                  <a:pt x="1111427" y="39395"/>
                </a:lnTo>
                <a:lnTo>
                  <a:pt x="1111427" y="0"/>
                </a:lnTo>
                <a:close/>
              </a:path>
            </a:pathLst>
          </a:custGeom>
          <a:solidFill>
            <a:srgbClr val="FFFFFF">
              <a:alpha val="1290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03" name="bg object 303"/>
          <p:cNvSpPr/>
          <p:nvPr/>
        </p:nvSpPr>
        <p:spPr>
          <a:xfrm>
            <a:off x="6984911" y="8919883"/>
            <a:ext cx="1083310" cy="40005"/>
          </a:xfrm>
          <a:custGeom>
            <a:avLst/>
            <a:gdLst/>
            <a:ahLst/>
            <a:cxnLst/>
            <a:rect l="l" t="t" r="r" b="b"/>
            <a:pathLst>
              <a:path w="1083309" h="40004">
                <a:moveTo>
                  <a:pt x="1082941" y="0"/>
                </a:moveTo>
                <a:lnTo>
                  <a:pt x="0" y="0"/>
                </a:lnTo>
                <a:lnTo>
                  <a:pt x="0" y="39395"/>
                </a:lnTo>
                <a:lnTo>
                  <a:pt x="1082941" y="39395"/>
                </a:lnTo>
                <a:lnTo>
                  <a:pt x="1082941" y="0"/>
                </a:lnTo>
                <a:close/>
              </a:path>
            </a:pathLst>
          </a:custGeom>
          <a:solidFill>
            <a:srgbClr val="FFFFFF">
              <a:alpha val="1419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04" name="bg object 304"/>
          <p:cNvSpPr/>
          <p:nvPr/>
        </p:nvSpPr>
        <p:spPr>
          <a:xfrm>
            <a:off x="6999122" y="8919883"/>
            <a:ext cx="1054735" cy="40005"/>
          </a:xfrm>
          <a:custGeom>
            <a:avLst/>
            <a:gdLst/>
            <a:ahLst/>
            <a:cxnLst/>
            <a:rect l="l" t="t" r="r" b="b"/>
            <a:pathLst>
              <a:path w="1054734" h="40004">
                <a:moveTo>
                  <a:pt x="1054442" y="0"/>
                </a:moveTo>
                <a:lnTo>
                  <a:pt x="0" y="0"/>
                </a:lnTo>
                <a:lnTo>
                  <a:pt x="0" y="39395"/>
                </a:lnTo>
                <a:lnTo>
                  <a:pt x="1054442" y="39395"/>
                </a:lnTo>
                <a:lnTo>
                  <a:pt x="1054442" y="0"/>
                </a:lnTo>
                <a:close/>
              </a:path>
            </a:pathLst>
          </a:custGeom>
          <a:solidFill>
            <a:srgbClr val="FFFFFF">
              <a:alpha val="1548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05" name="bg object 305"/>
          <p:cNvSpPr/>
          <p:nvPr/>
        </p:nvSpPr>
        <p:spPr>
          <a:xfrm>
            <a:off x="7013409" y="8919883"/>
            <a:ext cx="1026160" cy="40005"/>
          </a:xfrm>
          <a:custGeom>
            <a:avLst/>
            <a:gdLst/>
            <a:ahLst/>
            <a:cxnLst/>
            <a:rect l="l" t="t" r="r" b="b"/>
            <a:pathLst>
              <a:path w="1026159" h="40004">
                <a:moveTo>
                  <a:pt x="1025956" y="0"/>
                </a:moveTo>
                <a:lnTo>
                  <a:pt x="0" y="0"/>
                </a:lnTo>
                <a:lnTo>
                  <a:pt x="0" y="39395"/>
                </a:lnTo>
                <a:lnTo>
                  <a:pt x="1025956" y="39395"/>
                </a:lnTo>
                <a:lnTo>
                  <a:pt x="1025956" y="0"/>
                </a:lnTo>
                <a:close/>
              </a:path>
            </a:pathLst>
          </a:custGeom>
          <a:solidFill>
            <a:srgbClr val="FFFFFF">
              <a:alpha val="1677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06" name="bg object 306"/>
          <p:cNvSpPr/>
          <p:nvPr/>
        </p:nvSpPr>
        <p:spPr>
          <a:xfrm>
            <a:off x="7027621" y="8919883"/>
            <a:ext cx="997585" cy="40005"/>
          </a:xfrm>
          <a:custGeom>
            <a:avLst/>
            <a:gdLst/>
            <a:ahLst/>
            <a:cxnLst/>
            <a:rect l="l" t="t" r="r" b="b"/>
            <a:pathLst>
              <a:path w="997584" h="40004">
                <a:moveTo>
                  <a:pt x="997457" y="0"/>
                </a:moveTo>
                <a:lnTo>
                  <a:pt x="0" y="0"/>
                </a:lnTo>
                <a:lnTo>
                  <a:pt x="0" y="39395"/>
                </a:lnTo>
                <a:lnTo>
                  <a:pt x="997457" y="39395"/>
                </a:lnTo>
                <a:lnTo>
                  <a:pt x="997457" y="0"/>
                </a:lnTo>
                <a:close/>
              </a:path>
            </a:pathLst>
          </a:custGeom>
          <a:solidFill>
            <a:srgbClr val="FFFFFF">
              <a:alpha val="1806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07" name="bg object 307"/>
          <p:cNvSpPr/>
          <p:nvPr/>
        </p:nvSpPr>
        <p:spPr>
          <a:xfrm>
            <a:off x="7041908" y="8919883"/>
            <a:ext cx="969644" cy="40005"/>
          </a:xfrm>
          <a:custGeom>
            <a:avLst/>
            <a:gdLst/>
            <a:ahLst/>
            <a:cxnLst/>
            <a:rect l="l" t="t" r="r" b="b"/>
            <a:pathLst>
              <a:path w="969645" h="40004">
                <a:moveTo>
                  <a:pt x="969035" y="0"/>
                </a:moveTo>
                <a:lnTo>
                  <a:pt x="0" y="0"/>
                </a:lnTo>
                <a:lnTo>
                  <a:pt x="0" y="39395"/>
                </a:lnTo>
                <a:lnTo>
                  <a:pt x="969035" y="39395"/>
                </a:lnTo>
                <a:lnTo>
                  <a:pt x="969035" y="0"/>
                </a:lnTo>
                <a:close/>
              </a:path>
            </a:pathLst>
          </a:custGeom>
          <a:solidFill>
            <a:srgbClr val="FFFFFF">
              <a:alpha val="1935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08" name="bg object 308"/>
          <p:cNvSpPr/>
          <p:nvPr/>
        </p:nvSpPr>
        <p:spPr>
          <a:xfrm>
            <a:off x="7056120" y="8919883"/>
            <a:ext cx="941069" cy="40005"/>
          </a:xfrm>
          <a:custGeom>
            <a:avLst/>
            <a:gdLst/>
            <a:ahLst/>
            <a:cxnLst/>
            <a:rect l="l" t="t" r="r" b="b"/>
            <a:pathLst>
              <a:path w="941070" h="40004">
                <a:moveTo>
                  <a:pt x="940549" y="0"/>
                </a:moveTo>
                <a:lnTo>
                  <a:pt x="0" y="0"/>
                </a:lnTo>
                <a:lnTo>
                  <a:pt x="0" y="39395"/>
                </a:lnTo>
                <a:lnTo>
                  <a:pt x="940549" y="39395"/>
                </a:lnTo>
                <a:lnTo>
                  <a:pt x="940549" y="0"/>
                </a:lnTo>
                <a:close/>
              </a:path>
            </a:pathLst>
          </a:custGeom>
          <a:solidFill>
            <a:srgbClr val="FFFFFF">
              <a:alpha val="2064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09" name="bg object 309"/>
          <p:cNvSpPr/>
          <p:nvPr/>
        </p:nvSpPr>
        <p:spPr>
          <a:xfrm>
            <a:off x="7070331" y="8919883"/>
            <a:ext cx="912494" cy="40005"/>
          </a:xfrm>
          <a:custGeom>
            <a:avLst/>
            <a:gdLst/>
            <a:ahLst/>
            <a:cxnLst/>
            <a:rect l="l" t="t" r="r" b="b"/>
            <a:pathLst>
              <a:path w="912495" h="40004">
                <a:moveTo>
                  <a:pt x="912050" y="0"/>
                </a:moveTo>
                <a:lnTo>
                  <a:pt x="0" y="0"/>
                </a:lnTo>
                <a:lnTo>
                  <a:pt x="0" y="39395"/>
                </a:lnTo>
                <a:lnTo>
                  <a:pt x="912050" y="39395"/>
                </a:lnTo>
                <a:lnTo>
                  <a:pt x="912050" y="0"/>
                </a:lnTo>
                <a:close/>
              </a:path>
            </a:pathLst>
          </a:custGeom>
          <a:solidFill>
            <a:srgbClr val="FFFFFF">
              <a:alpha val="2193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10" name="bg object 310"/>
          <p:cNvSpPr/>
          <p:nvPr/>
        </p:nvSpPr>
        <p:spPr>
          <a:xfrm>
            <a:off x="7084606" y="8919883"/>
            <a:ext cx="883919" cy="40005"/>
          </a:xfrm>
          <a:custGeom>
            <a:avLst/>
            <a:gdLst/>
            <a:ahLst/>
            <a:cxnLst/>
            <a:rect l="l" t="t" r="r" b="b"/>
            <a:pathLst>
              <a:path w="883920" h="40004">
                <a:moveTo>
                  <a:pt x="883564" y="0"/>
                </a:moveTo>
                <a:lnTo>
                  <a:pt x="0" y="0"/>
                </a:lnTo>
                <a:lnTo>
                  <a:pt x="0" y="39395"/>
                </a:lnTo>
                <a:lnTo>
                  <a:pt x="883564" y="39395"/>
                </a:lnTo>
                <a:lnTo>
                  <a:pt x="883564" y="0"/>
                </a:lnTo>
                <a:close/>
              </a:path>
            </a:pathLst>
          </a:custGeom>
          <a:solidFill>
            <a:srgbClr val="FFFFFF">
              <a:alpha val="2322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11" name="bg object 311"/>
          <p:cNvSpPr/>
          <p:nvPr/>
        </p:nvSpPr>
        <p:spPr>
          <a:xfrm>
            <a:off x="7098817" y="8919883"/>
            <a:ext cx="855344" cy="40005"/>
          </a:xfrm>
          <a:custGeom>
            <a:avLst/>
            <a:gdLst/>
            <a:ahLst/>
            <a:cxnLst/>
            <a:rect l="l" t="t" r="r" b="b"/>
            <a:pathLst>
              <a:path w="855345" h="40004">
                <a:moveTo>
                  <a:pt x="855065" y="0"/>
                </a:moveTo>
                <a:lnTo>
                  <a:pt x="0" y="0"/>
                </a:lnTo>
                <a:lnTo>
                  <a:pt x="0" y="39395"/>
                </a:lnTo>
                <a:lnTo>
                  <a:pt x="855065" y="39395"/>
                </a:lnTo>
                <a:lnTo>
                  <a:pt x="855065" y="0"/>
                </a:lnTo>
                <a:close/>
              </a:path>
            </a:pathLst>
          </a:custGeom>
          <a:solidFill>
            <a:srgbClr val="FFFFFF">
              <a:alpha val="2451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12" name="bg object 312"/>
          <p:cNvSpPr/>
          <p:nvPr/>
        </p:nvSpPr>
        <p:spPr>
          <a:xfrm>
            <a:off x="7113104" y="8919883"/>
            <a:ext cx="826769" cy="40005"/>
          </a:xfrm>
          <a:custGeom>
            <a:avLst/>
            <a:gdLst/>
            <a:ahLst/>
            <a:cxnLst/>
            <a:rect l="l" t="t" r="r" b="b"/>
            <a:pathLst>
              <a:path w="826770" h="40004">
                <a:moveTo>
                  <a:pt x="826579" y="0"/>
                </a:moveTo>
                <a:lnTo>
                  <a:pt x="0" y="0"/>
                </a:lnTo>
                <a:lnTo>
                  <a:pt x="0" y="39395"/>
                </a:lnTo>
                <a:lnTo>
                  <a:pt x="826579" y="39395"/>
                </a:lnTo>
                <a:lnTo>
                  <a:pt x="826579" y="0"/>
                </a:lnTo>
                <a:close/>
              </a:path>
            </a:pathLst>
          </a:custGeom>
          <a:solidFill>
            <a:srgbClr val="FFFFFF">
              <a:alpha val="2580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13" name="bg object 313"/>
          <p:cNvSpPr/>
          <p:nvPr/>
        </p:nvSpPr>
        <p:spPr>
          <a:xfrm>
            <a:off x="7127316" y="8919883"/>
            <a:ext cx="798195" cy="40005"/>
          </a:xfrm>
          <a:custGeom>
            <a:avLst/>
            <a:gdLst/>
            <a:ahLst/>
            <a:cxnLst/>
            <a:rect l="l" t="t" r="r" b="b"/>
            <a:pathLst>
              <a:path w="798195" h="40004">
                <a:moveTo>
                  <a:pt x="798080" y="0"/>
                </a:moveTo>
                <a:lnTo>
                  <a:pt x="0" y="0"/>
                </a:lnTo>
                <a:lnTo>
                  <a:pt x="0" y="39395"/>
                </a:lnTo>
                <a:lnTo>
                  <a:pt x="798080" y="39395"/>
                </a:lnTo>
                <a:lnTo>
                  <a:pt x="798080" y="0"/>
                </a:lnTo>
                <a:close/>
              </a:path>
            </a:pathLst>
          </a:custGeom>
          <a:solidFill>
            <a:srgbClr val="FFFFFF">
              <a:alpha val="27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14" name="bg object 314"/>
          <p:cNvSpPr/>
          <p:nvPr/>
        </p:nvSpPr>
        <p:spPr>
          <a:xfrm>
            <a:off x="7141591" y="8919883"/>
            <a:ext cx="769620" cy="40005"/>
          </a:xfrm>
          <a:custGeom>
            <a:avLst/>
            <a:gdLst/>
            <a:ahLst/>
            <a:cxnLst/>
            <a:rect l="l" t="t" r="r" b="b"/>
            <a:pathLst>
              <a:path w="769620" h="40004">
                <a:moveTo>
                  <a:pt x="769594" y="0"/>
                </a:moveTo>
                <a:lnTo>
                  <a:pt x="0" y="0"/>
                </a:lnTo>
                <a:lnTo>
                  <a:pt x="0" y="39395"/>
                </a:lnTo>
                <a:lnTo>
                  <a:pt x="769594" y="39395"/>
                </a:lnTo>
                <a:lnTo>
                  <a:pt x="769594" y="0"/>
                </a:lnTo>
                <a:close/>
              </a:path>
            </a:pathLst>
          </a:custGeom>
          <a:solidFill>
            <a:srgbClr val="FFFFFF">
              <a:alpha val="2838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15" name="bg object 315"/>
          <p:cNvSpPr/>
          <p:nvPr/>
        </p:nvSpPr>
        <p:spPr>
          <a:xfrm>
            <a:off x="7155802" y="8919883"/>
            <a:ext cx="741680" cy="40005"/>
          </a:xfrm>
          <a:custGeom>
            <a:avLst/>
            <a:gdLst/>
            <a:ahLst/>
            <a:cxnLst/>
            <a:rect l="l" t="t" r="r" b="b"/>
            <a:pathLst>
              <a:path w="741679" h="40004">
                <a:moveTo>
                  <a:pt x="741095" y="0"/>
                </a:moveTo>
                <a:lnTo>
                  <a:pt x="0" y="0"/>
                </a:lnTo>
                <a:lnTo>
                  <a:pt x="0" y="39395"/>
                </a:lnTo>
                <a:lnTo>
                  <a:pt x="741095" y="39395"/>
                </a:lnTo>
                <a:lnTo>
                  <a:pt x="741095" y="0"/>
                </a:lnTo>
                <a:close/>
              </a:path>
            </a:pathLst>
          </a:custGeom>
          <a:solidFill>
            <a:srgbClr val="FFFFFF">
              <a:alpha val="2967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16" name="bg object 316"/>
          <p:cNvSpPr/>
          <p:nvPr/>
        </p:nvSpPr>
        <p:spPr>
          <a:xfrm>
            <a:off x="7170089" y="8919883"/>
            <a:ext cx="713105" cy="40005"/>
          </a:xfrm>
          <a:custGeom>
            <a:avLst/>
            <a:gdLst/>
            <a:ahLst/>
            <a:cxnLst/>
            <a:rect l="l" t="t" r="r" b="b"/>
            <a:pathLst>
              <a:path w="713104" h="40004">
                <a:moveTo>
                  <a:pt x="712609" y="0"/>
                </a:moveTo>
                <a:lnTo>
                  <a:pt x="0" y="0"/>
                </a:lnTo>
                <a:lnTo>
                  <a:pt x="0" y="39395"/>
                </a:lnTo>
                <a:lnTo>
                  <a:pt x="712609" y="39395"/>
                </a:lnTo>
                <a:lnTo>
                  <a:pt x="712609" y="0"/>
                </a:lnTo>
                <a:close/>
              </a:path>
            </a:pathLst>
          </a:custGeom>
          <a:solidFill>
            <a:srgbClr val="FFFFFF">
              <a:alpha val="3096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17" name="bg object 317"/>
          <p:cNvSpPr/>
          <p:nvPr/>
        </p:nvSpPr>
        <p:spPr>
          <a:xfrm>
            <a:off x="7184301" y="8919883"/>
            <a:ext cx="684530" cy="40005"/>
          </a:xfrm>
          <a:custGeom>
            <a:avLst/>
            <a:gdLst/>
            <a:ahLst/>
            <a:cxnLst/>
            <a:rect l="l" t="t" r="r" b="b"/>
            <a:pathLst>
              <a:path w="684529" h="40004">
                <a:moveTo>
                  <a:pt x="684110" y="0"/>
                </a:moveTo>
                <a:lnTo>
                  <a:pt x="0" y="0"/>
                </a:lnTo>
                <a:lnTo>
                  <a:pt x="0" y="39395"/>
                </a:lnTo>
                <a:lnTo>
                  <a:pt x="684110" y="39395"/>
                </a:lnTo>
                <a:lnTo>
                  <a:pt x="684110" y="0"/>
                </a:lnTo>
                <a:close/>
              </a:path>
            </a:pathLst>
          </a:custGeom>
          <a:solidFill>
            <a:srgbClr val="FFFFFF">
              <a:alpha val="3225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18" name="bg object 318"/>
          <p:cNvSpPr/>
          <p:nvPr/>
        </p:nvSpPr>
        <p:spPr>
          <a:xfrm>
            <a:off x="7198575" y="8919883"/>
            <a:ext cx="655955" cy="40005"/>
          </a:xfrm>
          <a:custGeom>
            <a:avLst/>
            <a:gdLst/>
            <a:ahLst/>
            <a:cxnLst/>
            <a:rect l="l" t="t" r="r" b="b"/>
            <a:pathLst>
              <a:path w="655954" h="40004">
                <a:moveTo>
                  <a:pt x="655612" y="0"/>
                </a:moveTo>
                <a:lnTo>
                  <a:pt x="0" y="0"/>
                </a:lnTo>
                <a:lnTo>
                  <a:pt x="0" y="39395"/>
                </a:lnTo>
                <a:lnTo>
                  <a:pt x="655612" y="39395"/>
                </a:lnTo>
                <a:lnTo>
                  <a:pt x="655612" y="0"/>
                </a:lnTo>
                <a:close/>
              </a:path>
            </a:pathLst>
          </a:custGeom>
          <a:solidFill>
            <a:srgbClr val="FFFFFF">
              <a:alpha val="3354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19" name="bg object 319"/>
          <p:cNvSpPr/>
          <p:nvPr/>
        </p:nvSpPr>
        <p:spPr>
          <a:xfrm>
            <a:off x="7212787" y="8919883"/>
            <a:ext cx="627380" cy="40005"/>
          </a:xfrm>
          <a:custGeom>
            <a:avLst/>
            <a:gdLst/>
            <a:ahLst/>
            <a:cxnLst/>
            <a:rect l="l" t="t" r="r" b="b"/>
            <a:pathLst>
              <a:path w="627379" h="40004">
                <a:moveTo>
                  <a:pt x="627126" y="0"/>
                </a:moveTo>
                <a:lnTo>
                  <a:pt x="0" y="0"/>
                </a:lnTo>
                <a:lnTo>
                  <a:pt x="0" y="39395"/>
                </a:lnTo>
                <a:lnTo>
                  <a:pt x="627126" y="39395"/>
                </a:lnTo>
                <a:lnTo>
                  <a:pt x="627126" y="0"/>
                </a:lnTo>
                <a:close/>
              </a:path>
            </a:pathLst>
          </a:custGeom>
          <a:solidFill>
            <a:srgbClr val="FFFFFF">
              <a:alpha val="3483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20" name="bg object 320"/>
          <p:cNvSpPr/>
          <p:nvPr/>
        </p:nvSpPr>
        <p:spPr>
          <a:xfrm>
            <a:off x="7227074" y="8919883"/>
            <a:ext cx="598805" cy="40005"/>
          </a:xfrm>
          <a:custGeom>
            <a:avLst/>
            <a:gdLst/>
            <a:ahLst/>
            <a:cxnLst/>
            <a:rect l="l" t="t" r="r" b="b"/>
            <a:pathLst>
              <a:path w="598804" h="40004">
                <a:moveTo>
                  <a:pt x="598627" y="0"/>
                </a:moveTo>
                <a:lnTo>
                  <a:pt x="0" y="0"/>
                </a:lnTo>
                <a:lnTo>
                  <a:pt x="0" y="39395"/>
                </a:lnTo>
                <a:lnTo>
                  <a:pt x="598627" y="39395"/>
                </a:lnTo>
                <a:lnTo>
                  <a:pt x="598627" y="0"/>
                </a:lnTo>
                <a:close/>
              </a:path>
            </a:pathLst>
          </a:custGeom>
          <a:solidFill>
            <a:srgbClr val="FFFFFF">
              <a:alpha val="3612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21" name="bg object 321"/>
          <p:cNvSpPr/>
          <p:nvPr/>
        </p:nvSpPr>
        <p:spPr>
          <a:xfrm>
            <a:off x="7241285" y="8919883"/>
            <a:ext cx="570230" cy="40005"/>
          </a:xfrm>
          <a:custGeom>
            <a:avLst/>
            <a:gdLst/>
            <a:ahLst/>
            <a:cxnLst/>
            <a:rect l="l" t="t" r="r" b="b"/>
            <a:pathLst>
              <a:path w="570229" h="40004">
                <a:moveTo>
                  <a:pt x="570141" y="0"/>
                </a:moveTo>
                <a:lnTo>
                  <a:pt x="0" y="0"/>
                </a:lnTo>
                <a:lnTo>
                  <a:pt x="0" y="39395"/>
                </a:lnTo>
                <a:lnTo>
                  <a:pt x="570141" y="39395"/>
                </a:lnTo>
                <a:lnTo>
                  <a:pt x="570141" y="0"/>
                </a:lnTo>
                <a:close/>
              </a:path>
            </a:pathLst>
          </a:custGeom>
          <a:solidFill>
            <a:srgbClr val="FFFFFF">
              <a:alpha val="3741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22" name="bg object 322"/>
          <p:cNvSpPr/>
          <p:nvPr/>
        </p:nvSpPr>
        <p:spPr>
          <a:xfrm>
            <a:off x="7255497" y="8919883"/>
            <a:ext cx="542290" cy="40005"/>
          </a:xfrm>
          <a:custGeom>
            <a:avLst/>
            <a:gdLst/>
            <a:ahLst/>
            <a:cxnLst/>
            <a:rect l="l" t="t" r="r" b="b"/>
            <a:pathLst>
              <a:path w="542290" h="40004">
                <a:moveTo>
                  <a:pt x="541718" y="0"/>
                </a:moveTo>
                <a:lnTo>
                  <a:pt x="0" y="0"/>
                </a:lnTo>
                <a:lnTo>
                  <a:pt x="0" y="39395"/>
                </a:lnTo>
                <a:lnTo>
                  <a:pt x="541718" y="39395"/>
                </a:lnTo>
                <a:lnTo>
                  <a:pt x="541718" y="0"/>
                </a:lnTo>
                <a:close/>
              </a:path>
            </a:pathLst>
          </a:custGeom>
          <a:solidFill>
            <a:srgbClr val="FFFFFF">
              <a:alpha val="3870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23" name="bg object 323"/>
          <p:cNvSpPr/>
          <p:nvPr/>
        </p:nvSpPr>
        <p:spPr>
          <a:xfrm>
            <a:off x="7269772" y="8919883"/>
            <a:ext cx="513715" cy="40005"/>
          </a:xfrm>
          <a:custGeom>
            <a:avLst/>
            <a:gdLst/>
            <a:ahLst/>
            <a:cxnLst/>
            <a:rect l="l" t="t" r="r" b="b"/>
            <a:pathLst>
              <a:path w="513715" h="40004">
                <a:moveTo>
                  <a:pt x="513219" y="0"/>
                </a:moveTo>
                <a:lnTo>
                  <a:pt x="0" y="0"/>
                </a:lnTo>
                <a:lnTo>
                  <a:pt x="0" y="39395"/>
                </a:lnTo>
                <a:lnTo>
                  <a:pt x="513219" y="39395"/>
                </a:lnTo>
                <a:lnTo>
                  <a:pt x="513219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24" name="bg object 324"/>
          <p:cNvSpPr/>
          <p:nvPr/>
        </p:nvSpPr>
        <p:spPr>
          <a:xfrm>
            <a:off x="5671566" y="8919883"/>
            <a:ext cx="941069" cy="40005"/>
          </a:xfrm>
          <a:custGeom>
            <a:avLst/>
            <a:gdLst/>
            <a:ahLst/>
            <a:cxnLst/>
            <a:rect l="l" t="t" r="r" b="b"/>
            <a:pathLst>
              <a:path w="941070" h="40004">
                <a:moveTo>
                  <a:pt x="940473" y="0"/>
                </a:moveTo>
                <a:lnTo>
                  <a:pt x="0" y="0"/>
                </a:lnTo>
                <a:lnTo>
                  <a:pt x="0" y="39395"/>
                </a:lnTo>
                <a:lnTo>
                  <a:pt x="940473" y="39395"/>
                </a:lnTo>
                <a:lnTo>
                  <a:pt x="940473" y="0"/>
                </a:lnTo>
                <a:close/>
              </a:path>
            </a:pathLst>
          </a:custGeom>
          <a:solidFill>
            <a:srgbClr val="FFFFFF">
              <a:alpha val="64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25" name="bg object 325"/>
          <p:cNvSpPr/>
          <p:nvPr/>
        </p:nvSpPr>
        <p:spPr>
          <a:xfrm>
            <a:off x="5681344" y="8919883"/>
            <a:ext cx="921385" cy="40005"/>
          </a:xfrm>
          <a:custGeom>
            <a:avLst/>
            <a:gdLst/>
            <a:ahLst/>
            <a:cxnLst/>
            <a:rect l="l" t="t" r="r" b="b"/>
            <a:pathLst>
              <a:path w="921384" h="40004">
                <a:moveTo>
                  <a:pt x="920915" y="0"/>
                </a:moveTo>
                <a:lnTo>
                  <a:pt x="0" y="0"/>
                </a:lnTo>
                <a:lnTo>
                  <a:pt x="0" y="39395"/>
                </a:lnTo>
                <a:lnTo>
                  <a:pt x="920915" y="39395"/>
                </a:lnTo>
                <a:lnTo>
                  <a:pt x="920915" y="0"/>
                </a:lnTo>
                <a:close/>
              </a:path>
            </a:pathLst>
          </a:custGeom>
          <a:solidFill>
            <a:srgbClr val="FFFFFF">
              <a:alpha val="128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26" name="bg object 326"/>
          <p:cNvSpPr/>
          <p:nvPr/>
        </p:nvSpPr>
        <p:spPr>
          <a:xfrm>
            <a:off x="5691123" y="8919883"/>
            <a:ext cx="901700" cy="40005"/>
          </a:xfrm>
          <a:custGeom>
            <a:avLst/>
            <a:gdLst/>
            <a:ahLst/>
            <a:cxnLst/>
            <a:rect l="l" t="t" r="r" b="b"/>
            <a:pathLst>
              <a:path w="901700" h="40004">
                <a:moveTo>
                  <a:pt x="901293" y="0"/>
                </a:moveTo>
                <a:lnTo>
                  <a:pt x="0" y="0"/>
                </a:lnTo>
                <a:lnTo>
                  <a:pt x="0" y="39395"/>
                </a:lnTo>
                <a:lnTo>
                  <a:pt x="901293" y="39395"/>
                </a:lnTo>
                <a:lnTo>
                  <a:pt x="901293" y="0"/>
                </a:lnTo>
                <a:close/>
              </a:path>
            </a:pathLst>
          </a:custGeom>
          <a:solidFill>
            <a:srgbClr val="FFFFFF">
              <a:alpha val="193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27" name="bg object 327"/>
          <p:cNvSpPr/>
          <p:nvPr/>
        </p:nvSpPr>
        <p:spPr>
          <a:xfrm>
            <a:off x="5700979" y="8919883"/>
            <a:ext cx="882015" cy="40005"/>
          </a:xfrm>
          <a:custGeom>
            <a:avLst/>
            <a:gdLst/>
            <a:ahLst/>
            <a:cxnLst/>
            <a:rect l="l" t="t" r="r" b="b"/>
            <a:pathLst>
              <a:path w="882015" h="40004">
                <a:moveTo>
                  <a:pt x="881735" y="0"/>
                </a:moveTo>
                <a:lnTo>
                  <a:pt x="0" y="0"/>
                </a:lnTo>
                <a:lnTo>
                  <a:pt x="0" y="39395"/>
                </a:lnTo>
                <a:lnTo>
                  <a:pt x="881735" y="39395"/>
                </a:lnTo>
                <a:lnTo>
                  <a:pt x="881735" y="0"/>
                </a:lnTo>
                <a:close/>
              </a:path>
            </a:pathLst>
          </a:custGeom>
          <a:solidFill>
            <a:srgbClr val="FFFFFF">
              <a:alpha val="257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28" name="bg object 328"/>
          <p:cNvSpPr/>
          <p:nvPr/>
        </p:nvSpPr>
        <p:spPr>
          <a:xfrm>
            <a:off x="5710758" y="8919883"/>
            <a:ext cx="862330" cy="40005"/>
          </a:xfrm>
          <a:custGeom>
            <a:avLst/>
            <a:gdLst/>
            <a:ahLst/>
            <a:cxnLst/>
            <a:rect l="l" t="t" r="r" b="b"/>
            <a:pathLst>
              <a:path w="862329" h="40004">
                <a:moveTo>
                  <a:pt x="862177" y="0"/>
                </a:moveTo>
                <a:lnTo>
                  <a:pt x="0" y="0"/>
                </a:lnTo>
                <a:lnTo>
                  <a:pt x="0" y="39395"/>
                </a:lnTo>
                <a:lnTo>
                  <a:pt x="862177" y="39395"/>
                </a:lnTo>
                <a:lnTo>
                  <a:pt x="862177" y="0"/>
                </a:lnTo>
                <a:close/>
              </a:path>
            </a:pathLst>
          </a:custGeom>
          <a:solidFill>
            <a:srgbClr val="FFFFFF">
              <a:alpha val="322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29" name="bg object 329"/>
          <p:cNvSpPr/>
          <p:nvPr/>
        </p:nvSpPr>
        <p:spPr>
          <a:xfrm>
            <a:off x="5720537" y="8919883"/>
            <a:ext cx="842644" cy="40005"/>
          </a:xfrm>
          <a:custGeom>
            <a:avLst/>
            <a:gdLst/>
            <a:ahLst/>
            <a:cxnLst/>
            <a:rect l="l" t="t" r="r" b="b"/>
            <a:pathLst>
              <a:path w="842645" h="40004">
                <a:moveTo>
                  <a:pt x="842543" y="0"/>
                </a:moveTo>
                <a:lnTo>
                  <a:pt x="0" y="0"/>
                </a:lnTo>
                <a:lnTo>
                  <a:pt x="0" y="39395"/>
                </a:lnTo>
                <a:lnTo>
                  <a:pt x="842543" y="39395"/>
                </a:lnTo>
                <a:lnTo>
                  <a:pt x="842543" y="0"/>
                </a:lnTo>
                <a:close/>
              </a:path>
            </a:pathLst>
          </a:custGeom>
          <a:solidFill>
            <a:srgbClr val="FFFFFF">
              <a:alpha val="386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30" name="bg object 330"/>
          <p:cNvSpPr/>
          <p:nvPr/>
        </p:nvSpPr>
        <p:spPr>
          <a:xfrm>
            <a:off x="5730316" y="8919883"/>
            <a:ext cx="823594" cy="40005"/>
          </a:xfrm>
          <a:custGeom>
            <a:avLst/>
            <a:gdLst/>
            <a:ahLst/>
            <a:cxnLst/>
            <a:rect l="l" t="t" r="r" b="b"/>
            <a:pathLst>
              <a:path w="823595" h="40004">
                <a:moveTo>
                  <a:pt x="822985" y="0"/>
                </a:moveTo>
                <a:lnTo>
                  <a:pt x="0" y="0"/>
                </a:lnTo>
                <a:lnTo>
                  <a:pt x="0" y="39395"/>
                </a:lnTo>
                <a:lnTo>
                  <a:pt x="822985" y="39395"/>
                </a:lnTo>
                <a:lnTo>
                  <a:pt x="822985" y="0"/>
                </a:lnTo>
                <a:close/>
              </a:path>
            </a:pathLst>
          </a:custGeom>
          <a:solidFill>
            <a:srgbClr val="FFFFFF">
              <a:alpha val="451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31" name="bg object 331"/>
          <p:cNvSpPr/>
          <p:nvPr/>
        </p:nvSpPr>
        <p:spPr>
          <a:xfrm>
            <a:off x="5740158" y="8919883"/>
            <a:ext cx="803910" cy="40005"/>
          </a:xfrm>
          <a:custGeom>
            <a:avLst/>
            <a:gdLst/>
            <a:ahLst/>
            <a:cxnLst/>
            <a:rect l="l" t="t" r="r" b="b"/>
            <a:pathLst>
              <a:path w="803909" h="40004">
                <a:moveTo>
                  <a:pt x="803363" y="0"/>
                </a:moveTo>
                <a:lnTo>
                  <a:pt x="0" y="0"/>
                </a:lnTo>
                <a:lnTo>
                  <a:pt x="0" y="39395"/>
                </a:lnTo>
                <a:lnTo>
                  <a:pt x="803363" y="39395"/>
                </a:lnTo>
                <a:lnTo>
                  <a:pt x="803363" y="0"/>
                </a:lnTo>
                <a:close/>
              </a:path>
            </a:pathLst>
          </a:custGeom>
          <a:solidFill>
            <a:srgbClr val="FFFFFF">
              <a:alpha val="516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32" name="bg object 332"/>
          <p:cNvSpPr/>
          <p:nvPr/>
        </p:nvSpPr>
        <p:spPr>
          <a:xfrm>
            <a:off x="5749937" y="8919883"/>
            <a:ext cx="784225" cy="40005"/>
          </a:xfrm>
          <a:custGeom>
            <a:avLst/>
            <a:gdLst/>
            <a:ahLst/>
            <a:cxnLst/>
            <a:rect l="l" t="t" r="r" b="b"/>
            <a:pathLst>
              <a:path w="784225" h="40004">
                <a:moveTo>
                  <a:pt x="783805" y="0"/>
                </a:moveTo>
                <a:lnTo>
                  <a:pt x="0" y="0"/>
                </a:lnTo>
                <a:lnTo>
                  <a:pt x="0" y="39395"/>
                </a:lnTo>
                <a:lnTo>
                  <a:pt x="783805" y="39395"/>
                </a:lnTo>
                <a:lnTo>
                  <a:pt x="783805" y="0"/>
                </a:lnTo>
                <a:close/>
              </a:path>
            </a:pathLst>
          </a:custGeom>
          <a:solidFill>
            <a:srgbClr val="FFFFFF">
              <a:alpha val="580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33" name="bg object 333"/>
          <p:cNvSpPr/>
          <p:nvPr/>
        </p:nvSpPr>
        <p:spPr>
          <a:xfrm>
            <a:off x="5759716" y="8919883"/>
            <a:ext cx="764540" cy="40005"/>
          </a:xfrm>
          <a:custGeom>
            <a:avLst/>
            <a:gdLst/>
            <a:ahLst/>
            <a:cxnLst/>
            <a:rect l="l" t="t" r="r" b="b"/>
            <a:pathLst>
              <a:path w="764540" h="40004">
                <a:moveTo>
                  <a:pt x="764171" y="0"/>
                </a:moveTo>
                <a:lnTo>
                  <a:pt x="0" y="0"/>
                </a:lnTo>
                <a:lnTo>
                  <a:pt x="0" y="39395"/>
                </a:lnTo>
                <a:lnTo>
                  <a:pt x="764171" y="39395"/>
                </a:lnTo>
                <a:lnTo>
                  <a:pt x="764171" y="0"/>
                </a:lnTo>
                <a:close/>
              </a:path>
            </a:pathLst>
          </a:custGeom>
          <a:solidFill>
            <a:srgbClr val="FFFFFF">
              <a:alpha val="645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34" name="bg object 334"/>
          <p:cNvSpPr/>
          <p:nvPr/>
        </p:nvSpPr>
        <p:spPr>
          <a:xfrm>
            <a:off x="5769495" y="8919883"/>
            <a:ext cx="744855" cy="40005"/>
          </a:xfrm>
          <a:custGeom>
            <a:avLst/>
            <a:gdLst/>
            <a:ahLst/>
            <a:cxnLst/>
            <a:rect l="l" t="t" r="r" b="b"/>
            <a:pathLst>
              <a:path w="744854" h="40004">
                <a:moveTo>
                  <a:pt x="744613" y="0"/>
                </a:moveTo>
                <a:lnTo>
                  <a:pt x="0" y="0"/>
                </a:lnTo>
                <a:lnTo>
                  <a:pt x="0" y="39395"/>
                </a:lnTo>
                <a:lnTo>
                  <a:pt x="744613" y="39395"/>
                </a:lnTo>
                <a:lnTo>
                  <a:pt x="744613" y="0"/>
                </a:lnTo>
                <a:close/>
              </a:path>
            </a:pathLst>
          </a:custGeom>
          <a:solidFill>
            <a:srgbClr val="FFFFFF">
              <a:alpha val="70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35" name="bg object 335"/>
          <p:cNvSpPr/>
          <p:nvPr/>
        </p:nvSpPr>
        <p:spPr>
          <a:xfrm>
            <a:off x="5779350" y="8919883"/>
            <a:ext cx="725170" cy="40005"/>
          </a:xfrm>
          <a:custGeom>
            <a:avLst/>
            <a:gdLst/>
            <a:ahLst/>
            <a:cxnLst/>
            <a:rect l="l" t="t" r="r" b="b"/>
            <a:pathLst>
              <a:path w="725170" h="40004">
                <a:moveTo>
                  <a:pt x="725055" y="0"/>
                </a:moveTo>
                <a:lnTo>
                  <a:pt x="0" y="0"/>
                </a:lnTo>
                <a:lnTo>
                  <a:pt x="0" y="39395"/>
                </a:lnTo>
                <a:lnTo>
                  <a:pt x="725055" y="39395"/>
                </a:lnTo>
                <a:lnTo>
                  <a:pt x="725055" y="0"/>
                </a:lnTo>
                <a:close/>
              </a:path>
            </a:pathLst>
          </a:custGeom>
          <a:solidFill>
            <a:srgbClr val="FFFFFF">
              <a:alpha val="774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36" name="bg object 336"/>
          <p:cNvSpPr/>
          <p:nvPr/>
        </p:nvSpPr>
        <p:spPr>
          <a:xfrm>
            <a:off x="5789129" y="8919883"/>
            <a:ext cx="705485" cy="40005"/>
          </a:xfrm>
          <a:custGeom>
            <a:avLst/>
            <a:gdLst/>
            <a:ahLst/>
            <a:cxnLst/>
            <a:rect l="l" t="t" r="r" b="b"/>
            <a:pathLst>
              <a:path w="705485" h="40004">
                <a:moveTo>
                  <a:pt x="705434" y="0"/>
                </a:moveTo>
                <a:lnTo>
                  <a:pt x="0" y="0"/>
                </a:lnTo>
                <a:lnTo>
                  <a:pt x="0" y="39395"/>
                </a:lnTo>
                <a:lnTo>
                  <a:pt x="705434" y="39395"/>
                </a:lnTo>
                <a:lnTo>
                  <a:pt x="705434" y="0"/>
                </a:lnTo>
                <a:close/>
              </a:path>
            </a:pathLst>
          </a:custGeom>
          <a:solidFill>
            <a:srgbClr val="FFFFFF">
              <a:alpha val="838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37" name="bg object 337"/>
          <p:cNvSpPr/>
          <p:nvPr/>
        </p:nvSpPr>
        <p:spPr>
          <a:xfrm>
            <a:off x="5798908" y="8919883"/>
            <a:ext cx="686435" cy="40005"/>
          </a:xfrm>
          <a:custGeom>
            <a:avLst/>
            <a:gdLst/>
            <a:ahLst/>
            <a:cxnLst/>
            <a:rect l="l" t="t" r="r" b="b"/>
            <a:pathLst>
              <a:path w="686435" h="40004">
                <a:moveTo>
                  <a:pt x="685863" y="0"/>
                </a:moveTo>
                <a:lnTo>
                  <a:pt x="0" y="0"/>
                </a:lnTo>
                <a:lnTo>
                  <a:pt x="0" y="39395"/>
                </a:lnTo>
                <a:lnTo>
                  <a:pt x="685863" y="39395"/>
                </a:lnTo>
                <a:lnTo>
                  <a:pt x="685863" y="0"/>
                </a:lnTo>
                <a:close/>
              </a:path>
            </a:pathLst>
          </a:custGeom>
          <a:solidFill>
            <a:srgbClr val="FFFFFF">
              <a:alpha val="903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38" name="bg object 338"/>
          <p:cNvSpPr/>
          <p:nvPr/>
        </p:nvSpPr>
        <p:spPr>
          <a:xfrm>
            <a:off x="5808687" y="8919883"/>
            <a:ext cx="666750" cy="40005"/>
          </a:xfrm>
          <a:custGeom>
            <a:avLst/>
            <a:gdLst/>
            <a:ahLst/>
            <a:cxnLst/>
            <a:rect l="l" t="t" r="r" b="b"/>
            <a:pathLst>
              <a:path w="666750" h="40004">
                <a:moveTo>
                  <a:pt x="666241" y="0"/>
                </a:moveTo>
                <a:lnTo>
                  <a:pt x="0" y="0"/>
                </a:lnTo>
                <a:lnTo>
                  <a:pt x="0" y="39395"/>
                </a:lnTo>
                <a:lnTo>
                  <a:pt x="666241" y="39395"/>
                </a:lnTo>
                <a:lnTo>
                  <a:pt x="666241" y="0"/>
                </a:lnTo>
                <a:close/>
              </a:path>
            </a:pathLst>
          </a:custGeom>
          <a:solidFill>
            <a:srgbClr val="FFFFFF">
              <a:alpha val="967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39" name="bg object 339"/>
          <p:cNvSpPr/>
          <p:nvPr/>
        </p:nvSpPr>
        <p:spPr>
          <a:xfrm>
            <a:off x="5818466" y="8919883"/>
            <a:ext cx="647065" cy="40005"/>
          </a:xfrm>
          <a:custGeom>
            <a:avLst/>
            <a:gdLst/>
            <a:ahLst/>
            <a:cxnLst/>
            <a:rect l="l" t="t" r="r" b="b"/>
            <a:pathLst>
              <a:path w="647064" h="40004">
                <a:moveTo>
                  <a:pt x="646684" y="0"/>
                </a:moveTo>
                <a:lnTo>
                  <a:pt x="0" y="0"/>
                </a:lnTo>
                <a:lnTo>
                  <a:pt x="0" y="39395"/>
                </a:lnTo>
                <a:lnTo>
                  <a:pt x="646684" y="39395"/>
                </a:lnTo>
                <a:lnTo>
                  <a:pt x="646684" y="0"/>
                </a:lnTo>
                <a:close/>
              </a:path>
            </a:pathLst>
          </a:custGeom>
          <a:solidFill>
            <a:srgbClr val="FFFFFF">
              <a:alpha val="1032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40" name="bg object 340"/>
          <p:cNvSpPr/>
          <p:nvPr/>
        </p:nvSpPr>
        <p:spPr>
          <a:xfrm>
            <a:off x="5828245" y="8919883"/>
            <a:ext cx="627380" cy="40005"/>
          </a:xfrm>
          <a:custGeom>
            <a:avLst/>
            <a:gdLst/>
            <a:ahLst/>
            <a:cxnLst/>
            <a:rect l="l" t="t" r="r" b="b"/>
            <a:pathLst>
              <a:path w="627379" h="40004">
                <a:moveTo>
                  <a:pt x="627049" y="0"/>
                </a:moveTo>
                <a:lnTo>
                  <a:pt x="0" y="0"/>
                </a:lnTo>
                <a:lnTo>
                  <a:pt x="0" y="39395"/>
                </a:lnTo>
                <a:lnTo>
                  <a:pt x="627049" y="39395"/>
                </a:lnTo>
                <a:lnTo>
                  <a:pt x="627049" y="0"/>
                </a:lnTo>
                <a:close/>
              </a:path>
            </a:pathLst>
          </a:custGeom>
          <a:solidFill>
            <a:srgbClr val="FFFFFF">
              <a:alpha val="1096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41" name="bg object 341"/>
          <p:cNvSpPr/>
          <p:nvPr/>
        </p:nvSpPr>
        <p:spPr>
          <a:xfrm>
            <a:off x="5838101" y="8919883"/>
            <a:ext cx="607695" cy="40005"/>
          </a:xfrm>
          <a:custGeom>
            <a:avLst/>
            <a:gdLst/>
            <a:ahLst/>
            <a:cxnLst/>
            <a:rect l="l" t="t" r="r" b="b"/>
            <a:pathLst>
              <a:path w="607695" h="40004">
                <a:moveTo>
                  <a:pt x="607491" y="0"/>
                </a:moveTo>
                <a:lnTo>
                  <a:pt x="0" y="0"/>
                </a:lnTo>
                <a:lnTo>
                  <a:pt x="0" y="39395"/>
                </a:lnTo>
                <a:lnTo>
                  <a:pt x="607491" y="39395"/>
                </a:lnTo>
                <a:lnTo>
                  <a:pt x="607491" y="0"/>
                </a:lnTo>
                <a:close/>
              </a:path>
            </a:pathLst>
          </a:custGeom>
          <a:solidFill>
            <a:srgbClr val="FFFFFF">
              <a:alpha val="1161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42" name="bg object 342"/>
          <p:cNvSpPr/>
          <p:nvPr/>
        </p:nvSpPr>
        <p:spPr>
          <a:xfrm>
            <a:off x="5847880" y="8919883"/>
            <a:ext cx="588010" cy="40005"/>
          </a:xfrm>
          <a:custGeom>
            <a:avLst/>
            <a:gdLst/>
            <a:ahLst/>
            <a:cxnLst/>
            <a:rect l="l" t="t" r="r" b="b"/>
            <a:pathLst>
              <a:path w="588010" h="40004">
                <a:moveTo>
                  <a:pt x="587933" y="0"/>
                </a:moveTo>
                <a:lnTo>
                  <a:pt x="0" y="0"/>
                </a:lnTo>
                <a:lnTo>
                  <a:pt x="0" y="39395"/>
                </a:lnTo>
                <a:lnTo>
                  <a:pt x="587933" y="39395"/>
                </a:lnTo>
                <a:lnTo>
                  <a:pt x="587933" y="0"/>
                </a:lnTo>
                <a:close/>
              </a:path>
            </a:pathLst>
          </a:custGeom>
          <a:solidFill>
            <a:srgbClr val="FFFFFF">
              <a:alpha val="1225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43" name="bg object 343"/>
          <p:cNvSpPr/>
          <p:nvPr/>
        </p:nvSpPr>
        <p:spPr>
          <a:xfrm>
            <a:off x="5857659" y="8919883"/>
            <a:ext cx="568325" cy="40005"/>
          </a:xfrm>
          <a:custGeom>
            <a:avLst/>
            <a:gdLst/>
            <a:ahLst/>
            <a:cxnLst/>
            <a:rect l="l" t="t" r="r" b="b"/>
            <a:pathLst>
              <a:path w="568325" h="40004">
                <a:moveTo>
                  <a:pt x="568312" y="0"/>
                </a:moveTo>
                <a:lnTo>
                  <a:pt x="0" y="0"/>
                </a:lnTo>
                <a:lnTo>
                  <a:pt x="0" y="39395"/>
                </a:lnTo>
                <a:lnTo>
                  <a:pt x="568312" y="39395"/>
                </a:lnTo>
                <a:lnTo>
                  <a:pt x="568312" y="0"/>
                </a:lnTo>
                <a:close/>
              </a:path>
            </a:pathLst>
          </a:custGeom>
          <a:solidFill>
            <a:srgbClr val="FFFFFF">
              <a:alpha val="1290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44" name="bg object 344"/>
          <p:cNvSpPr/>
          <p:nvPr/>
        </p:nvSpPr>
        <p:spPr>
          <a:xfrm>
            <a:off x="5867438" y="8919883"/>
            <a:ext cx="549275" cy="40005"/>
          </a:xfrm>
          <a:custGeom>
            <a:avLst/>
            <a:gdLst/>
            <a:ahLst/>
            <a:cxnLst/>
            <a:rect l="l" t="t" r="r" b="b"/>
            <a:pathLst>
              <a:path w="549275" h="40004">
                <a:moveTo>
                  <a:pt x="548754" y="0"/>
                </a:moveTo>
                <a:lnTo>
                  <a:pt x="0" y="0"/>
                </a:lnTo>
                <a:lnTo>
                  <a:pt x="0" y="39395"/>
                </a:lnTo>
                <a:lnTo>
                  <a:pt x="548754" y="39395"/>
                </a:lnTo>
                <a:lnTo>
                  <a:pt x="548754" y="0"/>
                </a:lnTo>
                <a:close/>
              </a:path>
            </a:pathLst>
          </a:custGeom>
          <a:solidFill>
            <a:srgbClr val="FFFFFF">
              <a:alpha val="1354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45" name="bg object 345"/>
          <p:cNvSpPr/>
          <p:nvPr/>
        </p:nvSpPr>
        <p:spPr>
          <a:xfrm>
            <a:off x="5877280" y="8919883"/>
            <a:ext cx="529590" cy="40005"/>
          </a:xfrm>
          <a:custGeom>
            <a:avLst/>
            <a:gdLst/>
            <a:ahLst/>
            <a:cxnLst/>
            <a:rect l="l" t="t" r="r" b="b"/>
            <a:pathLst>
              <a:path w="529589" h="40004">
                <a:moveTo>
                  <a:pt x="529120" y="0"/>
                </a:moveTo>
                <a:lnTo>
                  <a:pt x="0" y="0"/>
                </a:lnTo>
                <a:lnTo>
                  <a:pt x="0" y="39395"/>
                </a:lnTo>
                <a:lnTo>
                  <a:pt x="529120" y="39395"/>
                </a:lnTo>
                <a:lnTo>
                  <a:pt x="529120" y="0"/>
                </a:lnTo>
                <a:close/>
              </a:path>
            </a:pathLst>
          </a:custGeom>
          <a:solidFill>
            <a:srgbClr val="FFFFFF">
              <a:alpha val="1419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46" name="bg object 346"/>
          <p:cNvSpPr/>
          <p:nvPr/>
        </p:nvSpPr>
        <p:spPr>
          <a:xfrm>
            <a:off x="5887059" y="8919883"/>
            <a:ext cx="509905" cy="40005"/>
          </a:xfrm>
          <a:custGeom>
            <a:avLst/>
            <a:gdLst/>
            <a:ahLst/>
            <a:cxnLst/>
            <a:rect l="l" t="t" r="r" b="b"/>
            <a:pathLst>
              <a:path w="509904" h="40004">
                <a:moveTo>
                  <a:pt x="509562" y="0"/>
                </a:moveTo>
                <a:lnTo>
                  <a:pt x="0" y="0"/>
                </a:lnTo>
                <a:lnTo>
                  <a:pt x="0" y="39395"/>
                </a:lnTo>
                <a:lnTo>
                  <a:pt x="509562" y="39395"/>
                </a:lnTo>
                <a:lnTo>
                  <a:pt x="509562" y="0"/>
                </a:lnTo>
                <a:close/>
              </a:path>
            </a:pathLst>
          </a:custGeom>
          <a:solidFill>
            <a:srgbClr val="FFFFFF">
              <a:alpha val="1483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47" name="bg object 347"/>
          <p:cNvSpPr/>
          <p:nvPr/>
        </p:nvSpPr>
        <p:spPr>
          <a:xfrm>
            <a:off x="5896838" y="8919883"/>
            <a:ext cx="490220" cy="40005"/>
          </a:xfrm>
          <a:custGeom>
            <a:avLst/>
            <a:gdLst/>
            <a:ahLst/>
            <a:cxnLst/>
            <a:rect l="l" t="t" r="r" b="b"/>
            <a:pathLst>
              <a:path w="490220" h="40004">
                <a:moveTo>
                  <a:pt x="490004" y="0"/>
                </a:moveTo>
                <a:lnTo>
                  <a:pt x="0" y="0"/>
                </a:lnTo>
                <a:lnTo>
                  <a:pt x="0" y="39395"/>
                </a:lnTo>
                <a:lnTo>
                  <a:pt x="490004" y="39395"/>
                </a:lnTo>
                <a:lnTo>
                  <a:pt x="490004" y="0"/>
                </a:lnTo>
                <a:close/>
              </a:path>
            </a:pathLst>
          </a:custGeom>
          <a:solidFill>
            <a:srgbClr val="FFFFFF">
              <a:alpha val="1548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48" name="bg object 348"/>
          <p:cNvSpPr/>
          <p:nvPr/>
        </p:nvSpPr>
        <p:spPr>
          <a:xfrm>
            <a:off x="5906617" y="8919883"/>
            <a:ext cx="470534" cy="40005"/>
          </a:xfrm>
          <a:custGeom>
            <a:avLst/>
            <a:gdLst/>
            <a:ahLst/>
            <a:cxnLst/>
            <a:rect l="l" t="t" r="r" b="b"/>
            <a:pathLst>
              <a:path w="470535" h="40004">
                <a:moveTo>
                  <a:pt x="470382" y="0"/>
                </a:moveTo>
                <a:lnTo>
                  <a:pt x="0" y="0"/>
                </a:lnTo>
                <a:lnTo>
                  <a:pt x="0" y="39395"/>
                </a:lnTo>
                <a:lnTo>
                  <a:pt x="470382" y="39395"/>
                </a:lnTo>
                <a:lnTo>
                  <a:pt x="470382" y="0"/>
                </a:lnTo>
                <a:close/>
              </a:path>
            </a:pathLst>
          </a:custGeom>
          <a:solidFill>
            <a:srgbClr val="FFFFFF">
              <a:alpha val="1612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49" name="bg object 349"/>
          <p:cNvSpPr/>
          <p:nvPr/>
        </p:nvSpPr>
        <p:spPr>
          <a:xfrm>
            <a:off x="5916396" y="8919883"/>
            <a:ext cx="450850" cy="40005"/>
          </a:xfrm>
          <a:custGeom>
            <a:avLst/>
            <a:gdLst/>
            <a:ahLst/>
            <a:cxnLst/>
            <a:rect l="l" t="t" r="r" b="b"/>
            <a:pathLst>
              <a:path w="450850" h="40004">
                <a:moveTo>
                  <a:pt x="450824" y="0"/>
                </a:moveTo>
                <a:lnTo>
                  <a:pt x="0" y="0"/>
                </a:lnTo>
                <a:lnTo>
                  <a:pt x="0" y="39395"/>
                </a:lnTo>
                <a:lnTo>
                  <a:pt x="450824" y="39395"/>
                </a:lnTo>
                <a:lnTo>
                  <a:pt x="450824" y="0"/>
                </a:lnTo>
                <a:close/>
              </a:path>
            </a:pathLst>
          </a:custGeom>
          <a:solidFill>
            <a:srgbClr val="FFFFFF">
              <a:alpha val="1677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50" name="bg object 350"/>
          <p:cNvSpPr/>
          <p:nvPr/>
        </p:nvSpPr>
        <p:spPr>
          <a:xfrm>
            <a:off x="5926175" y="8919883"/>
            <a:ext cx="431800" cy="40005"/>
          </a:xfrm>
          <a:custGeom>
            <a:avLst/>
            <a:gdLst/>
            <a:ahLst/>
            <a:cxnLst/>
            <a:rect l="l" t="t" r="r" b="b"/>
            <a:pathLst>
              <a:path w="431800" h="40004">
                <a:moveTo>
                  <a:pt x="431190" y="0"/>
                </a:moveTo>
                <a:lnTo>
                  <a:pt x="0" y="0"/>
                </a:lnTo>
                <a:lnTo>
                  <a:pt x="0" y="39395"/>
                </a:lnTo>
                <a:lnTo>
                  <a:pt x="431190" y="39395"/>
                </a:lnTo>
                <a:lnTo>
                  <a:pt x="431190" y="0"/>
                </a:lnTo>
                <a:close/>
              </a:path>
            </a:pathLst>
          </a:custGeom>
          <a:solidFill>
            <a:srgbClr val="FFFFFF">
              <a:alpha val="1741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51" name="bg object 351"/>
          <p:cNvSpPr/>
          <p:nvPr/>
        </p:nvSpPr>
        <p:spPr>
          <a:xfrm>
            <a:off x="5936030" y="8919883"/>
            <a:ext cx="412115" cy="40005"/>
          </a:xfrm>
          <a:custGeom>
            <a:avLst/>
            <a:gdLst/>
            <a:ahLst/>
            <a:cxnLst/>
            <a:rect l="l" t="t" r="r" b="b"/>
            <a:pathLst>
              <a:path w="412114" h="40004">
                <a:moveTo>
                  <a:pt x="411632" y="0"/>
                </a:moveTo>
                <a:lnTo>
                  <a:pt x="0" y="0"/>
                </a:lnTo>
                <a:lnTo>
                  <a:pt x="0" y="39395"/>
                </a:lnTo>
                <a:lnTo>
                  <a:pt x="411632" y="39395"/>
                </a:lnTo>
                <a:lnTo>
                  <a:pt x="411632" y="0"/>
                </a:lnTo>
                <a:close/>
              </a:path>
            </a:pathLst>
          </a:custGeom>
          <a:solidFill>
            <a:srgbClr val="FFFFFF">
              <a:alpha val="1806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52" name="bg object 352"/>
          <p:cNvSpPr/>
          <p:nvPr/>
        </p:nvSpPr>
        <p:spPr>
          <a:xfrm>
            <a:off x="5945809" y="8919883"/>
            <a:ext cx="392430" cy="40005"/>
          </a:xfrm>
          <a:custGeom>
            <a:avLst/>
            <a:gdLst/>
            <a:ahLst/>
            <a:cxnLst/>
            <a:rect l="l" t="t" r="r" b="b"/>
            <a:pathLst>
              <a:path w="392429" h="40004">
                <a:moveTo>
                  <a:pt x="392010" y="0"/>
                </a:moveTo>
                <a:lnTo>
                  <a:pt x="0" y="0"/>
                </a:lnTo>
                <a:lnTo>
                  <a:pt x="0" y="39395"/>
                </a:lnTo>
                <a:lnTo>
                  <a:pt x="392010" y="39395"/>
                </a:lnTo>
                <a:lnTo>
                  <a:pt x="392010" y="0"/>
                </a:lnTo>
                <a:close/>
              </a:path>
            </a:pathLst>
          </a:custGeom>
          <a:solidFill>
            <a:srgbClr val="FFFFFF">
              <a:alpha val="1870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53" name="bg object 353"/>
          <p:cNvSpPr/>
          <p:nvPr/>
        </p:nvSpPr>
        <p:spPr>
          <a:xfrm>
            <a:off x="5955588" y="8919883"/>
            <a:ext cx="372745" cy="40005"/>
          </a:xfrm>
          <a:custGeom>
            <a:avLst/>
            <a:gdLst/>
            <a:ahLst/>
            <a:cxnLst/>
            <a:rect l="l" t="t" r="r" b="b"/>
            <a:pathLst>
              <a:path w="372745" h="40004">
                <a:moveTo>
                  <a:pt x="372452" y="0"/>
                </a:moveTo>
                <a:lnTo>
                  <a:pt x="0" y="0"/>
                </a:lnTo>
                <a:lnTo>
                  <a:pt x="0" y="39395"/>
                </a:lnTo>
                <a:lnTo>
                  <a:pt x="372452" y="39395"/>
                </a:lnTo>
                <a:lnTo>
                  <a:pt x="372452" y="0"/>
                </a:lnTo>
                <a:close/>
              </a:path>
            </a:pathLst>
          </a:custGeom>
          <a:solidFill>
            <a:srgbClr val="FFFFFF">
              <a:alpha val="19352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54" name="bg object 354"/>
          <p:cNvSpPr/>
          <p:nvPr/>
        </p:nvSpPr>
        <p:spPr>
          <a:xfrm>
            <a:off x="5965367" y="8919883"/>
            <a:ext cx="353060" cy="40005"/>
          </a:xfrm>
          <a:custGeom>
            <a:avLst/>
            <a:gdLst/>
            <a:ahLst/>
            <a:cxnLst/>
            <a:rect l="l" t="t" r="r" b="b"/>
            <a:pathLst>
              <a:path w="353060" h="40004">
                <a:moveTo>
                  <a:pt x="352894" y="0"/>
                </a:moveTo>
                <a:lnTo>
                  <a:pt x="0" y="0"/>
                </a:lnTo>
                <a:lnTo>
                  <a:pt x="0" y="39395"/>
                </a:lnTo>
                <a:lnTo>
                  <a:pt x="352894" y="39395"/>
                </a:lnTo>
                <a:lnTo>
                  <a:pt x="352894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55" name="bg object 355"/>
          <p:cNvSpPr/>
          <p:nvPr/>
        </p:nvSpPr>
        <p:spPr>
          <a:xfrm>
            <a:off x="5583612" y="5718804"/>
            <a:ext cx="2586990" cy="322580"/>
          </a:xfrm>
          <a:custGeom>
            <a:avLst/>
            <a:gdLst/>
            <a:ahLst/>
            <a:cxnLst/>
            <a:rect l="l" t="t" r="r" b="b"/>
            <a:pathLst>
              <a:path w="2586990" h="322579">
                <a:moveTo>
                  <a:pt x="2376462" y="70561"/>
                </a:moveTo>
                <a:lnTo>
                  <a:pt x="2315527" y="70561"/>
                </a:lnTo>
                <a:lnTo>
                  <a:pt x="2302586" y="317004"/>
                </a:lnTo>
                <a:lnTo>
                  <a:pt x="2342692" y="317004"/>
                </a:lnTo>
                <a:lnTo>
                  <a:pt x="2347328" y="214223"/>
                </a:lnTo>
                <a:lnTo>
                  <a:pt x="2351404" y="112420"/>
                </a:lnTo>
                <a:lnTo>
                  <a:pt x="2392690" y="112420"/>
                </a:lnTo>
                <a:lnTo>
                  <a:pt x="2376462" y="70561"/>
                </a:lnTo>
                <a:close/>
              </a:path>
              <a:path w="2586990" h="322579">
                <a:moveTo>
                  <a:pt x="2575713" y="112420"/>
                </a:moveTo>
                <a:lnTo>
                  <a:pt x="2537637" y="112420"/>
                </a:lnTo>
                <a:lnTo>
                  <a:pt x="2541714" y="214223"/>
                </a:lnTo>
                <a:lnTo>
                  <a:pt x="2546362" y="317004"/>
                </a:lnTo>
                <a:lnTo>
                  <a:pt x="2586456" y="317004"/>
                </a:lnTo>
                <a:lnTo>
                  <a:pt x="2575713" y="112420"/>
                </a:lnTo>
                <a:close/>
              </a:path>
              <a:path w="2586990" h="322579">
                <a:moveTo>
                  <a:pt x="2392690" y="112420"/>
                </a:moveTo>
                <a:lnTo>
                  <a:pt x="2355418" y="112420"/>
                </a:lnTo>
                <a:lnTo>
                  <a:pt x="2423667" y="287528"/>
                </a:lnTo>
                <a:lnTo>
                  <a:pt x="2465527" y="287528"/>
                </a:lnTo>
                <a:lnTo>
                  <a:pt x="2483010" y="242570"/>
                </a:lnTo>
                <a:lnTo>
                  <a:pt x="2443149" y="242570"/>
                </a:lnTo>
                <a:lnTo>
                  <a:pt x="2392690" y="112420"/>
                </a:lnTo>
                <a:close/>
              </a:path>
              <a:path w="2586990" h="322579">
                <a:moveTo>
                  <a:pt x="2573515" y="70561"/>
                </a:moveTo>
                <a:lnTo>
                  <a:pt x="2512796" y="70561"/>
                </a:lnTo>
                <a:lnTo>
                  <a:pt x="2445892" y="242570"/>
                </a:lnTo>
                <a:lnTo>
                  <a:pt x="2483010" y="242570"/>
                </a:lnTo>
                <a:lnTo>
                  <a:pt x="2533624" y="112420"/>
                </a:lnTo>
                <a:lnTo>
                  <a:pt x="2575713" y="112420"/>
                </a:lnTo>
                <a:lnTo>
                  <a:pt x="2573515" y="70561"/>
                </a:lnTo>
                <a:close/>
              </a:path>
              <a:path w="2586990" h="322579">
                <a:moveTo>
                  <a:pt x="2070417" y="70561"/>
                </a:moveTo>
                <a:lnTo>
                  <a:pt x="2029472" y="70561"/>
                </a:lnTo>
                <a:lnTo>
                  <a:pt x="2029500" y="215201"/>
                </a:lnTo>
                <a:lnTo>
                  <a:pt x="2036176" y="261424"/>
                </a:lnTo>
                <a:lnTo>
                  <a:pt x="2056282" y="295198"/>
                </a:lnTo>
                <a:lnTo>
                  <a:pt x="2090570" y="315741"/>
                </a:lnTo>
                <a:lnTo>
                  <a:pt x="2139784" y="322567"/>
                </a:lnTo>
                <a:lnTo>
                  <a:pt x="2166350" y="320862"/>
                </a:lnTo>
                <a:lnTo>
                  <a:pt x="2189156" y="315741"/>
                </a:lnTo>
                <a:lnTo>
                  <a:pt x="2208189" y="307190"/>
                </a:lnTo>
                <a:lnTo>
                  <a:pt x="2223439" y="295198"/>
                </a:lnTo>
                <a:lnTo>
                  <a:pt x="2228708" y="288302"/>
                </a:lnTo>
                <a:lnTo>
                  <a:pt x="2139784" y="288302"/>
                </a:lnTo>
                <a:lnTo>
                  <a:pt x="2122744" y="287129"/>
                </a:lnTo>
                <a:lnTo>
                  <a:pt x="2086813" y="269582"/>
                </a:lnTo>
                <a:lnTo>
                  <a:pt x="2071436" y="231972"/>
                </a:lnTo>
                <a:lnTo>
                  <a:pt x="2070417" y="215201"/>
                </a:lnTo>
                <a:lnTo>
                  <a:pt x="2070417" y="70561"/>
                </a:lnTo>
                <a:close/>
              </a:path>
              <a:path w="2586990" h="322579">
                <a:moveTo>
                  <a:pt x="2250097" y="70561"/>
                </a:moveTo>
                <a:lnTo>
                  <a:pt x="2209228" y="70561"/>
                </a:lnTo>
                <a:lnTo>
                  <a:pt x="2209228" y="215201"/>
                </a:lnTo>
                <a:lnTo>
                  <a:pt x="2208209" y="231972"/>
                </a:lnTo>
                <a:lnTo>
                  <a:pt x="2192832" y="269582"/>
                </a:lnTo>
                <a:lnTo>
                  <a:pt x="2156871" y="287129"/>
                </a:lnTo>
                <a:lnTo>
                  <a:pt x="2139784" y="288302"/>
                </a:lnTo>
                <a:lnTo>
                  <a:pt x="2228708" y="288302"/>
                </a:lnTo>
                <a:lnTo>
                  <a:pt x="2235111" y="279920"/>
                </a:lnTo>
                <a:lnTo>
                  <a:pt x="2243440" y="261424"/>
                </a:lnTo>
                <a:lnTo>
                  <a:pt x="2248433" y="239711"/>
                </a:lnTo>
                <a:lnTo>
                  <a:pt x="2250069" y="215201"/>
                </a:lnTo>
                <a:lnTo>
                  <a:pt x="2250097" y="70561"/>
                </a:lnTo>
                <a:close/>
              </a:path>
              <a:path w="2586990" h="322579">
                <a:moveTo>
                  <a:pt x="1779371" y="261073"/>
                </a:moveTo>
                <a:lnTo>
                  <a:pt x="1783664" y="300824"/>
                </a:lnTo>
                <a:lnTo>
                  <a:pt x="1823175" y="315071"/>
                </a:lnTo>
                <a:lnTo>
                  <a:pt x="1869786" y="321796"/>
                </a:lnTo>
                <a:lnTo>
                  <a:pt x="1880476" y="321995"/>
                </a:lnTo>
                <a:lnTo>
                  <a:pt x="1904957" y="320874"/>
                </a:lnTo>
                <a:lnTo>
                  <a:pt x="1944105" y="311907"/>
                </a:lnTo>
                <a:lnTo>
                  <a:pt x="1974872" y="286753"/>
                </a:lnTo>
                <a:lnTo>
                  <a:pt x="1878926" y="286753"/>
                </a:lnTo>
                <a:lnTo>
                  <a:pt x="1864210" y="286254"/>
                </a:lnTo>
                <a:lnTo>
                  <a:pt x="1823275" y="278803"/>
                </a:lnTo>
                <a:lnTo>
                  <a:pt x="1788922" y="265862"/>
                </a:lnTo>
                <a:lnTo>
                  <a:pt x="1779371" y="261073"/>
                </a:lnTo>
                <a:close/>
              </a:path>
              <a:path w="2586990" h="322579">
                <a:moveTo>
                  <a:pt x="1876183" y="65570"/>
                </a:moveTo>
                <a:lnTo>
                  <a:pt x="1833605" y="69857"/>
                </a:lnTo>
                <a:lnTo>
                  <a:pt x="1792910" y="92365"/>
                </a:lnTo>
                <a:lnTo>
                  <a:pt x="1779371" y="132473"/>
                </a:lnTo>
                <a:lnTo>
                  <a:pt x="1779371" y="133807"/>
                </a:lnTo>
                <a:lnTo>
                  <a:pt x="1794014" y="176817"/>
                </a:lnTo>
                <a:lnTo>
                  <a:pt x="1830390" y="197077"/>
                </a:lnTo>
                <a:lnTo>
                  <a:pt x="1886377" y="208482"/>
                </a:lnTo>
                <a:lnTo>
                  <a:pt x="1897459" y="210600"/>
                </a:lnTo>
                <a:lnTo>
                  <a:pt x="1936534" y="227723"/>
                </a:lnTo>
                <a:lnTo>
                  <a:pt x="1940686" y="232867"/>
                </a:lnTo>
                <a:lnTo>
                  <a:pt x="1942731" y="239610"/>
                </a:lnTo>
                <a:lnTo>
                  <a:pt x="1942709" y="249885"/>
                </a:lnTo>
                <a:lnTo>
                  <a:pt x="1941769" y="258466"/>
                </a:lnTo>
                <a:lnTo>
                  <a:pt x="1907479" y="284438"/>
                </a:lnTo>
                <a:lnTo>
                  <a:pt x="1893681" y="286254"/>
                </a:lnTo>
                <a:lnTo>
                  <a:pt x="1892158" y="286254"/>
                </a:lnTo>
                <a:lnTo>
                  <a:pt x="1878926" y="286753"/>
                </a:lnTo>
                <a:lnTo>
                  <a:pt x="1974872" y="286753"/>
                </a:lnTo>
                <a:lnTo>
                  <a:pt x="1978280" y="281565"/>
                </a:lnTo>
                <a:lnTo>
                  <a:pt x="1983173" y="266880"/>
                </a:lnTo>
                <a:lnTo>
                  <a:pt x="1984806" y="249885"/>
                </a:lnTo>
                <a:lnTo>
                  <a:pt x="1984806" y="247561"/>
                </a:lnTo>
                <a:lnTo>
                  <a:pt x="1975167" y="209575"/>
                </a:lnTo>
                <a:lnTo>
                  <a:pt x="1933422" y="183948"/>
                </a:lnTo>
                <a:lnTo>
                  <a:pt x="1876859" y="172411"/>
                </a:lnTo>
                <a:lnTo>
                  <a:pt x="1865305" y="170040"/>
                </a:lnTo>
                <a:lnTo>
                  <a:pt x="1826933" y="152095"/>
                </a:lnTo>
                <a:lnTo>
                  <a:pt x="1823275" y="147104"/>
                </a:lnTo>
                <a:lnTo>
                  <a:pt x="1821446" y="140906"/>
                </a:lnTo>
                <a:lnTo>
                  <a:pt x="1821446" y="126136"/>
                </a:lnTo>
                <a:lnTo>
                  <a:pt x="1852922" y="101761"/>
                </a:lnTo>
                <a:lnTo>
                  <a:pt x="1881035" y="99479"/>
                </a:lnTo>
                <a:lnTo>
                  <a:pt x="1971356" y="99479"/>
                </a:lnTo>
                <a:lnTo>
                  <a:pt x="1969744" y="84836"/>
                </a:lnTo>
                <a:lnTo>
                  <a:pt x="1931822" y="71475"/>
                </a:lnTo>
                <a:lnTo>
                  <a:pt x="1891888" y="65939"/>
                </a:lnTo>
                <a:lnTo>
                  <a:pt x="1876183" y="65570"/>
                </a:lnTo>
                <a:close/>
              </a:path>
              <a:path w="2586990" h="322579">
                <a:moveTo>
                  <a:pt x="1971356" y="99479"/>
                </a:moveTo>
                <a:lnTo>
                  <a:pt x="1881035" y="99479"/>
                </a:lnTo>
                <a:lnTo>
                  <a:pt x="1894959" y="99873"/>
                </a:lnTo>
                <a:lnTo>
                  <a:pt x="1908246" y="101052"/>
                </a:lnTo>
                <a:lnTo>
                  <a:pt x="1954769" y="112745"/>
                </a:lnTo>
                <a:lnTo>
                  <a:pt x="1973757" y="121285"/>
                </a:lnTo>
                <a:lnTo>
                  <a:pt x="1971608" y="101761"/>
                </a:lnTo>
                <a:lnTo>
                  <a:pt x="1971530" y="101052"/>
                </a:lnTo>
                <a:lnTo>
                  <a:pt x="1971468" y="100488"/>
                </a:lnTo>
                <a:lnTo>
                  <a:pt x="1971356" y="99479"/>
                </a:lnTo>
                <a:close/>
              </a:path>
              <a:path w="2586990" h="322579">
                <a:moveTo>
                  <a:pt x="1563598" y="70561"/>
                </a:moveTo>
                <a:lnTo>
                  <a:pt x="1536026" y="70561"/>
                </a:lnTo>
                <a:lnTo>
                  <a:pt x="1536026" y="317004"/>
                </a:lnTo>
                <a:lnTo>
                  <a:pt x="1576336" y="317004"/>
                </a:lnTo>
                <a:lnTo>
                  <a:pt x="1576336" y="237363"/>
                </a:lnTo>
                <a:lnTo>
                  <a:pt x="1564373" y="237363"/>
                </a:lnTo>
                <a:lnTo>
                  <a:pt x="1564373" y="204012"/>
                </a:lnTo>
                <a:lnTo>
                  <a:pt x="1576120" y="204012"/>
                </a:lnTo>
                <a:lnTo>
                  <a:pt x="1576120" y="103695"/>
                </a:lnTo>
                <a:lnTo>
                  <a:pt x="1563598" y="103695"/>
                </a:lnTo>
                <a:lnTo>
                  <a:pt x="1563598" y="70561"/>
                </a:lnTo>
                <a:close/>
              </a:path>
              <a:path w="2586990" h="322579">
                <a:moveTo>
                  <a:pt x="1576120" y="204012"/>
                </a:moveTo>
                <a:lnTo>
                  <a:pt x="1564373" y="204012"/>
                </a:lnTo>
                <a:lnTo>
                  <a:pt x="1564373" y="237363"/>
                </a:lnTo>
                <a:lnTo>
                  <a:pt x="1576336" y="237363"/>
                </a:lnTo>
                <a:lnTo>
                  <a:pt x="1576260" y="225699"/>
                </a:lnTo>
                <a:lnTo>
                  <a:pt x="1576149" y="216611"/>
                </a:lnTo>
                <a:lnTo>
                  <a:pt x="1576120" y="204012"/>
                </a:lnTo>
                <a:close/>
              </a:path>
              <a:path w="2586990" h="322579">
                <a:moveTo>
                  <a:pt x="1653298" y="70561"/>
                </a:moveTo>
                <a:lnTo>
                  <a:pt x="1576120" y="70561"/>
                </a:lnTo>
                <a:lnTo>
                  <a:pt x="1576120" y="103695"/>
                </a:lnTo>
                <a:lnTo>
                  <a:pt x="1652879" y="103695"/>
                </a:lnTo>
                <a:lnTo>
                  <a:pt x="1665171" y="104432"/>
                </a:lnTo>
                <a:lnTo>
                  <a:pt x="1700075" y="129701"/>
                </a:lnTo>
                <a:lnTo>
                  <a:pt x="1703014" y="148437"/>
                </a:lnTo>
                <a:lnTo>
                  <a:pt x="1703003" y="159410"/>
                </a:lnTo>
                <a:lnTo>
                  <a:pt x="1702293" y="168970"/>
                </a:lnTo>
                <a:lnTo>
                  <a:pt x="1700044" y="177893"/>
                </a:lnTo>
                <a:lnTo>
                  <a:pt x="1696304" y="185613"/>
                </a:lnTo>
                <a:lnTo>
                  <a:pt x="1691207" y="191968"/>
                </a:lnTo>
                <a:lnTo>
                  <a:pt x="1691081" y="192125"/>
                </a:lnTo>
                <a:lnTo>
                  <a:pt x="1684176" y="197310"/>
                </a:lnTo>
                <a:lnTo>
                  <a:pt x="1675487" y="201026"/>
                </a:lnTo>
                <a:lnTo>
                  <a:pt x="1664990" y="203264"/>
                </a:lnTo>
                <a:lnTo>
                  <a:pt x="1652663" y="204012"/>
                </a:lnTo>
                <a:lnTo>
                  <a:pt x="1576120" y="204012"/>
                </a:lnTo>
                <a:lnTo>
                  <a:pt x="1576149" y="216611"/>
                </a:lnTo>
                <a:lnTo>
                  <a:pt x="1576260" y="225699"/>
                </a:lnTo>
                <a:lnTo>
                  <a:pt x="1576336" y="237363"/>
                </a:lnTo>
                <a:lnTo>
                  <a:pt x="1653298" y="237363"/>
                </a:lnTo>
                <a:lnTo>
                  <a:pt x="1694067" y="232182"/>
                </a:lnTo>
                <a:lnTo>
                  <a:pt x="1732041" y="205278"/>
                </a:lnTo>
                <a:lnTo>
                  <a:pt x="1744471" y="159410"/>
                </a:lnTo>
                <a:lnTo>
                  <a:pt x="1744471" y="148437"/>
                </a:lnTo>
                <a:lnTo>
                  <a:pt x="1732127" y="102506"/>
                </a:lnTo>
                <a:lnTo>
                  <a:pt x="1694189" y="75723"/>
                </a:lnTo>
                <a:lnTo>
                  <a:pt x="1675313" y="71853"/>
                </a:lnTo>
                <a:lnTo>
                  <a:pt x="1653298" y="70561"/>
                </a:lnTo>
                <a:close/>
              </a:path>
              <a:path w="2586990" h="322579">
                <a:moveTo>
                  <a:pt x="1576120" y="70561"/>
                </a:moveTo>
                <a:lnTo>
                  <a:pt x="1563598" y="70561"/>
                </a:lnTo>
                <a:lnTo>
                  <a:pt x="1563598" y="103695"/>
                </a:lnTo>
                <a:lnTo>
                  <a:pt x="1576120" y="103695"/>
                </a:lnTo>
                <a:lnTo>
                  <a:pt x="1576120" y="70561"/>
                </a:lnTo>
                <a:close/>
              </a:path>
              <a:path w="2586990" h="322579">
                <a:moveTo>
                  <a:pt x="1472564" y="70561"/>
                </a:moveTo>
                <a:lnTo>
                  <a:pt x="1431683" y="70561"/>
                </a:lnTo>
                <a:lnTo>
                  <a:pt x="1431683" y="317004"/>
                </a:lnTo>
                <a:lnTo>
                  <a:pt x="1472564" y="317004"/>
                </a:lnTo>
                <a:lnTo>
                  <a:pt x="1472564" y="70561"/>
                </a:lnTo>
                <a:close/>
              </a:path>
              <a:path w="2586990" h="322579">
                <a:moveTo>
                  <a:pt x="1459547" y="0"/>
                </a:moveTo>
                <a:lnTo>
                  <a:pt x="1444637" y="0"/>
                </a:lnTo>
                <a:lnTo>
                  <a:pt x="1439075" y="1752"/>
                </a:lnTo>
                <a:lnTo>
                  <a:pt x="1431620" y="8928"/>
                </a:lnTo>
                <a:lnTo>
                  <a:pt x="1429791" y="13919"/>
                </a:lnTo>
                <a:lnTo>
                  <a:pt x="1429791" y="27292"/>
                </a:lnTo>
                <a:lnTo>
                  <a:pt x="1431620" y="32219"/>
                </a:lnTo>
                <a:lnTo>
                  <a:pt x="1435353" y="35801"/>
                </a:lnTo>
                <a:lnTo>
                  <a:pt x="1439075" y="39458"/>
                </a:lnTo>
                <a:lnTo>
                  <a:pt x="1444637" y="41224"/>
                </a:lnTo>
                <a:lnTo>
                  <a:pt x="1459547" y="41224"/>
                </a:lnTo>
                <a:lnTo>
                  <a:pt x="1465173" y="39458"/>
                </a:lnTo>
                <a:lnTo>
                  <a:pt x="1468831" y="35801"/>
                </a:lnTo>
                <a:lnTo>
                  <a:pt x="1472488" y="32219"/>
                </a:lnTo>
                <a:lnTo>
                  <a:pt x="1474317" y="27292"/>
                </a:lnTo>
                <a:lnTo>
                  <a:pt x="1474317" y="13919"/>
                </a:lnTo>
                <a:lnTo>
                  <a:pt x="1472488" y="8928"/>
                </a:lnTo>
                <a:lnTo>
                  <a:pt x="1465173" y="1752"/>
                </a:lnTo>
                <a:lnTo>
                  <a:pt x="1459547" y="0"/>
                </a:lnTo>
                <a:close/>
              </a:path>
              <a:path w="2586990" h="322579">
                <a:moveTo>
                  <a:pt x="1070711" y="70561"/>
                </a:moveTo>
                <a:lnTo>
                  <a:pt x="1009713" y="70561"/>
                </a:lnTo>
                <a:lnTo>
                  <a:pt x="996835" y="317004"/>
                </a:lnTo>
                <a:lnTo>
                  <a:pt x="1036942" y="317004"/>
                </a:lnTo>
                <a:lnTo>
                  <a:pt x="1041577" y="214223"/>
                </a:lnTo>
                <a:lnTo>
                  <a:pt x="1045590" y="112420"/>
                </a:lnTo>
                <a:lnTo>
                  <a:pt x="1086940" y="112420"/>
                </a:lnTo>
                <a:lnTo>
                  <a:pt x="1070711" y="70561"/>
                </a:lnTo>
                <a:close/>
              </a:path>
              <a:path w="2586990" h="322579">
                <a:moveTo>
                  <a:pt x="1269962" y="112420"/>
                </a:moveTo>
                <a:lnTo>
                  <a:pt x="1231887" y="112420"/>
                </a:lnTo>
                <a:lnTo>
                  <a:pt x="1235963" y="214223"/>
                </a:lnTo>
                <a:lnTo>
                  <a:pt x="1240612" y="317004"/>
                </a:lnTo>
                <a:lnTo>
                  <a:pt x="1280706" y="317004"/>
                </a:lnTo>
                <a:lnTo>
                  <a:pt x="1269962" y="112420"/>
                </a:lnTo>
                <a:close/>
              </a:path>
              <a:path w="2586990" h="322579">
                <a:moveTo>
                  <a:pt x="1086940" y="112420"/>
                </a:moveTo>
                <a:lnTo>
                  <a:pt x="1049667" y="112420"/>
                </a:lnTo>
                <a:lnTo>
                  <a:pt x="1117917" y="287528"/>
                </a:lnTo>
                <a:lnTo>
                  <a:pt x="1159776" y="287528"/>
                </a:lnTo>
                <a:lnTo>
                  <a:pt x="1177260" y="242570"/>
                </a:lnTo>
                <a:lnTo>
                  <a:pt x="1137399" y="242570"/>
                </a:lnTo>
                <a:lnTo>
                  <a:pt x="1086940" y="112420"/>
                </a:lnTo>
                <a:close/>
              </a:path>
              <a:path w="2586990" h="322579">
                <a:moveTo>
                  <a:pt x="1267764" y="70561"/>
                </a:moveTo>
                <a:lnTo>
                  <a:pt x="1207046" y="70561"/>
                </a:lnTo>
                <a:lnTo>
                  <a:pt x="1140078" y="242570"/>
                </a:lnTo>
                <a:lnTo>
                  <a:pt x="1177260" y="242570"/>
                </a:lnTo>
                <a:lnTo>
                  <a:pt x="1227874" y="112420"/>
                </a:lnTo>
                <a:lnTo>
                  <a:pt x="1269962" y="112420"/>
                </a:lnTo>
                <a:lnTo>
                  <a:pt x="1267764" y="70561"/>
                </a:lnTo>
                <a:close/>
              </a:path>
              <a:path w="2586990" h="322579">
                <a:moveTo>
                  <a:pt x="765022" y="70561"/>
                </a:moveTo>
                <a:lnTo>
                  <a:pt x="758482" y="70561"/>
                </a:lnTo>
                <a:lnTo>
                  <a:pt x="758482" y="317004"/>
                </a:lnTo>
                <a:lnTo>
                  <a:pt x="765238" y="317004"/>
                </a:lnTo>
                <a:lnTo>
                  <a:pt x="765238" y="283235"/>
                </a:lnTo>
                <a:lnTo>
                  <a:pt x="798588" y="283235"/>
                </a:lnTo>
                <a:lnTo>
                  <a:pt x="798588" y="208165"/>
                </a:lnTo>
                <a:lnTo>
                  <a:pt x="780427" y="208165"/>
                </a:lnTo>
                <a:lnTo>
                  <a:pt x="780427" y="175031"/>
                </a:lnTo>
                <a:lnTo>
                  <a:pt x="798588" y="175031"/>
                </a:lnTo>
                <a:lnTo>
                  <a:pt x="798588" y="104114"/>
                </a:lnTo>
                <a:lnTo>
                  <a:pt x="765022" y="104114"/>
                </a:lnTo>
                <a:lnTo>
                  <a:pt x="765022" y="70561"/>
                </a:lnTo>
                <a:close/>
              </a:path>
              <a:path w="2586990" h="322579">
                <a:moveTo>
                  <a:pt x="798588" y="283235"/>
                </a:moveTo>
                <a:lnTo>
                  <a:pt x="765238" y="283235"/>
                </a:lnTo>
                <a:lnTo>
                  <a:pt x="765238" y="317004"/>
                </a:lnTo>
                <a:lnTo>
                  <a:pt x="798588" y="317004"/>
                </a:lnTo>
                <a:lnTo>
                  <a:pt x="798588" y="283235"/>
                </a:lnTo>
                <a:close/>
              </a:path>
              <a:path w="2586990" h="322579">
                <a:moveTo>
                  <a:pt x="949426" y="283235"/>
                </a:moveTo>
                <a:lnTo>
                  <a:pt x="798588" y="283235"/>
                </a:lnTo>
                <a:lnTo>
                  <a:pt x="798588" y="317004"/>
                </a:lnTo>
                <a:lnTo>
                  <a:pt x="949426" y="317004"/>
                </a:lnTo>
                <a:lnTo>
                  <a:pt x="949426" y="283235"/>
                </a:lnTo>
                <a:close/>
              </a:path>
              <a:path w="2586990" h="322579">
                <a:moveTo>
                  <a:pt x="798588" y="175031"/>
                </a:moveTo>
                <a:lnTo>
                  <a:pt x="780427" y="175031"/>
                </a:lnTo>
                <a:lnTo>
                  <a:pt x="780427" y="208165"/>
                </a:lnTo>
                <a:lnTo>
                  <a:pt x="798588" y="208165"/>
                </a:lnTo>
                <a:lnTo>
                  <a:pt x="798588" y="175031"/>
                </a:lnTo>
                <a:close/>
              </a:path>
              <a:path w="2586990" h="322579">
                <a:moveTo>
                  <a:pt x="943787" y="175031"/>
                </a:moveTo>
                <a:lnTo>
                  <a:pt x="798588" y="175031"/>
                </a:lnTo>
                <a:lnTo>
                  <a:pt x="798588" y="208165"/>
                </a:lnTo>
                <a:lnTo>
                  <a:pt x="943787" y="208165"/>
                </a:lnTo>
                <a:lnTo>
                  <a:pt x="943787" y="175031"/>
                </a:lnTo>
                <a:close/>
              </a:path>
              <a:path w="2586990" h="322579">
                <a:moveTo>
                  <a:pt x="798588" y="70561"/>
                </a:moveTo>
                <a:lnTo>
                  <a:pt x="765022" y="70561"/>
                </a:lnTo>
                <a:lnTo>
                  <a:pt x="765022" y="104114"/>
                </a:lnTo>
                <a:lnTo>
                  <a:pt x="798588" y="104114"/>
                </a:lnTo>
                <a:lnTo>
                  <a:pt x="798588" y="70561"/>
                </a:lnTo>
                <a:close/>
              </a:path>
              <a:path w="2586990" h="322579">
                <a:moveTo>
                  <a:pt x="947445" y="70561"/>
                </a:moveTo>
                <a:lnTo>
                  <a:pt x="798588" y="70561"/>
                </a:lnTo>
                <a:lnTo>
                  <a:pt x="798588" y="104114"/>
                </a:lnTo>
                <a:lnTo>
                  <a:pt x="947445" y="104114"/>
                </a:lnTo>
                <a:lnTo>
                  <a:pt x="947445" y="70561"/>
                </a:lnTo>
                <a:close/>
              </a:path>
              <a:path w="2586990" h="322579">
                <a:moveTo>
                  <a:pt x="521601" y="70561"/>
                </a:moveTo>
                <a:lnTo>
                  <a:pt x="494233" y="70561"/>
                </a:lnTo>
                <a:lnTo>
                  <a:pt x="494233" y="317004"/>
                </a:lnTo>
                <a:lnTo>
                  <a:pt x="534339" y="317004"/>
                </a:lnTo>
                <a:lnTo>
                  <a:pt x="534339" y="224452"/>
                </a:lnTo>
                <a:lnTo>
                  <a:pt x="522020" y="224452"/>
                </a:lnTo>
                <a:lnTo>
                  <a:pt x="522020" y="192620"/>
                </a:lnTo>
                <a:lnTo>
                  <a:pt x="534339" y="192620"/>
                </a:lnTo>
                <a:lnTo>
                  <a:pt x="534339" y="103555"/>
                </a:lnTo>
                <a:lnTo>
                  <a:pt x="521601" y="103555"/>
                </a:lnTo>
                <a:lnTo>
                  <a:pt x="521601" y="70561"/>
                </a:lnTo>
                <a:close/>
              </a:path>
              <a:path w="2586990" h="322579">
                <a:moveTo>
                  <a:pt x="680019" y="192620"/>
                </a:moveTo>
                <a:lnTo>
                  <a:pt x="534339" y="192620"/>
                </a:lnTo>
                <a:lnTo>
                  <a:pt x="534339" y="224452"/>
                </a:lnTo>
                <a:lnTo>
                  <a:pt x="648176" y="224739"/>
                </a:lnTo>
                <a:lnTo>
                  <a:pt x="610430" y="224739"/>
                </a:lnTo>
                <a:lnTo>
                  <a:pt x="648449" y="239331"/>
                </a:lnTo>
                <a:lnTo>
                  <a:pt x="666673" y="317004"/>
                </a:lnTo>
                <a:lnTo>
                  <a:pt x="709663" y="317004"/>
                </a:lnTo>
                <a:lnTo>
                  <a:pt x="700227" y="265722"/>
                </a:lnTo>
                <a:lnTo>
                  <a:pt x="686748" y="224739"/>
                </a:lnTo>
                <a:lnTo>
                  <a:pt x="664693" y="205917"/>
                </a:lnTo>
                <a:lnTo>
                  <a:pt x="654291" y="205917"/>
                </a:lnTo>
                <a:lnTo>
                  <a:pt x="635431" y="199936"/>
                </a:lnTo>
                <a:lnTo>
                  <a:pt x="658969" y="199936"/>
                </a:lnTo>
                <a:lnTo>
                  <a:pt x="666705" y="198298"/>
                </a:lnTo>
                <a:lnTo>
                  <a:pt x="677268" y="194310"/>
                </a:lnTo>
                <a:lnTo>
                  <a:pt x="680019" y="192620"/>
                </a:lnTo>
                <a:close/>
              </a:path>
              <a:path w="2586990" h="322579">
                <a:moveTo>
                  <a:pt x="619607" y="70561"/>
                </a:moveTo>
                <a:lnTo>
                  <a:pt x="534339" y="70561"/>
                </a:lnTo>
                <a:lnTo>
                  <a:pt x="534339" y="103555"/>
                </a:lnTo>
                <a:lnTo>
                  <a:pt x="614400" y="103555"/>
                </a:lnTo>
                <a:lnTo>
                  <a:pt x="626521" y="104241"/>
                </a:lnTo>
                <a:lnTo>
                  <a:pt x="660671" y="127673"/>
                </a:lnTo>
                <a:lnTo>
                  <a:pt x="663574" y="145199"/>
                </a:lnTo>
                <a:lnTo>
                  <a:pt x="663574" y="148996"/>
                </a:lnTo>
                <a:lnTo>
                  <a:pt x="645186" y="185788"/>
                </a:lnTo>
                <a:lnTo>
                  <a:pt x="522020" y="192620"/>
                </a:lnTo>
                <a:lnTo>
                  <a:pt x="522020" y="224452"/>
                </a:lnTo>
                <a:lnTo>
                  <a:pt x="534339" y="224452"/>
                </a:lnTo>
                <a:lnTo>
                  <a:pt x="534339" y="192620"/>
                </a:lnTo>
                <a:lnTo>
                  <a:pt x="680019" y="192620"/>
                </a:lnTo>
                <a:lnTo>
                  <a:pt x="704124" y="154521"/>
                </a:lnTo>
                <a:lnTo>
                  <a:pt x="704875" y="142887"/>
                </a:lnTo>
                <a:lnTo>
                  <a:pt x="704875" y="138455"/>
                </a:lnTo>
                <a:lnTo>
                  <a:pt x="693361" y="98339"/>
                </a:lnTo>
                <a:lnTo>
                  <a:pt x="657967" y="75045"/>
                </a:lnTo>
                <a:lnTo>
                  <a:pt x="640279" y="71682"/>
                </a:lnTo>
                <a:lnTo>
                  <a:pt x="619607" y="70561"/>
                </a:lnTo>
                <a:close/>
              </a:path>
              <a:path w="2586990" h="322579">
                <a:moveTo>
                  <a:pt x="635431" y="199936"/>
                </a:moveTo>
                <a:lnTo>
                  <a:pt x="654291" y="205917"/>
                </a:lnTo>
                <a:lnTo>
                  <a:pt x="654291" y="202621"/>
                </a:lnTo>
                <a:lnTo>
                  <a:pt x="646340" y="201032"/>
                </a:lnTo>
                <a:lnTo>
                  <a:pt x="635431" y="199936"/>
                </a:lnTo>
                <a:close/>
              </a:path>
              <a:path w="2586990" h="322579">
                <a:moveTo>
                  <a:pt x="654291" y="202621"/>
                </a:moveTo>
                <a:lnTo>
                  <a:pt x="654291" y="205917"/>
                </a:lnTo>
                <a:lnTo>
                  <a:pt x="664693" y="205917"/>
                </a:lnTo>
                <a:lnTo>
                  <a:pt x="664280" y="205706"/>
                </a:lnTo>
                <a:lnTo>
                  <a:pt x="655956" y="202953"/>
                </a:lnTo>
                <a:lnTo>
                  <a:pt x="654291" y="202621"/>
                </a:lnTo>
                <a:close/>
              </a:path>
              <a:path w="2586990" h="322579">
                <a:moveTo>
                  <a:pt x="658969" y="199936"/>
                </a:moveTo>
                <a:lnTo>
                  <a:pt x="635431" y="199936"/>
                </a:lnTo>
                <a:lnTo>
                  <a:pt x="646340" y="201032"/>
                </a:lnTo>
                <a:lnTo>
                  <a:pt x="654291" y="202621"/>
                </a:lnTo>
                <a:lnTo>
                  <a:pt x="654291" y="201032"/>
                </a:lnTo>
                <a:lnTo>
                  <a:pt x="653791" y="201032"/>
                </a:lnTo>
                <a:lnTo>
                  <a:pt x="658969" y="199936"/>
                </a:lnTo>
                <a:close/>
              </a:path>
              <a:path w="2586990" h="322579">
                <a:moveTo>
                  <a:pt x="534339" y="70561"/>
                </a:moveTo>
                <a:lnTo>
                  <a:pt x="521601" y="70561"/>
                </a:lnTo>
                <a:lnTo>
                  <a:pt x="521601" y="103555"/>
                </a:lnTo>
                <a:lnTo>
                  <a:pt x="534339" y="103555"/>
                </a:lnTo>
                <a:lnTo>
                  <a:pt x="534339" y="70561"/>
                </a:lnTo>
                <a:close/>
              </a:path>
              <a:path w="2586990" h="322579">
                <a:moveTo>
                  <a:pt x="322440" y="64795"/>
                </a:moveTo>
                <a:lnTo>
                  <a:pt x="271035" y="72234"/>
                </a:lnTo>
                <a:lnTo>
                  <a:pt x="233298" y="94551"/>
                </a:lnTo>
                <a:lnTo>
                  <a:pt x="210188" y="130632"/>
                </a:lnTo>
                <a:lnTo>
                  <a:pt x="202561" y="178346"/>
                </a:lnTo>
                <a:lnTo>
                  <a:pt x="202546" y="208800"/>
                </a:lnTo>
                <a:lnTo>
                  <a:pt x="204413" y="233944"/>
                </a:lnTo>
                <a:lnTo>
                  <a:pt x="219815" y="276338"/>
                </a:lnTo>
                <a:lnTo>
                  <a:pt x="250461" y="305824"/>
                </a:lnTo>
                <a:lnTo>
                  <a:pt x="295026" y="320707"/>
                </a:lnTo>
                <a:lnTo>
                  <a:pt x="322440" y="322567"/>
                </a:lnTo>
                <a:lnTo>
                  <a:pt x="349932" y="320707"/>
                </a:lnTo>
                <a:lnTo>
                  <a:pt x="373953" y="315126"/>
                </a:lnTo>
                <a:lnTo>
                  <a:pt x="394518" y="305824"/>
                </a:lnTo>
                <a:lnTo>
                  <a:pt x="411645" y="292798"/>
                </a:lnTo>
                <a:lnTo>
                  <a:pt x="414859" y="288861"/>
                </a:lnTo>
                <a:lnTo>
                  <a:pt x="322440" y="288861"/>
                </a:lnTo>
                <a:lnTo>
                  <a:pt x="304232" y="287542"/>
                </a:lnTo>
                <a:lnTo>
                  <a:pt x="264109" y="267754"/>
                </a:lnTo>
                <a:lnTo>
                  <a:pt x="245714" y="226657"/>
                </a:lnTo>
                <a:lnTo>
                  <a:pt x="244487" y="208800"/>
                </a:lnTo>
                <a:lnTo>
                  <a:pt x="244487" y="178346"/>
                </a:lnTo>
                <a:lnTo>
                  <a:pt x="255524" y="131077"/>
                </a:lnTo>
                <a:lnTo>
                  <a:pt x="288445" y="103755"/>
                </a:lnTo>
                <a:lnTo>
                  <a:pt x="322440" y="98488"/>
                </a:lnTo>
                <a:lnTo>
                  <a:pt x="414859" y="98488"/>
                </a:lnTo>
                <a:lnTo>
                  <a:pt x="411645" y="94551"/>
                </a:lnTo>
                <a:lnTo>
                  <a:pt x="394518" y="81533"/>
                </a:lnTo>
                <a:lnTo>
                  <a:pt x="373953" y="72234"/>
                </a:lnTo>
                <a:lnTo>
                  <a:pt x="349932" y="66655"/>
                </a:lnTo>
                <a:lnTo>
                  <a:pt x="322440" y="64795"/>
                </a:lnTo>
                <a:close/>
              </a:path>
              <a:path w="2586990" h="322579">
                <a:moveTo>
                  <a:pt x="414859" y="98488"/>
                </a:moveTo>
                <a:lnTo>
                  <a:pt x="322440" y="98488"/>
                </a:lnTo>
                <a:lnTo>
                  <a:pt x="340605" y="99806"/>
                </a:lnTo>
                <a:lnTo>
                  <a:pt x="356376" y="103755"/>
                </a:lnTo>
                <a:lnTo>
                  <a:pt x="389306" y="131077"/>
                </a:lnTo>
                <a:lnTo>
                  <a:pt x="400316" y="178346"/>
                </a:lnTo>
                <a:lnTo>
                  <a:pt x="400316" y="208800"/>
                </a:lnTo>
                <a:lnTo>
                  <a:pt x="389306" y="256147"/>
                </a:lnTo>
                <a:lnTo>
                  <a:pt x="356376" y="283584"/>
                </a:lnTo>
                <a:lnTo>
                  <a:pt x="322440" y="288861"/>
                </a:lnTo>
                <a:lnTo>
                  <a:pt x="414859" y="288861"/>
                </a:lnTo>
                <a:lnTo>
                  <a:pt x="425086" y="276338"/>
                </a:lnTo>
                <a:lnTo>
                  <a:pt x="434695" y="256717"/>
                </a:lnTo>
                <a:lnTo>
                  <a:pt x="440466" y="233944"/>
                </a:lnTo>
                <a:lnTo>
                  <a:pt x="442334" y="208800"/>
                </a:lnTo>
                <a:lnTo>
                  <a:pt x="442319" y="178346"/>
                </a:lnTo>
                <a:lnTo>
                  <a:pt x="440466" y="153405"/>
                </a:lnTo>
                <a:lnTo>
                  <a:pt x="434808" y="131077"/>
                </a:lnTo>
                <a:lnTo>
                  <a:pt x="434695" y="130632"/>
                </a:lnTo>
                <a:lnTo>
                  <a:pt x="425086" y="111011"/>
                </a:lnTo>
                <a:lnTo>
                  <a:pt x="414859" y="98488"/>
                </a:lnTo>
                <a:close/>
              </a:path>
              <a:path w="2586990" h="322579">
                <a:moveTo>
                  <a:pt x="40881" y="70561"/>
                </a:moveTo>
                <a:lnTo>
                  <a:pt x="0" y="70561"/>
                </a:lnTo>
                <a:lnTo>
                  <a:pt x="0" y="317004"/>
                </a:lnTo>
                <a:lnTo>
                  <a:pt x="21602" y="317004"/>
                </a:lnTo>
                <a:lnTo>
                  <a:pt x="21602" y="282879"/>
                </a:lnTo>
                <a:lnTo>
                  <a:pt x="40881" y="282879"/>
                </a:lnTo>
                <a:lnTo>
                  <a:pt x="40881" y="70561"/>
                </a:lnTo>
                <a:close/>
              </a:path>
              <a:path w="2586990" h="322579">
                <a:moveTo>
                  <a:pt x="40881" y="282879"/>
                </a:moveTo>
                <a:lnTo>
                  <a:pt x="21602" y="282879"/>
                </a:lnTo>
                <a:lnTo>
                  <a:pt x="21602" y="317004"/>
                </a:lnTo>
                <a:lnTo>
                  <a:pt x="40881" y="317004"/>
                </a:lnTo>
                <a:lnTo>
                  <a:pt x="40881" y="282879"/>
                </a:lnTo>
                <a:close/>
              </a:path>
              <a:path w="2586990" h="322579">
                <a:moveTo>
                  <a:pt x="180530" y="282879"/>
                </a:moveTo>
                <a:lnTo>
                  <a:pt x="40881" y="282879"/>
                </a:lnTo>
                <a:lnTo>
                  <a:pt x="40881" y="317004"/>
                </a:lnTo>
                <a:lnTo>
                  <a:pt x="180530" y="317004"/>
                </a:lnTo>
                <a:lnTo>
                  <a:pt x="180530" y="282879"/>
                </a:lnTo>
                <a:close/>
              </a:path>
            </a:pathLst>
          </a:custGeom>
          <a:solidFill>
            <a:srgbClr val="03040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5800" y="548640"/>
            <a:ext cx="12344400" cy="2194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5800" y="3154680"/>
            <a:ext cx="1234440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663440" y="12755880"/>
            <a:ext cx="438912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85800" y="12755880"/>
            <a:ext cx="315468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875520" y="12755880"/>
            <a:ext cx="315468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7.png"/><Relationship Id="rId7" Type="http://schemas.openxmlformats.org/officeDocument/2006/relationships/image" Target="../media/image28.png"/><Relationship Id="rId8" Type="http://schemas.openxmlformats.org/officeDocument/2006/relationships/image" Target="../media/image29.png"/><Relationship Id="rId9" Type="http://schemas.openxmlformats.org/officeDocument/2006/relationships/image" Target="../media/image30.png"/><Relationship Id="rId10" Type="http://schemas.openxmlformats.org/officeDocument/2006/relationships/image" Target="../media/image31.png"/><Relationship Id="rId11" Type="http://schemas.openxmlformats.org/officeDocument/2006/relationships/image" Target="../media/image32.png"/><Relationship Id="rId12" Type="http://schemas.openxmlformats.org/officeDocument/2006/relationships/image" Target="../media/image33.png"/><Relationship Id="rId13" Type="http://schemas.openxmlformats.org/officeDocument/2006/relationships/image" Target="../media/image34.png"/><Relationship Id="rId14" Type="http://schemas.openxmlformats.org/officeDocument/2006/relationships/image" Target="../media/image35.png"/><Relationship Id="rId15" Type="http://schemas.openxmlformats.org/officeDocument/2006/relationships/image" Target="../media/image3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403658" y="6100167"/>
            <a:ext cx="942340" cy="48831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3000" spc="-20" b="0">
                <a:solidFill>
                  <a:srgbClr val="030404"/>
                </a:solidFill>
                <a:latin typeface="Anek Latin SemiExpanded Medium"/>
                <a:cs typeface="Anek Latin SemiExpanded Medium"/>
              </a:rPr>
              <a:t>2024</a:t>
            </a:r>
            <a:endParaRPr sz="3000">
              <a:latin typeface="Anek Latin SemiExpanded Medium"/>
              <a:cs typeface="Anek Latin SemiExpanded Medium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1469768" y="5718804"/>
            <a:ext cx="2586990" cy="322580"/>
          </a:xfrm>
          <a:custGeom>
            <a:avLst/>
            <a:gdLst/>
            <a:ahLst/>
            <a:cxnLst/>
            <a:rect l="l" t="t" r="r" b="b"/>
            <a:pathLst>
              <a:path w="2586990" h="322579">
                <a:moveTo>
                  <a:pt x="2376462" y="70561"/>
                </a:moveTo>
                <a:lnTo>
                  <a:pt x="2315527" y="70561"/>
                </a:lnTo>
                <a:lnTo>
                  <a:pt x="2302586" y="317004"/>
                </a:lnTo>
                <a:lnTo>
                  <a:pt x="2342692" y="317004"/>
                </a:lnTo>
                <a:lnTo>
                  <a:pt x="2347328" y="214223"/>
                </a:lnTo>
                <a:lnTo>
                  <a:pt x="2351404" y="112420"/>
                </a:lnTo>
                <a:lnTo>
                  <a:pt x="2392690" y="112420"/>
                </a:lnTo>
                <a:lnTo>
                  <a:pt x="2376462" y="70561"/>
                </a:lnTo>
                <a:close/>
              </a:path>
              <a:path w="2586990" h="322579">
                <a:moveTo>
                  <a:pt x="2575713" y="112420"/>
                </a:moveTo>
                <a:lnTo>
                  <a:pt x="2537637" y="112420"/>
                </a:lnTo>
                <a:lnTo>
                  <a:pt x="2541714" y="214223"/>
                </a:lnTo>
                <a:lnTo>
                  <a:pt x="2546362" y="317004"/>
                </a:lnTo>
                <a:lnTo>
                  <a:pt x="2586456" y="317004"/>
                </a:lnTo>
                <a:lnTo>
                  <a:pt x="2575713" y="112420"/>
                </a:lnTo>
                <a:close/>
              </a:path>
              <a:path w="2586990" h="322579">
                <a:moveTo>
                  <a:pt x="2392690" y="112420"/>
                </a:moveTo>
                <a:lnTo>
                  <a:pt x="2355418" y="112420"/>
                </a:lnTo>
                <a:lnTo>
                  <a:pt x="2423667" y="287528"/>
                </a:lnTo>
                <a:lnTo>
                  <a:pt x="2465527" y="287528"/>
                </a:lnTo>
                <a:lnTo>
                  <a:pt x="2483010" y="242570"/>
                </a:lnTo>
                <a:lnTo>
                  <a:pt x="2443149" y="242570"/>
                </a:lnTo>
                <a:lnTo>
                  <a:pt x="2392690" y="112420"/>
                </a:lnTo>
                <a:close/>
              </a:path>
              <a:path w="2586990" h="322579">
                <a:moveTo>
                  <a:pt x="2573515" y="70561"/>
                </a:moveTo>
                <a:lnTo>
                  <a:pt x="2512796" y="70561"/>
                </a:lnTo>
                <a:lnTo>
                  <a:pt x="2445892" y="242570"/>
                </a:lnTo>
                <a:lnTo>
                  <a:pt x="2483010" y="242570"/>
                </a:lnTo>
                <a:lnTo>
                  <a:pt x="2533624" y="112420"/>
                </a:lnTo>
                <a:lnTo>
                  <a:pt x="2575713" y="112420"/>
                </a:lnTo>
                <a:lnTo>
                  <a:pt x="2573515" y="70561"/>
                </a:lnTo>
                <a:close/>
              </a:path>
              <a:path w="2586990" h="322579">
                <a:moveTo>
                  <a:pt x="2070417" y="70561"/>
                </a:moveTo>
                <a:lnTo>
                  <a:pt x="2029472" y="70561"/>
                </a:lnTo>
                <a:lnTo>
                  <a:pt x="2029500" y="215201"/>
                </a:lnTo>
                <a:lnTo>
                  <a:pt x="2036184" y="261424"/>
                </a:lnTo>
                <a:lnTo>
                  <a:pt x="2056345" y="295198"/>
                </a:lnTo>
                <a:lnTo>
                  <a:pt x="2090602" y="315741"/>
                </a:lnTo>
                <a:lnTo>
                  <a:pt x="2139784" y="322567"/>
                </a:lnTo>
                <a:lnTo>
                  <a:pt x="2166382" y="320862"/>
                </a:lnTo>
                <a:lnTo>
                  <a:pt x="2189184" y="315741"/>
                </a:lnTo>
                <a:lnTo>
                  <a:pt x="2208200" y="307190"/>
                </a:lnTo>
                <a:lnTo>
                  <a:pt x="2223439" y="295198"/>
                </a:lnTo>
                <a:lnTo>
                  <a:pt x="2228708" y="288302"/>
                </a:lnTo>
                <a:lnTo>
                  <a:pt x="2139784" y="288302"/>
                </a:lnTo>
                <a:lnTo>
                  <a:pt x="2122744" y="287129"/>
                </a:lnTo>
                <a:lnTo>
                  <a:pt x="2086813" y="269582"/>
                </a:lnTo>
                <a:lnTo>
                  <a:pt x="2071436" y="231972"/>
                </a:lnTo>
                <a:lnTo>
                  <a:pt x="2070417" y="215201"/>
                </a:lnTo>
                <a:lnTo>
                  <a:pt x="2070417" y="70561"/>
                </a:lnTo>
                <a:close/>
              </a:path>
              <a:path w="2586990" h="322579">
                <a:moveTo>
                  <a:pt x="2250097" y="70561"/>
                </a:moveTo>
                <a:lnTo>
                  <a:pt x="2209228" y="70561"/>
                </a:lnTo>
                <a:lnTo>
                  <a:pt x="2209228" y="215201"/>
                </a:lnTo>
                <a:lnTo>
                  <a:pt x="2208209" y="231972"/>
                </a:lnTo>
                <a:lnTo>
                  <a:pt x="2192832" y="269582"/>
                </a:lnTo>
                <a:lnTo>
                  <a:pt x="2156871" y="287129"/>
                </a:lnTo>
                <a:lnTo>
                  <a:pt x="2139784" y="288302"/>
                </a:lnTo>
                <a:lnTo>
                  <a:pt x="2228708" y="288302"/>
                </a:lnTo>
                <a:lnTo>
                  <a:pt x="2235111" y="279920"/>
                </a:lnTo>
                <a:lnTo>
                  <a:pt x="2243440" y="261424"/>
                </a:lnTo>
                <a:lnTo>
                  <a:pt x="2248433" y="239711"/>
                </a:lnTo>
                <a:lnTo>
                  <a:pt x="2250069" y="215201"/>
                </a:lnTo>
                <a:lnTo>
                  <a:pt x="2250097" y="70561"/>
                </a:lnTo>
                <a:close/>
              </a:path>
              <a:path w="2586990" h="322579">
                <a:moveTo>
                  <a:pt x="1779371" y="261073"/>
                </a:moveTo>
                <a:lnTo>
                  <a:pt x="1783664" y="300824"/>
                </a:lnTo>
                <a:lnTo>
                  <a:pt x="1823175" y="315071"/>
                </a:lnTo>
                <a:lnTo>
                  <a:pt x="1869781" y="321796"/>
                </a:lnTo>
                <a:lnTo>
                  <a:pt x="1880463" y="321995"/>
                </a:lnTo>
                <a:lnTo>
                  <a:pt x="1904952" y="320874"/>
                </a:lnTo>
                <a:lnTo>
                  <a:pt x="1944105" y="311907"/>
                </a:lnTo>
                <a:lnTo>
                  <a:pt x="1974872" y="286753"/>
                </a:lnTo>
                <a:lnTo>
                  <a:pt x="1878926" y="286753"/>
                </a:lnTo>
                <a:lnTo>
                  <a:pt x="1864210" y="286254"/>
                </a:lnTo>
                <a:lnTo>
                  <a:pt x="1823275" y="278803"/>
                </a:lnTo>
                <a:lnTo>
                  <a:pt x="1788922" y="265862"/>
                </a:lnTo>
                <a:lnTo>
                  <a:pt x="1779371" y="261073"/>
                </a:lnTo>
                <a:close/>
              </a:path>
              <a:path w="2586990" h="322579">
                <a:moveTo>
                  <a:pt x="1876170" y="65570"/>
                </a:moveTo>
                <a:lnTo>
                  <a:pt x="1833603" y="69857"/>
                </a:lnTo>
                <a:lnTo>
                  <a:pt x="1792910" y="92365"/>
                </a:lnTo>
                <a:lnTo>
                  <a:pt x="1779371" y="132473"/>
                </a:lnTo>
                <a:lnTo>
                  <a:pt x="1779371" y="133807"/>
                </a:lnTo>
                <a:lnTo>
                  <a:pt x="1794014" y="176817"/>
                </a:lnTo>
                <a:lnTo>
                  <a:pt x="1830390" y="197077"/>
                </a:lnTo>
                <a:lnTo>
                  <a:pt x="1886377" y="208482"/>
                </a:lnTo>
                <a:lnTo>
                  <a:pt x="1897459" y="210600"/>
                </a:lnTo>
                <a:lnTo>
                  <a:pt x="1936534" y="227723"/>
                </a:lnTo>
                <a:lnTo>
                  <a:pt x="1940686" y="232867"/>
                </a:lnTo>
                <a:lnTo>
                  <a:pt x="1942731" y="239610"/>
                </a:lnTo>
                <a:lnTo>
                  <a:pt x="1942709" y="249885"/>
                </a:lnTo>
                <a:lnTo>
                  <a:pt x="1941769" y="258466"/>
                </a:lnTo>
                <a:lnTo>
                  <a:pt x="1907503" y="284438"/>
                </a:lnTo>
                <a:lnTo>
                  <a:pt x="1893689" y="286254"/>
                </a:lnTo>
                <a:lnTo>
                  <a:pt x="1892166" y="286254"/>
                </a:lnTo>
                <a:lnTo>
                  <a:pt x="1878926" y="286753"/>
                </a:lnTo>
                <a:lnTo>
                  <a:pt x="1974872" y="286753"/>
                </a:lnTo>
                <a:lnTo>
                  <a:pt x="1978280" y="281565"/>
                </a:lnTo>
                <a:lnTo>
                  <a:pt x="1983173" y="266880"/>
                </a:lnTo>
                <a:lnTo>
                  <a:pt x="1984806" y="249885"/>
                </a:lnTo>
                <a:lnTo>
                  <a:pt x="1984806" y="247561"/>
                </a:lnTo>
                <a:lnTo>
                  <a:pt x="1975167" y="209575"/>
                </a:lnTo>
                <a:lnTo>
                  <a:pt x="1933420" y="183948"/>
                </a:lnTo>
                <a:lnTo>
                  <a:pt x="1876859" y="172411"/>
                </a:lnTo>
                <a:lnTo>
                  <a:pt x="1865305" y="170040"/>
                </a:lnTo>
                <a:lnTo>
                  <a:pt x="1826933" y="152095"/>
                </a:lnTo>
                <a:lnTo>
                  <a:pt x="1823275" y="147104"/>
                </a:lnTo>
                <a:lnTo>
                  <a:pt x="1821446" y="140906"/>
                </a:lnTo>
                <a:lnTo>
                  <a:pt x="1821446" y="126136"/>
                </a:lnTo>
                <a:lnTo>
                  <a:pt x="1852922" y="101761"/>
                </a:lnTo>
                <a:lnTo>
                  <a:pt x="1881035" y="99479"/>
                </a:lnTo>
                <a:lnTo>
                  <a:pt x="1971356" y="99479"/>
                </a:lnTo>
                <a:lnTo>
                  <a:pt x="1969744" y="84836"/>
                </a:lnTo>
                <a:lnTo>
                  <a:pt x="1931822" y="71475"/>
                </a:lnTo>
                <a:lnTo>
                  <a:pt x="1891883" y="65939"/>
                </a:lnTo>
                <a:lnTo>
                  <a:pt x="1876170" y="65570"/>
                </a:lnTo>
                <a:close/>
              </a:path>
              <a:path w="2586990" h="322579">
                <a:moveTo>
                  <a:pt x="1971356" y="99479"/>
                </a:moveTo>
                <a:lnTo>
                  <a:pt x="1881035" y="99479"/>
                </a:lnTo>
                <a:lnTo>
                  <a:pt x="1894959" y="99873"/>
                </a:lnTo>
                <a:lnTo>
                  <a:pt x="1908246" y="101052"/>
                </a:lnTo>
                <a:lnTo>
                  <a:pt x="1954769" y="112745"/>
                </a:lnTo>
                <a:lnTo>
                  <a:pt x="1973757" y="121285"/>
                </a:lnTo>
                <a:lnTo>
                  <a:pt x="1971608" y="101761"/>
                </a:lnTo>
                <a:lnTo>
                  <a:pt x="1971530" y="101052"/>
                </a:lnTo>
                <a:lnTo>
                  <a:pt x="1971468" y="100488"/>
                </a:lnTo>
                <a:lnTo>
                  <a:pt x="1971356" y="99479"/>
                </a:lnTo>
                <a:close/>
              </a:path>
              <a:path w="2586990" h="322579">
                <a:moveTo>
                  <a:pt x="1563598" y="70561"/>
                </a:moveTo>
                <a:lnTo>
                  <a:pt x="1536026" y="70561"/>
                </a:lnTo>
                <a:lnTo>
                  <a:pt x="1536026" y="317004"/>
                </a:lnTo>
                <a:lnTo>
                  <a:pt x="1576336" y="317004"/>
                </a:lnTo>
                <a:lnTo>
                  <a:pt x="1576336" y="237363"/>
                </a:lnTo>
                <a:lnTo>
                  <a:pt x="1564373" y="237363"/>
                </a:lnTo>
                <a:lnTo>
                  <a:pt x="1564373" y="204012"/>
                </a:lnTo>
                <a:lnTo>
                  <a:pt x="1576120" y="204012"/>
                </a:lnTo>
                <a:lnTo>
                  <a:pt x="1576120" y="103695"/>
                </a:lnTo>
                <a:lnTo>
                  <a:pt x="1563598" y="103695"/>
                </a:lnTo>
                <a:lnTo>
                  <a:pt x="1563598" y="70561"/>
                </a:lnTo>
                <a:close/>
              </a:path>
              <a:path w="2586990" h="322579">
                <a:moveTo>
                  <a:pt x="1576120" y="204012"/>
                </a:moveTo>
                <a:lnTo>
                  <a:pt x="1564373" y="204012"/>
                </a:lnTo>
                <a:lnTo>
                  <a:pt x="1564373" y="237363"/>
                </a:lnTo>
                <a:lnTo>
                  <a:pt x="1576336" y="237363"/>
                </a:lnTo>
                <a:lnTo>
                  <a:pt x="1576260" y="225699"/>
                </a:lnTo>
                <a:lnTo>
                  <a:pt x="1576149" y="216611"/>
                </a:lnTo>
                <a:lnTo>
                  <a:pt x="1576120" y="204012"/>
                </a:lnTo>
                <a:close/>
              </a:path>
              <a:path w="2586990" h="322579">
                <a:moveTo>
                  <a:pt x="1653298" y="70561"/>
                </a:moveTo>
                <a:lnTo>
                  <a:pt x="1576120" y="70561"/>
                </a:lnTo>
                <a:lnTo>
                  <a:pt x="1576120" y="103695"/>
                </a:lnTo>
                <a:lnTo>
                  <a:pt x="1652879" y="103695"/>
                </a:lnTo>
                <a:lnTo>
                  <a:pt x="1665171" y="104432"/>
                </a:lnTo>
                <a:lnTo>
                  <a:pt x="1700075" y="129701"/>
                </a:lnTo>
                <a:lnTo>
                  <a:pt x="1703014" y="148437"/>
                </a:lnTo>
                <a:lnTo>
                  <a:pt x="1703003" y="159410"/>
                </a:lnTo>
                <a:lnTo>
                  <a:pt x="1702293" y="168970"/>
                </a:lnTo>
                <a:lnTo>
                  <a:pt x="1700044" y="177893"/>
                </a:lnTo>
                <a:lnTo>
                  <a:pt x="1696304" y="185613"/>
                </a:lnTo>
                <a:lnTo>
                  <a:pt x="1691207" y="191968"/>
                </a:lnTo>
                <a:lnTo>
                  <a:pt x="1691081" y="192125"/>
                </a:lnTo>
                <a:lnTo>
                  <a:pt x="1684176" y="197310"/>
                </a:lnTo>
                <a:lnTo>
                  <a:pt x="1675487" y="201026"/>
                </a:lnTo>
                <a:lnTo>
                  <a:pt x="1664990" y="203264"/>
                </a:lnTo>
                <a:lnTo>
                  <a:pt x="1652663" y="204012"/>
                </a:lnTo>
                <a:lnTo>
                  <a:pt x="1576120" y="204012"/>
                </a:lnTo>
                <a:lnTo>
                  <a:pt x="1576149" y="216611"/>
                </a:lnTo>
                <a:lnTo>
                  <a:pt x="1576260" y="225699"/>
                </a:lnTo>
                <a:lnTo>
                  <a:pt x="1576336" y="237363"/>
                </a:lnTo>
                <a:lnTo>
                  <a:pt x="1653298" y="237363"/>
                </a:lnTo>
                <a:lnTo>
                  <a:pt x="1694067" y="232182"/>
                </a:lnTo>
                <a:lnTo>
                  <a:pt x="1732041" y="205278"/>
                </a:lnTo>
                <a:lnTo>
                  <a:pt x="1744471" y="159410"/>
                </a:lnTo>
                <a:lnTo>
                  <a:pt x="1744471" y="148437"/>
                </a:lnTo>
                <a:lnTo>
                  <a:pt x="1732127" y="102506"/>
                </a:lnTo>
                <a:lnTo>
                  <a:pt x="1694189" y="75723"/>
                </a:lnTo>
                <a:lnTo>
                  <a:pt x="1675313" y="71853"/>
                </a:lnTo>
                <a:lnTo>
                  <a:pt x="1653298" y="70561"/>
                </a:lnTo>
                <a:close/>
              </a:path>
              <a:path w="2586990" h="322579">
                <a:moveTo>
                  <a:pt x="1576120" y="70561"/>
                </a:moveTo>
                <a:lnTo>
                  <a:pt x="1563598" y="70561"/>
                </a:lnTo>
                <a:lnTo>
                  <a:pt x="1563598" y="103695"/>
                </a:lnTo>
                <a:lnTo>
                  <a:pt x="1576120" y="103695"/>
                </a:lnTo>
                <a:lnTo>
                  <a:pt x="1576120" y="70561"/>
                </a:lnTo>
                <a:close/>
              </a:path>
              <a:path w="2586990" h="322579">
                <a:moveTo>
                  <a:pt x="1472564" y="70561"/>
                </a:moveTo>
                <a:lnTo>
                  <a:pt x="1431683" y="70561"/>
                </a:lnTo>
                <a:lnTo>
                  <a:pt x="1431683" y="317004"/>
                </a:lnTo>
                <a:lnTo>
                  <a:pt x="1472564" y="317004"/>
                </a:lnTo>
                <a:lnTo>
                  <a:pt x="1472564" y="70561"/>
                </a:lnTo>
                <a:close/>
              </a:path>
              <a:path w="2586990" h="322579">
                <a:moveTo>
                  <a:pt x="1459547" y="0"/>
                </a:moveTo>
                <a:lnTo>
                  <a:pt x="1444637" y="0"/>
                </a:lnTo>
                <a:lnTo>
                  <a:pt x="1439075" y="1752"/>
                </a:lnTo>
                <a:lnTo>
                  <a:pt x="1431620" y="8928"/>
                </a:lnTo>
                <a:lnTo>
                  <a:pt x="1429791" y="13919"/>
                </a:lnTo>
                <a:lnTo>
                  <a:pt x="1429791" y="27292"/>
                </a:lnTo>
                <a:lnTo>
                  <a:pt x="1431620" y="32219"/>
                </a:lnTo>
                <a:lnTo>
                  <a:pt x="1435341" y="35801"/>
                </a:lnTo>
                <a:lnTo>
                  <a:pt x="1439075" y="39458"/>
                </a:lnTo>
                <a:lnTo>
                  <a:pt x="1444637" y="41224"/>
                </a:lnTo>
                <a:lnTo>
                  <a:pt x="1459547" y="41224"/>
                </a:lnTo>
                <a:lnTo>
                  <a:pt x="1465173" y="39458"/>
                </a:lnTo>
                <a:lnTo>
                  <a:pt x="1468831" y="35801"/>
                </a:lnTo>
                <a:lnTo>
                  <a:pt x="1472488" y="32219"/>
                </a:lnTo>
                <a:lnTo>
                  <a:pt x="1474317" y="27292"/>
                </a:lnTo>
                <a:lnTo>
                  <a:pt x="1474317" y="13919"/>
                </a:lnTo>
                <a:lnTo>
                  <a:pt x="1472488" y="8928"/>
                </a:lnTo>
                <a:lnTo>
                  <a:pt x="1465173" y="1752"/>
                </a:lnTo>
                <a:lnTo>
                  <a:pt x="1459547" y="0"/>
                </a:lnTo>
                <a:close/>
              </a:path>
              <a:path w="2586990" h="322579">
                <a:moveTo>
                  <a:pt x="1070711" y="70561"/>
                </a:moveTo>
                <a:lnTo>
                  <a:pt x="1009713" y="70561"/>
                </a:lnTo>
                <a:lnTo>
                  <a:pt x="996835" y="317004"/>
                </a:lnTo>
                <a:lnTo>
                  <a:pt x="1036942" y="317004"/>
                </a:lnTo>
                <a:lnTo>
                  <a:pt x="1041577" y="214223"/>
                </a:lnTo>
                <a:lnTo>
                  <a:pt x="1045590" y="112420"/>
                </a:lnTo>
                <a:lnTo>
                  <a:pt x="1086940" y="112420"/>
                </a:lnTo>
                <a:lnTo>
                  <a:pt x="1070711" y="70561"/>
                </a:lnTo>
                <a:close/>
              </a:path>
              <a:path w="2586990" h="322579">
                <a:moveTo>
                  <a:pt x="1269962" y="112420"/>
                </a:moveTo>
                <a:lnTo>
                  <a:pt x="1231887" y="112420"/>
                </a:lnTo>
                <a:lnTo>
                  <a:pt x="1235963" y="214223"/>
                </a:lnTo>
                <a:lnTo>
                  <a:pt x="1240612" y="317004"/>
                </a:lnTo>
                <a:lnTo>
                  <a:pt x="1280706" y="317004"/>
                </a:lnTo>
                <a:lnTo>
                  <a:pt x="1269962" y="112420"/>
                </a:lnTo>
                <a:close/>
              </a:path>
              <a:path w="2586990" h="322579">
                <a:moveTo>
                  <a:pt x="1086940" y="112420"/>
                </a:moveTo>
                <a:lnTo>
                  <a:pt x="1049667" y="112420"/>
                </a:lnTo>
                <a:lnTo>
                  <a:pt x="1117917" y="287528"/>
                </a:lnTo>
                <a:lnTo>
                  <a:pt x="1159776" y="287528"/>
                </a:lnTo>
                <a:lnTo>
                  <a:pt x="1177260" y="242570"/>
                </a:lnTo>
                <a:lnTo>
                  <a:pt x="1137399" y="242570"/>
                </a:lnTo>
                <a:lnTo>
                  <a:pt x="1086940" y="112420"/>
                </a:lnTo>
                <a:close/>
              </a:path>
              <a:path w="2586990" h="322579">
                <a:moveTo>
                  <a:pt x="1267764" y="70561"/>
                </a:moveTo>
                <a:lnTo>
                  <a:pt x="1207046" y="70561"/>
                </a:lnTo>
                <a:lnTo>
                  <a:pt x="1140078" y="242570"/>
                </a:lnTo>
                <a:lnTo>
                  <a:pt x="1177260" y="242570"/>
                </a:lnTo>
                <a:lnTo>
                  <a:pt x="1227874" y="112420"/>
                </a:lnTo>
                <a:lnTo>
                  <a:pt x="1269962" y="112420"/>
                </a:lnTo>
                <a:lnTo>
                  <a:pt x="1267764" y="70561"/>
                </a:lnTo>
                <a:close/>
              </a:path>
              <a:path w="2586990" h="322579">
                <a:moveTo>
                  <a:pt x="765022" y="70561"/>
                </a:moveTo>
                <a:lnTo>
                  <a:pt x="758482" y="70561"/>
                </a:lnTo>
                <a:lnTo>
                  <a:pt x="758482" y="317004"/>
                </a:lnTo>
                <a:lnTo>
                  <a:pt x="765238" y="317004"/>
                </a:lnTo>
                <a:lnTo>
                  <a:pt x="765238" y="283235"/>
                </a:lnTo>
                <a:lnTo>
                  <a:pt x="798588" y="283235"/>
                </a:lnTo>
                <a:lnTo>
                  <a:pt x="798588" y="208165"/>
                </a:lnTo>
                <a:lnTo>
                  <a:pt x="780427" y="208165"/>
                </a:lnTo>
                <a:lnTo>
                  <a:pt x="780427" y="175031"/>
                </a:lnTo>
                <a:lnTo>
                  <a:pt x="798588" y="175031"/>
                </a:lnTo>
                <a:lnTo>
                  <a:pt x="798588" y="104114"/>
                </a:lnTo>
                <a:lnTo>
                  <a:pt x="765022" y="104114"/>
                </a:lnTo>
                <a:lnTo>
                  <a:pt x="765022" y="70561"/>
                </a:lnTo>
                <a:close/>
              </a:path>
              <a:path w="2586990" h="322579">
                <a:moveTo>
                  <a:pt x="798588" y="283235"/>
                </a:moveTo>
                <a:lnTo>
                  <a:pt x="765238" y="283235"/>
                </a:lnTo>
                <a:lnTo>
                  <a:pt x="765238" y="317004"/>
                </a:lnTo>
                <a:lnTo>
                  <a:pt x="798588" y="317004"/>
                </a:lnTo>
                <a:lnTo>
                  <a:pt x="798588" y="283235"/>
                </a:lnTo>
                <a:close/>
              </a:path>
              <a:path w="2586990" h="322579">
                <a:moveTo>
                  <a:pt x="949426" y="283235"/>
                </a:moveTo>
                <a:lnTo>
                  <a:pt x="798588" y="283235"/>
                </a:lnTo>
                <a:lnTo>
                  <a:pt x="798588" y="317004"/>
                </a:lnTo>
                <a:lnTo>
                  <a:pt x="949426" y="317004"/>
                </a:lnTo>
                <a:lnTo>
                  <a:pt x="949426" y="283235"/>
                </a:lnTo>
                <a:close/>
              </a:path>
              <a:path w="2586990" h="322579">
                <a:moveTo>
                  <a:pt x="798588" y="175031"/>
                </a:moveTo>
                <a:lnTo>
                  <a:pt x="780427" y="175031"/>
                </a:lnTo>
                <a:lnTo>
                  <a:pt x="780427" y="208165"/>
                </a:lnTo>
                <a:lnTo>
                  <a:pt x="798588" y="208165"/>
                </a:lnTo>
                <a:lnTo>
                  <a:pt x="798588" y="175031"/>
                </a:lnTo>
                <a:close/>
              </a:path>
              <a:path w="2586990" h="322579">
                <a:moveTo>
                  <a:pt x="943787" y="175031"/>
                </a:moveTo>
                <a:lnTo>
                  <a:pt x="798588" y="175031"/>
                </a:lnTo>
                <a:lnTo>
                  <a:pt x="798588" y="208165"/>
                </a:lnTo>
                <a:lnTo>
                  <a:pt x="943787" y="208165"/>
                </a:lnTo>
                <a:lnTo>
                  <a:pt x="943787" y="175031"/>
                </a:lnTo>
                <a:close/>
              </a:path>
              <a:path w="2586990" h="322579">
                <a:moveTo>
                  <a:pt x="798588" y="70561"/>
                </a:moveTo>
                <a:lnTo>
                  <a:pt x="765022" y="70561"/>
                </a:lnTo>
                <a:lnTo>
                  <a:pt x="765022" y="104114"/>
                </a:lnTo>
                <a:lnTo>
                  <a:pt x="798588" y="104114"/>
                </a:lnTo>
                <a:lnTo>
                  <a:pt x="798588" y="70561"/>
                </a:lnTo>
                <a:close/>
              </a:path>
              <a:path w="2586990" h="322579">
                <a:moveTo>
                  <a:pt x="947445" y="70561"/>
                </a:moveTo>
                <a:lnTo>
                  <a:pt x="798588" y="70561"/>
                </a:lnTo>
                <a:lnTo>
                  <a:pt x="798588" y="104114"/>
                </a:lnTo>
                <a:lnTo>
                  <a:pt x="947445" y="104114"/>
                </a:lnTo>
                <a:lnTo>
                  <a:pt x="947445" y="70561"/>
                </a:lnTo>
                <a:close/>
              </a:path>
              <a:path w="2586990" h="322579">
                <a:moveTo>
                  <a:pt x="521601" y="70561"/>
                </a:moveTo>
                <a:lnTo>
                  <a:pt x="494233" y="70561"/>
                </a:lnTo>
                <a:lnTo>
                  <a:pt x="494233" y="317004"/>
                </a:lnTo>
                <a:lnTo>
                  <a:pt x="534339" y="317004"/>
                </a:lnTo>
                <a:lnTo>
                  <a:pt x="534339" y="224452"/>
                </a:lnTo>
                <a:lnTo>
                  <a:pt x="522020" y="224452"/>
                </a:lnTo>
                <a:lnTo>
                  <a:pt x="522020" y="192620"/>
                </a:lnTo>
                <a:lnTo>
                  <a:pt x="534339" y="192620"/>
                </a:lnTo>
                <a:lnTo>
                  <a:pt x="534339" y="103555"/>
                </a:lnTo>
                <a:lnTo>
                  <a:pt x="521601" y="103555"/>
                </a:lnTo>
                <a:lnTo>
                  <a:pt x="521601" y="70561"/>
                </a:lnTo>
                <a:close/>
              </a:path>
              <a:path w="2586990" h="322579">
                <a:moveTo>
                  <a:pt x="680019" y="192620"/>
                </a:moveTo>
                <a:lnTo>
                  <a:pt x="534339" y="192620"/>
                </a:lnTo>
                <a:lnTo>
                  <a:pt x="534339" y="224452"/>
                </a:lnTo>
                <a:lnTo>
                  <a:pt x="648176" y="224739"/>
                </a:lnTo>
                <a:lnTo>
                  <a:pt x="610430" y="224739"/>
                </a:lnTo>
                <a:lnTo>
                  <a:pt x="648449" y="239331"/>
                </a:lnTo>
                <a:lnTo>
                  <a:pt x="666673" y="317004"/>
                </a:lnTo>
                <a:lnTo>
                  <a:pt x="709663" y="317004"/>
                </a:lnTo>
                <a:lnTo>
                  <a:pt x="700227" y="265722"/>
                </a:lnTo>
                <a:lnTo>
                  <a:pt x="686748" y="224739"/>
                </a:lnTo>
                <a:lnTo>
                  <a:pt x="664693" y="205917"/>
                </a:lnTo>
                <a:lnTo>
                  <a:pt x="654291" y="205917"/>
                </a:lnTo>
                <a:lnTo>
                  <a:pt x="635431" y="199936"/>
                </a:lnTo>
                <a:lnTo>
                  <a:pt x="658969" y="199936"/>
                </a:lnTo>
                <a:lnTo>
                  <a:pt x="666705" y="198298"/>
                </a:lnTo>
                <a:lnTo>
                  <a:pt x="677268" y="194310"/>
                </a:lnTo>
                <a:lnTo>
                  <a:pt x="680019" y="192620"/>
                </a:lnTo>
                <a:close/>
              </a:path>
              <a:path w="2586990" h="322579">
                <a:moveTo>
                  <a:pt x="619607" y="70561"/>
                </a:moveTo>
                <a:lnTo>
                  <a:pt x="534339" y="70561"/>
                </a:lnTo>
                <a:lnTo>
                  <a:pt x="534339" y="103555"/>
                </a:lnTo>
                <a:lnTo>
                  <a:pt x="614400" y="103555"/>
                </a:lnTo>
                <a:lnTo>
                  <a:pt x="626521" y="104241"/>
                </a:lnTo>
                <a:lnTo>
                  <a:pt x="660671" y="127673"/>
                </a:lnTo>
                <a:lnTo>
                  <a:pt x="663574" y="145199"/>
                </a:lnTo>
                <a:lnTo>
                  <a:pt x="663574" y="148996"/>
                </a:lnTo>
                <a:lnTo>
                  <a:pt x="645186" y="185788"/>
                </a:lnTo>
                <a:lnTo>
                  <a:pt x="522020" y="192620"/>
                </a:lnTo>
                <a:lnTo>
                  <a:pt x="522020" y="224452"/>
                </a:lnTo>
                <a:lnTo>
                  <a:pt x="534339" y="224452"/>
                </a:lnTo>
                <a:lnTo>
                  <a:pt x="534339" y="192620"/>
                </a:lnTo>
                <a:lnTo>
                  <a:pt x="680019" y="192620"/>
                </a:lnTo>
                <a:lnTo>
                  <a:pt x="704124" y="154521"/>
                </a:lnTo>
                <a:lnTo>
                  <a:pt x="704875" y="142887"/>
                </a:lnTo>
                <a:lnTo>
                  <a:pt x="704875" y="138455"/>
                </a:lnTo>
                <a:lnTo>
                  <a:pt x="693361" y="98339"/>
                </a:lnTo>
                <a:lnTo>
                  <a:pt x="657967" y="75045"/>
                </a:lnTo>
                <a:lnTo>
                  <a:pt x="640279" y="71682"/>
                </a:lnTo>
                <a:lnTo>
                  <a:pt x="619607" y="70561"/>
                </a:lnTo>
                <a:close/>
              </a:path>
              <a:path w="2586990" h="322579">
                <a:moveTo>
                  <a:pt x="635431" y="199936"/>
                </a:moveTo>
                <a:lnTo>
                  <a:pt x="654291" y="205917"/>
                </a:lnTo>
                <a:lnTo>
                  <a:pt x="654291" y="202621"/>
                </a:lnTo>
                <a:lnTo>
                  <a:pt x="646340" y="201032"/>
                </a:lnTo>
                <a:lnTo>
                  <a:pt x="635431" y="199936"/>
                </a:lnTo>
                <a:close/>
              </a:path>
              <a:path w="2586990" h="322579">
                <a:moveTo>
                  <a:pt x="654291" y="202621"/>
                </a:moveTo>
                <a:lnTo>
                  <a:pt x="654291" y="205917"/>
                </a:lnTo>
                <a:lnTo>
                  <a:pt x="664693" y="205917"/>
                </a:lnTo>
                <a:lnTo>
                  <a:pt x="664280" y="205706"/>
                </a:lnTo>
                <a:lnTo>
                  <a:pt x="655956" y="202953"/>
                </a:lnTo>
                <a:lnTo>
                  <a:pt x="654291" y="202621"/>
                </a:lnTo>
                <a:close/>
              </a:path>
              <a:path w="2586990" h="322579">
                <a:moveTo>
                  <a:pt x="658969" y="199936"/>
                </a:moveTo>
                <a:lnTo>
                  <a:pt x="635431" y="199936"/>
                </a:lnTo>
                <a:lnTo>
                  <a:pt x="646340" y="201032"/>
                </a:lnTo>
                <a:lnTo>
                  <a:pt x="654291" y="202621"/>
                </a:lnTo>
                <a:lnTo>
                  <a:pt x="654291" y="201032"/>
                </a:lnTo>
                <a:lnTo>
                  <a:pt x="653791" y="201032"/>
                </a:lnTo>
                <a:lnTo>
                  <a:pt x="658969" y="199936"/>
                </a:lnTo>
                <a:close/>
              </a:path>
              <a:path w="2586990" h="322579">
                <a:moveTo>
                  <a:pt x="534339" y="70561"/>
                </a:moveTo>
                <a:lnTo>
                  <a:pt x="521601" y="70561"/>
                </a:lnTo>
                <a:lnTo>
                  <a:pt x="521601" y="103555"/>
                </a:lnTo>
                <a:lnTo>
                  <a:pt x="534339" y="103555"/>
                </a:lnTo>
                <a:lnTo>
                  <a:pt x="534339" y="70561"/>
                </a:lnTo>
                <a:close/>
              </a:path>
              <a:path w="2586990" h="322579">
                <a:moveTo>
                  <a:pt x="322440" y="64795"/>
                </a:moveTo>
                <a:lnTo>
                  <a:pt x="271035" y="72234"/>
                </a:lnTo>
                <a:lnTo>
                  <a:pt x="233298" y="94551"/>
                </a:lnTo>
                <a:lnTo>
                  <a:pt x="210188" y="130632"/>
                </a:lnTo>
                <a:lnTo>
                  <a:pt x="202561" y="178346"/>
                </a:lnTo>
                <a:lnTo>
                  <a:pt x="202546" y="208800"/>
                </a:lnTo>
                <a:lnTo>
                  <a:pt x="204413" y="233944"/>
                </a:lnTo>
                <a:lnTo>
                  <a:pt x="219815" y="276338"/>
                </a:lnTo>
                <a:lnTo>
                  <a:pt x="250461" y="305824"/>
                </a:lnTo>
                <a:lnTo>
                  <a:pt x="295026" y="320707"/>
                </a:lnTo>
                <a:lnTo>
                  <a:pt x="322440" y="322567"/>
                </a:lnTo>
                <a:lnTo>
                  <a:pt x="349932" y="320707"/>
                </a:lnTo>
                <a:lnTo>
                  <a:pt x="373953" y="315126"/>
                </a:lnTo>
                <a:lnTo>
                  <a:pt x="394518" y="305824"/>
                </a:lnTo>
                <a:lnTo>
                  <a:pt x="411645" y="292798"/>
                </a:lnTo>
                <a:lnTo>
                  <a:pt x="414859" y="288861"/>
                </a:lnTo>
                <a:lnTo>
                  <a:pt x="322440" y="288861"/>
                </a:lnTo>
                <a:lnTo>
                  <a:pt x="304232" y="287542"/>
                </a:lnTo>
                <a:lnTo>
                  <a:pt x="264109" y="267754"/>
                </a:lnTo>
                <a:lnTo>
                  <a:pt x="245714" y="226657"/>
                </a:lnTo>
                <a:lnTo>
                  <a:pt x="244487" y="208800"/>
                </a:lnTo>
                <a:lnTo>
                  <a:pt x="244487" y="178346"/>
                </a:lnTo>
                <a:lnTo>
                  <a:pt x="255524" y="131077"/>
                </a:lnTo>
                <a:lnTo>
                  <a:pt x="288445" y="103755"/>
                </a:lnTo>
                <a:lnTo>
                  <a:pt x="322440" y="98488"/>
                </a:lnTo>
                <a:lnTo>
                  <a:pt x="414859" y="98488"/>
                </a:lnTo>
                <a:lnTo>
                  <a:pt x="411645" y="94551"/>
                </a:lnTo>
                <a:lnTo>
                  <a:pt x="394518" y="81533"/>
                </a:lnTo>
                <a:lnTo>
                  <a:pt x="373953" y="72234"/>
                </a:lnTo>
                <a:lnTo>
                  <a:pt x="349932" y="66655"/>
                </a:lnTo>
                <a:lnTo>
                  <a:pt x="322440" y="64795"/>
                </a:lnTo>
                <a:close/>
              </a:path>
              <a:path w="2586990" h="322579">
                <a:moveTo>
                  <a:pt x="414859" y="98488"/>
                </a:moveTo>
                <a:lnTo>
                  <a:pt x="322440" y="98488"/>
                </a:lnTo>
                <a:lnTo>
                  <a:pt x="340605" y="99806"/>
                </a:lnTo>
                <a:lnTo>
                  <a:pt x="356376" y="103755"/>
                </a:lnTo>
                <a:lnTo>
                  <a:pt x="389306" y="131077"/>
                </a:lnTo>
                <a:lnTo>
                  <a:pt x="400316" y="178346"/>
                </a:lnTo>
                <a:lnTo>
                  <a:pt x="400316" y="208800"/>
                </a:lnTo>
                <a:lnTo>
                  <a:pt x="389306" y="256147"/>
                </a:lnTo>
                <a:lnTo>
                  <a:pt x="356376" y="283584"/>
                </a:lnTo>
                <a:lnTo>
                  <a:pt x="322440" y="288861"/>
                </a:lnTo>
                <a:lnTo>
                  <a:pt x="414859" y="288861"/>
                </a:lnTo>
                <a:lnTo>
                  <a:pt x="425086" y="276338"/>
                </a:lnTo>
                <a:lnTo>
                  <a:pt x="434695" y="256717"/>
                </a:lnTo>
                <a:lnTo>
                  <a:pt x="440466" y="233944"/>
                </a:lnTo>
                <a:lnTo>
                  <a:pt x="442334" y="208800"/>
                </a:lnTo>
                <a:lnTo>
                  <a:pt x="442319" y="178346"/>
                </a:lnTo>
                <a:lnTo>
                  <a:pt x="440466" y="153405"/>
                </a:lnTo>
                <a:lnTo>
                  <a:pt x="434808" y="131077"/>
                </a:lnTo>
                <a:lnTo>
                  <a:pt x="434695" y="130632"/>
                </a:lnTo>
                <a:lnTo>
                  <a:pt x="425086" y="111011"/>
                </a:lnTo>
                <a:lnTo>
                  <a:pt x="414859" y="98488"/>
                </a:lnTo>
                <a:close/>
              </a:path>
              <a:path w="2586990" h="322579">
                <a:moveTo>
                  <a:pt x="40881" y="70561"/>
                </a:moveTo>
                <a:lnTo>
                  <a:pt x="0" y="70561"/>
                </a:lnTo>
                <a:lnTo>
                  <a:pt x="0" y="317004"/>
                </a:lnTo>
                <a:lnTo>
                  <a:pt x="21602" y="317004"/>
                </a:lnTo>
                <a:lnTo>
                  <a:pt x="21602" y="282879"/>
                </a:lnTo>
                <a:lnTo>
                  <a:pt x="40881" y="282879"/>
                </a:lnTo>
                <a:lnTo>
                  <a:pt x="40881" y="70561"/>
                </a:lnTo>
                <a:close/>
              </a:path>
              <a:path w="2586990" h="322579">
                <a:moveTo>
                  <a:pt x="40881" y="282879"/>
                </a:moveTo>
                <a:lnTo>
                  <a:pt x="21602" y="282879"/>
                </a:lnTo>
                <a:lnTo>
                  <a:pt x="21602" y="317004"/>
                </a:lnTo>
                <a:lnTo>
                  <a:pt x="40881" y="317004"/>
                </a:lnTo>
                <a:lnTo>
                  <a:pt x="40881" y="282879"/>
                </a:lnTo>
                <a:close/>
              </a:path>
              <a:path w="2586990" h="322579">
                <a:moveTo>
                  <a:pt x="180530" y="282879"/>
                </a:moveTo>
                <a:lnTo>
                  <a:pt x="40881" y="282879"/>
                </a:lnTo>
                <a:lnTo>
                  <a:pt x="40881" y="317004"/>
                </a:lnTo>
                <a:lnTo>
                  <a:pt x="180530" y="317004"/>
                </a:lnTo>
                <a:lnTo>
                  <a:pt x="180530" y="282879"/>
                </a:lnTo>
                <a:close/>
              </a:path>
            </a:pathLst>
          </a:custGeom>
          <a:solidFill>
            <a:srgbClr val="03040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2289665" y="6100167"/>
            <a:ext cx="942340" cy="48831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3000" spc="-20" b="0">
                <a:solidFill>
                  <a:srgbClr val="030404"/>
                </a:solidFill>
                <a:latin typeface="Anek Latin SemiExpanded Medium"/>
                <a:cs typeface="Anek Latin SemiExpanded Medium"/>
              </a:rPr>
              <a:t>2024</a:t>
            </a:r>
            <a:endParaRPr sz="3000">
              <a:latin typeface="Anek Latin SemiExpanded Medium"/>
              <a:cs typeface="Anek Latin SemiExpanded Medium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5195493" y="2859341"/>
            <a:ext cx="3357245" cy="6931025"/>
            <a:chOff x="5195493" y="2859341"/>
            <a:chExt cx="3357245" cy="6931025"/>
          </a:xfrm>
        </p:grpSpPr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73864" y="2859341"/>
              <a:ext cx="2186558" cy="952779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95493" y="8919819"/>
              <a:ext cx="3357092" cy="870394"/>
            </a:xfrm>
            <a:prstGeom prst="rect">
              <a:avLst/>
            </a:prstGeom>
          </p:spPr>
        </p:pic>
      </p:grpSp>
      <p:grpSp>
        <p:nvGrpSpPr>
          <p:cNvPr id="8" name="object 8" descr=""/>
          <p:cNvGrpSpPr/>
          <p:nvPr/>
        </p:nvGrpSpPr>
        <p:grpSpPr>
          <a:xfrm>
            <a:off x="9238741" y="2273438"/>
            <a:ext cx="3372485" cy="9319260"/>
            <a:chOff x="9238741" y="2273438"/>
            <a:chExt cx="3372485" cy="9319260"/>
          </a:xfrm>
        </p:grpSpPr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52457" y="10645534"/>
              <a:ext cx="3357169" cy="946556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169914" y="10645533"/>
              <a:ext cx="440982" cy="946556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745636" y="10660964"/>
              <a:ext cx="2428291" cy="369303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252457" y="10645534"/>
              <a:ext cx="441046" cy="946556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10586491" y="10995634"/>
              <a:ext cx="1368425" cy="37465"/>
            </a:xfrm>
            <a:custGeom>
              <a:avLst/>
              <a:gdLst/>
              <a:ahLst/>
              <a:cxnLst/>
              <a:rect l="l" t="t" r="r" b="b"/>
              <a:pathLst>
                <a:path w="1368425" h="37465">
                  <a:moveTo>
                    <a:pt x="1367802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1367802" y="37007"/>
                  </a:lnTo>
                  <a:lnTo>
                    <a:pt x="1367802" y="0"/>
                  </a:lnTo>
                  <a:close/>
                </a:path>
              </a:pathLst>
            </a:custGeom>
            <a:solidFill>
              <a:srgbClr val="FFFFFF">
                <a:alpha val="1547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0600765" y="10995634"/>
              <a:ext cx="1339850" cy="37465"/>
            </a:xfrm>
            <a:custGeom>
              <a:avLst/>
              <a:gdLst/>
              <a:ahLst/>
              <a:cxnLst/>
              <a:rect l="l" t="t" r="r" b="b"/>
              <a:pathLst>
                <a:path w="1339850" h="37465">
                  <a:moveTo>
                    <a:pt x="1339380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1339380" y="37007"/>
                  </a:lnTo>
                  <a:lnTo>
                    <a:pt x="1339380" y="0"/>
                  </a:lnTo>
                  <a:close/>
                </a:path>
              </a:pathLst>
            </a:custGeom>
            <a:solidFill>
              <a:srgbClr val="FFFFFF">
                <a:alpha val="3096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0614977" y="10995634"/>
              <a:ext cx="1311275" cy="37465"/>
            </a:xfrm>
            <a:custGeom>
              <a:avLst/>
              <a:gdLst/>
              <a:ahLst/>
              <a:cxnLst/>
              <a:rect l="l" t="t" r="r" b="b"/>
              <a:pathLst>
                <a:path w="1311275" h="37465">
                  <a:moveTo>
                    <a:pt x="1310881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1310881" y="37007"/>
                  </a:lnTo>
                  <a:lnTo>
                    <a:pt x="1310881" y="0"/>
                  </a:lnTo>
                  <a:close/>
                </a:path>
              </a:pathLst>
            </a:custGeom>
            <a:solidFill>
              <a:srgbClr val="FFFFFF">
                <a:alpha val="464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0629264" y="10995634"/>
              <a:ext cx="1282700" cy="37465"/>
            </a:xfrm>
            <a:custGeom>
              <a:avLst/>
              <a:gdLst/>
              <a:ahLst/>
              <a:cxnLst/>
              <a:rect l="l" t="t" r="r" b="b"/>
              <a:pathLst>
                <a:path w="1282700" h="37465">
                  <a:moveTo>
                    <a:pt x="1282395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1282395" y="37007"/>
                  </a:lnTo>
                  <a:lnTo>
                    <a:pt x="1282395" y="0"/>
                  </a:lnTo>
                  <a:close/>
                </a:path>
              </a:pathLst>
            </a:custGeom>
            <a:solidFill>
              <a:srgbClr val="FFFFFF">
                <a:alpha val="6193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0643476" y="10995634"/>
              <a:ext cx="1254125" cy="37465"/>
            </a:xfrm>
            <a:custGeom>
              <a:avLst/>
              <a:gdLst/>
              <a:ahLst/>
              <a:cxnLst/>
              <a:rect l="l" t="t" r="r" b="b"/>
              <a:pathLst>
                <a:path w="1254125" h="37465">
                  <a:moveTo>
                    <a:pt x="1253896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1253896" y="37007"/>
                  </a:lnTo>
                  <a:lnTo>
                    <a:pt x="1253896" y="0"/>
                  </a:lnTo>
                  <a:close/>
                </a:path>
              </a:pathLst>
            </a:custGeom>
            <a:solidFill>
              <a:srgbClr val="FFFFFF">
                <a:alpha val="7740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0657750" y="10995634"/>
              <a:ext cx="1225550" cy="37465"/>
            </a:xfrm>
            <a:custGeom>
              <a:avLst/>
              <a:gdLst/>
              <a:ahLst/>
              <a:cxnLst/>
              <a:rect l="l" t="t" r="r" b="b"/>
              <a:pathLst>
                <a:path w="1225550" h="37465">
                  <a:moveTo>
                    <a:pt x="1225410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1225410" y="37007"/>
                  </a:lnTo>
                  <a:lnTo>
                    <a:pt x="1225410" y="0"/>
                  </a:lnTo>
                  <a:close/>
                </a:path>
              </a:pathLst>
            </a:custGeom>
            <a:solidFill>
              <a:srgbClr val="FFFFFF">
                <a:alpha val="928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10671962" y="10995634"/>
              <a:ext cx="1196975" cy="37465"/>
            </a:xfrm>
            <a:custGeom>
              <a:avLst/>
              <a:gdLst/>
              <a:ahLst/>
              <a:cxnLst/>
              <a:rect l="l" t="t" r="r" b="b"/>
              <a:pathLst>
                <a:path w="1196975" h="37465">
                  <a:moveTo>
                    <a:pt x="1196911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1196911" y="37007"/>
                  </a:lnTo>
                  <a:lnTo>
                    <a:pt x="1196911" y="0"/>
                  </a:lnTo>
                  <a:close/>
                </a:path>
              </a:pathLst>
            </a:custGeom>
            <a:solidFill>
              <a:srgbClr val="FFFFFF">
                <a:alpha val="1083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10686173" y="10995634"/>
              <a:ext cx="1169035" cy="37465"/>
            </a:xfrm>
            <a:custGeom>
              <a:avLst/>
              <a:gdLst/>
              <a:ahLst/>
              <a:cxnLst/>
              <a:rect l="l" t="t" r="r" b="b"/>
              <a:pathLst>
                <a:path w="1169034" h="37465">
                  <a:moveTo>
                    <a:pt x="1168425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1168425" y="37007"/>
                  </a:lnTo>
                  <a:lnTo>
                    <a:pt x="1168425" y="0"/>
                  </a:lnTo>
                  <a:close/>
                </a:path>
              </a:pathLst>
            </a:custGeom>
            <a:solidFill>
              <a:srgbClr val="FFFFFF">
                <a:alpha val="12387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0700384" y="10995634"/>
              <a:ext cx="1140460" cy="37465"/>
            </a:xfrm>
            <a:custGeom>
              <a:avLst/>
              <a:gdLst/>
              <a:ahLst/>
              <a:cxnLst/>
              <a:rect l="l" t="t" r="r" b="b"/>
              <a:pathLst>
                <a:path w="1140459" h="37465">
                  <a:moveTo>
                    <a:pt x="1139926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1139926" y="37007"/>
                  </a:lnTo>
                  <a:lnTo>
                    <a:pt x="1139926" y="0"/>
                  </a:lnTo>
                  <a:close/>
                </a:path>
              </a:pathLst>
            </a:custGeom>
            <a:solidFill>
              <a:srgbClr val="FFFFFF">
                <a:alpha val="1393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10714672" y="10995634"/>
              <a:ext cx="1111885" cy="37465"/>
            </a:xfrm>
            <a:custGeom>
              <a:avLst/>
              <a:gdLst/>
              <a:ahLst/>
              <a:cxnLst/>
              <a:rect l="l" t="t" r="r" b="b"/>
              <a:pathLst>
                <a:path w="1111884" h="37465">
                  <a:moveTo>
                    <a:pt x="1111427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1111427" y="37007"/>
                  </a:lnTo>
                  <a:lnTo>
                    <a:pt x="1111427" y="0"/>
                  </a:lnTo>
                  <a:close/>
                </a:path>
              </a:pathLst>
            </a:custGeom>
            <a:solidFill>
              <a:srgbClr val="FFFFFF">
                <a:alpha val="15483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10728947" y="10995634"/>
              <a:ext cx="1083310" cy="37465"/>
            </a:xfrm>
            <a:custGeom>
              <a:avLst/>
              <a:gdLst/>
              <a:ahLst/>
              <a:cxnLst/>
              <a:rect l="l" t="t" r="r" b="b"/>
              <a:pathLst>
                <a:path w="1083309" h="37465">
                  <a:moveTo>
                    <a:pt x="1082941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1082941" y="37007"/>
                  </a:lnTo>
                  <a:lnTo>
                    <a:pt x="1082941" y="0"/>
                  </a:lnTo>
                  <a:close/>
                </a:path>
              </a:pathLst>
            </a:custGeom>
            <a:solidFill>
              <a:srgbClr val="FFFFFF">
                <a:alpha val="17031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10743158" y="10995634"/>
              <a:ext cx="1054735" cy="37465"/>
            </a:xfrm>
            <a:custGeom>
              <a:avLst/>
              <a:gdLst/>
              <a:ahLst/>
              <a:cxnLst/>
              <a:rect l="l" t="t" r="r" b="b"/>
              <a:pathLst>
                <a:path w="1054734" h="37465">
                  <a:moveTo>
                    <a:pt x="1054442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1054442" y="37007"/>
                  </a:lnTo>
                  <a:lnTo>
                    <a:pt x="1054442" y="0"/>
                  </a:lnTo>
                  <a:close/>
                </a:path>
              </a:pathLst>
            </a:custGeom>
            <a:solidFill>
              <a:srgbClr val="FFFFFF">
                <a:alpha val="18580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10757445" y="10995634"/>
              <a:ext cx="1026160" cy="37465"/>
            </a:xfrm>
            <a:custGeom>
              <a:avLst/>
              <a:gdLst/>
              <a:ahLst/>
              <a:cxnLst/>
              <a:rect l="l" t="t" r="r" b="b"/>
              <a:pathLst>
                <a:path w="1026159" h="37465">
                  <a:moveTo>
                    <a:pt x="1025956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1025956" y="37007"/>
                  </a:lnTo>
                  <a:lnTo>
                    <a:pt x="1025956" y="0"/>
                  </a:lnTo>
                  <a:close/>
                </a:path>
              </a:pathLst>
            </a:custGeom>
            <a:solidFill>
              <a:srgbClr val="FFFFFF">
                <a:alpha val="20127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10771657" y="10995634"/>
              <a:ext cx="997585" cy="37465"/>
            </a:xfrm>
            <a:custGeom>
              <a:avLst/>
              <a:gdLst/>
              <a:ahLst/>
              <a:cxnLst/>
              <a:rect l="l" t="t" r="r" b="b"/>
              <a:pathLst>
                <a:path w="997584" h="37465">
                  <a:moveTo>
                    <a:pt x="997457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997457" y="37007"/>
                  </a:lnTo>
                  <a:lnTo>
                    <a:pt x="997457" y="0"/>
                  </a:lnTo>
                  <a:close/>
                </a:path>
              </a:pathLst>
            </a:custGeom>
            <a:solidFill>
              <a:srgbClr val="FFFFFF">
                <a:alpha val="21676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10785931" y="10995634"/>
              <a:ext cx="969644" cy="37465"/>
            </a:xfrm>
            <a:custGeom>
              <a:avLst/>
              <a:gdLst/>
              <a:ahLst/>
              <a:cxnLst/>
              <a:rect l="l" t="t" r="r" b="b"/>
              <a:pathLst>
                <a:path w="969645" h="37465">
                  <a:moveTo>
                    <a:pt x="969035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969035" y="37007"/>
                  </a:lnTo>
                  <a:lnTo>
                    <a:pt x="969035" y="0"/>
                  </a:lnTo>
                  <a:close/>
                </a:path>
              </a:pathLst>
            </a:custGeom>
            <a:solidFill>
              <a:srgbClr val="FFFFFF">
                <a:alpha val="23225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10800143" y="10995634"/>
              <a:ext cx="941069" cy="37465"/>
            </a:xfrm>
            <a:custGeom>
              <a:avLst/>
              <a:gdLst/>
              <a:ahLst/>
              <a:cxnLst/>
              <a:rect l="l" t="t" r="r" b="b"/>
              <a:pathLst>
                <a:path w="941070" h="37465">
                  <a:moveTo>
                    <a:pt x="940549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940549" y="37007"/>
                  </a:lnTo>
                  <a:lnTo>
                    <a:pt x="940549" y="0"/>
                  </a:lnTo>
                  <a:close/>
                </a:path>
              </a:pathLst>
            </a:custGeom>
            <a:solidFill>
              <a:srgbClr val="FFFFFF">
                <a:alpha val="2477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10814430" y="10995634"/>
              <a:ext cx="912494" cy="37465"/>
            </a:xfrm>
            <a:custGeom>
              <a:avLst/>
              <a:gdLst/>
              <a:ahLst/>
              <a:cxnLst/>
              <a:rect l="l" t="t" r="r" b="b"/>
              <a:pathLst>
                <a:path w="912495" h="37465">
                  <a:moveTo>
                    <a:pt x="912050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912050" y="37007"/>
                  </a:lnTo>
                  <a:lnTo>
                    <a:pt x="912050" y="0"/>
                  </a:lnTo>
                  <a:close/>
                </a:path>
              </a:pathLst>
            </a:custGeom>
            <a:solidFill>
              <a:srgbClr val="FFFFFF">
                <a:alpha val="26321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10828642" y="10995634"/>
              <a:ext cx="883919" cy="37465"/>
            </a:xfrm>
            <a:custGeom>
              <a:avLst/>
              <a:gdLst/>
              <a:ahLst/>
              <a:cxnLst/>
              <a:rect l="l" t="t" r="r" b="b"/>
              <a:pathLst>
                <a:path w="883920" h="37465">
                  <a:moveTo>
                    <a:pt x="883564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883564" y="37007"/>
                  </a:lnTo>
                  <a:lnTo>
                    <a:pt x="883564" y="0"/>
                  </a:lnTo>
                  <a:close/>
                </a:path>
              </a:pathLst>
            </a:custGeom>
            <a:solidFill>
              <a:srgbClr val="FFFFFF">
                <a:alpha val="27870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10842853" y="10995634"/>
              <a:ext cx="855344" cy="37465"/>
            </a:xfrm>
            <a:custGeom>
              <a:avLst/>
              <a:gdLst/>
              <a:ahLst/>
              <a:cxnLst/>
              <a:rect l="l" t="t" r="r" b="b"/>
              <a:pathLst>
                <a:path w="855345" h="37465">
                  <a:moveTo>
                    <a:pt x="855065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855065" y="37007"/>
                  </a:lnTo>
                  <a:lnTo>
                    <a:pt x="855065" y="0"/>
                  </a:lnTo>
                  <a:close/>
                </a:path>
              </a:pathLst>
            </a:custGeom>
            <a:solidFill>
              <a:srgbClr val="FFFFFF">
                <a:alpha val="2941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10857140" y="10995634"/>
              <a:ext cx="826769" cy="37465"/>
            </a:xfrm>
            <a:custGeom>
              <a:avLst/>
              <a:gdLst/>
              <a:ahLst/>
              <a:cxnLst/>
              <a:rect l="l" t="t" r="r" b="b"/>
              <a:pathLst>
                <a:path w="826770" h="37465">
                  <a:moveTo>
                    <a:pt x="826579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826579" y="37007"/>
                  </a:lnTo>
                  <a:lnTo>
                    <a:pt x="826579" y="0"/>
                  </a:lnTo>
                  <a:close/>
                </a:path>
              </a:pathLst>
            </a:custGeom>
            <a:solidFill>
              <a:srgbClr val="FFFFFF">
                <a:alpha val="30967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10871352" y="10995634"/>
              <a:ext cx="798195" cy="37465"/>
            </a:xfrm>
            <a:custGeom>
              <a:avLst/>
              <a:gdLst/>
              <a:ahLst/>
              <a:cxnLst/>
              <a:rect l="l" t="t" r="r" b="b"/>
              <a:pathLst>
                <a:path w="798195" h="37465">
                  <a:moveTo>
                    <a:pt x="798080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798080" y="37007"/>
                  </a:lnTo>
                  <a:lnTo>
                    <a:pt x="798080" y="0"/>
                  </a:lnTo>
                  <a:close/>
                </a:path>
              </a:pathLst>
            </a:custGeom>
            <a:solidFill>
              <a:srgbClr val="FFFFFF">
                <a:alpha val="3251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0885627" y="10995634"/>
              <a:ext cx="769620" cy="37465"/>
            </a:xfrm>
            <a:custGeom>
              <a:avLst/>
              <a:gdLst/>
              <a:ahLst/>
              <a:cxnLst/>
              <a:rect l="l" t="t" r="r" b="b"/>
              <a:pathLst>
                <a:path w="769620" h="37465">
                  <a:moveTo>
                    <a:pt x="769594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769594" y="37007"/>
                  </a:lnTo>
                  <a:lnTo>
                    <a:pt x="769594" y="0"/>
                  </a:lnTo>
                  <a:close/>
                </a:path>
              </a:pathLst>
            </a:custGeom>
            <a:solidFill>
              <a:srgbClr val="FFFFFF">
                <a:alpha val="34065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10899838" y="10995634"/>
              <a:ext cx="741680" cy="37465"/>
            </a:xfrm>
            <a:custGeom>
              <a:avLst/>
              <a:gdLst/>
              <a:ahLst/>
              <a:cxnLst/>
              <a:rect l="l" t="t" r="r" b="b"/>
              <a:pathLst>
                <a:path w="741679" h="37465">
                  <a:moveTo>
                    <a:pt x="741095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741095" y="37007"/>
                  </a:lnTo>
                  <a:lnTo>
                    <a:pt x="741095" y="0"/>
                  </a:lnTo>
                  <a:close/>
                </a:path>
              </a:pathLst>
            </a:custGeom>
            <a:solidFill>
              <a:srgbClr val="FFFFFF">
                <a:alpha val="3561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10914125" y="10995634"/>
              <a:ext cx="713105" cy="37465"/>
            </a:xfrm>
            <a:custGeom>
              <a:avLst/>
              <a:gdLst/>
              <a:ahLst/>
              <a:cxnLst/>
              <a:rect l="l" t="t" r="r" b="b"/>
              <a:pathLst>
                <a:path w="713104" h="37465">
                  <a:moveTo>
                    <a:pt x="712609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712609" y="37007"/>
                  </a:lnTo>
                  <a:lnTo>
                    <a:pt x="712609" y="0"/>
                  </a:lnTo>
                  <a:close/>
                </a:path>
              </a:pathLst>
            </a:custGeom>
            <a:solidFill>
              <a:srgbClr val="FFFFFF">
                <a:alpha val="37161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10928337" y="10995634"/>
              <a:ext cx="684530" cy="37465"/>
            </a:xfrm>
            <a:custGeom>
              <a:avLst/>
              <a:gdLst/>
              <a:ahLst/>
              <a:cxnLst/>
              <a:rect l="l" t="t" r="r" b="b"/>
              <a:pathLst>
                <a:path w="684529" h="37465">
                  <a:moveTo>
                    <a:pt x="684110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684110" y="37007"/>
                  </a:lnTo>
                  <a:lnTo>
                    <a:pt x="684110" y="0"/>
                  </a:lnTo>
                  <a:close/>
                </a:path>
              </a:pathLst>
            </a:custGeom>
            <a:solidFill>
              <a:srgbClr val="FFFFFF">
                <a:alpha val="3870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10942611" y="10995634"/>
              <a:ext cx="655955" cy="37465"/>
            </a:xfrm>
            <a:custGeom>
              <a:avLst/>
              <a:gdLst/>
              <a:ahLst/>
              <a:cxnLst/>
              <a:rect l="l" t="t" r="r" b="b"/>
              <a:pathLst>
                <a:path w="655954" h="37465">
                  <a:moveTo>
                    <a:pt x="655612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655612" y="37007"/>
                  </a:lnTo>
                  <a:lnTo>
                    <a:pt x="655612" y="0"/>
                  </a:lnTo>
                  <a:close/>
                </a:path>
              </a:pathLst>
            </a:custGeom>
            <a:solidFill>
              <a:srgbClr val="FFFFFF">
                <a:alpha val="4025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10956823" y="10995634"/>
              <a:ext cx="627380" cy="37465"/>
            </a:xfrm>
            <a:custGeom>
              <a:avLst/>
              <a:gdLst/>
              <a:ahLst/>
              <a:cxnLst/>
              <a:rect l="l" t="t" r="r" b="b"/>
              <a:pathLst>
                <a:path w="627379" h="37465">
                  <a:moveTo>
                    <a:pt x="627126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627126" y="37007"/>
                  </a:lnTo>
                  <a:lnTo>
                    <a:pt x="627126" y="0"/>
                  </a:lnTo>
                  <a:close/>
                </a:path>
              </a:pathLst>
            </a:custGeom>
            <a:solidFill>
              <a:srgbClr val="FFFFFF">
                <a:alpha val="41806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10971034" y="10995634"/>
              <a:ext cx="598805" cy="37465"/>
            </a:xfrm>
            <a:custGeom>
              <a:avLst/>
              <a:gdLst/>
              <a:ahLst/>
              <a:cxnLst/>
              <a:rect l="l" t="t" r="r" b="b"/>
              <a:pathLst>
                <a:path w="598804" h="37465">
                  <a:moveTo>
                    <a:pt x="598627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598627" y="37007"/>
                  </a:lnTo>
                  <a:lnTo>
                    <a:pt x="598627" y="0"/>
                  </a:lnTo>
                  <a:close/>
                </a:path>
              </a:pathLst>
            </a:custGeom>
            <a:solidFill>
              <a:srgbClr val="FFFFFF">
                <a:alpha val="4335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10985321" y="10995634"/>
              <a:ext cx="570230" cy="37465"/>
            </a:xfrm>
            <a:custGeom>
              <a:avLst/>
              <a:gdLst/>
              <a:ahLst/>
              <a:cxnLst/>
              <a:rect l="l" t="t" r="r" b="b"/>
              <a:pathLst>
                <a:path w="570229" h="37465">
                  <a:moveTo>
                    <a:pt x="570141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570141" y="37007"/>
                  </a:lnTo>
                  <a:lnTo>
                    <a:pt x="570141" y="0"/>
                  </a:lnTo>
                  <a:close/>
                </a:path>
              </a:pathLst>
            </a:custGeom>
            <a:solidFill>
              <a:srgbClr val="FFFFFF">
                <a:alpha val="4490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10999533" y="10995634"/>
              <a:ext cx="542290" cy="37465"/>
            </a:xfrm>
            <a:custGeom>
              <a:avLst/>
              <a:gdLst/>
              <a:ahLst/>
              <a:cxnLst/>
              <a:rect l="l" t="t" r="r" b="b"/>
              <a:pathLst>
                <a:path w="542290" h="37465">
                  <a:moveTo>
                    <a:pt x="541718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541718" y="37007"/>
                  </a:lnTo>
                  <a:lnTo>
                    <a:pt x="541718" y="0"/>
                  </a:lnTo>
                  <a:close/>
                </a:path>
              </a:pathLst>
            </a:custGeom>
            <a:solidFill>
              <a:srgbClr val="FFFFFF">
                <a:alpha val="4645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11013807" y="10995634"/>
              <a:ext cx="513715" cy="37465"/>
            </a:xfrm>
            <a:custGeom>
              <a:avLst/>
              <a:gdLst/>
              <a:ahLst/>
              <a:cxnLst/>
              <a:rect l="l" t="t" r="r" b="b"/>
              <a:pathLst>
                <a:path w="513715" h="37465">
                  <a:moveTo>
                    <a:pt x="513219" y="0"/>
                  </a:moveTo>
                  <a:lnTo>
                    <a:pt x="0" y="0"/>
                  </a:lnTo>
                  <a:lnTo>
                    <a:pt x="0" y="37007"/>
                  </a:lnTo>
                  <a:lnTo>
                    <a:pt x="513219" y="37007"/>
                  </a:lnTo>
                  <a:lnTo>
                    <a:pt x="513219" y="0"/>
                  </a:lnTo>
                  <a:close/>
                </a:path>
              </a:pathLst>
            </a:custGeom>
            <a:solidFill>
              <a:srgbClr val="FFFFFF">
                <a:alpha val="47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4" name="object 44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252457" y="9790963"/>
              <a:ext cx="3357169" cy="870407"/>
            </a:xfrm>
            <a:prstGeom prst="rect">
              <a:avLst/>
            </a:prstGeom>
          </p:spPr>
        </p:pic>
        <p:sp>
          <p:nvSpPr>
            <p:cNvPr id="45" name="object 45" descr=""/>
            <p:cNvSpPr/>
            <p:nvPr/>
          </p:nvSpPr>
          <p:spPr>
            <a:xfrm>
              <a:off x="10899419" y="10621847"/>
              <a:ext cx="1368425" cy="40005"/>
            </a:xfrm>
            <a:custGeom>
              <a:avLst/>
              <a:gdLst/>
              <a:ahLst/>
              <a:cxnLst/>
              <a:rect l="l" t="t" r="r" b="b"/>
              <a:pathLst>
                <a:path w="1368425" h="40004">
                  <a:moveTo>
                    <a:pt x="1367802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1367802" y="39471"/>
                  </a:lnTo>
                  <a:lnTo>
                    <a:pt x="1367802" y="0"/>
                  </a:lnTo>
                  <a:close/>
                </a:path>
              </a:pathLst>
            </a:custGeom>
            <a:solidFill>
              <a:srgbClr val="FFFFFF">
                <a:alpha val="773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10913693" y="10621847"/>
              <a:ext cx="1339850" cy="40005"/>
            </a:xfrm>
            <a:custGeom>
              <a:avLst/>
              <a:gdLst/>
              <a:ahLst/>
              <a:cxnLst/>
              <a:rect l="l" t="t" r="r" b="b"/>
              <a:pathLst>
                <a:path w="1339850" h="40004">
                  <a:moveTo>
                    <a:pt x="1339380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1339380" y="39471"/>
                  </a:lnTo>
                  <a:lnTo>
                    <a:pt x="1339380" y="0"/>
                  </a:lnTo>
                  <a:close/>
                </a:path>
              </a:pathLst>
            </a:custGeom>
            <a:solidFill>
              <a:srgbClr val="FFFFFF">
                <a:alpha val="1547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10927905" y="10621847"/>
              <a:ext cx="1311275" cy="40005"/>
            </a:xfrm>
            <a:custGeom>
              <a:avLst/>
              <a:gdLst/>
              <a:ahLst/>
              <a:cxnLst/>
              <a:rect l="l" t="t" r="r" b="b"/>
              <a:pathLst>
                <a:path w="1311275" h="40004">
                  <a:moveTo>
                    <a:pt x="1310817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1310817" y="39471"/>
                  </a:lnTo>
                  <a:lnTo>
                    <a:pt x="1310817" y="0"/>
                  </a:lnTo>
                  <a:close/>
                </a:path>
              </a:pathLst>
            </a:custGeom>
            <a:solidFill>
              <a:srgbClr val="FFFFFF">
                <a:alpha val="232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10942192" y="10621847"/>
              <a:ext cx="1282700" cy="40005"/>
            </a:xfrm>
            <a:custGeom>
              <a:avLst/>
              <a:gdLst/>
              <a:ahLst/>
              <a:cxnLst/>
              <a:rect l="l" t="t" r="r" b="b"/>
              <a:pathLst>
                <a:path w="1282700" h="40004">
                  <a:moveTo>
                    <a:pt x="1282395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1282395" y="39471"/>
                  </a:lnTo>
                  <a:lnTo>
                    <a:pt x="1282395" y="0"/>
                  </a:lnTo>
                  <a:close/>
                </a:path>
              </a:pathLst>
            </a:custGeom>
            <a:solidFill>
              <a:srgbClr val="FFFFFF">
                <a:alpha val="3096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10956404" y="10621847"/>
              <a:ext cx="1254125" cy="40005"/>
            </a:xfrm>
            <a:custGeom>
              <a:avLst/>
              <a:gdLst/>
              <a:ahLst/>
              <a:cxnLst/>
              <a:rect l="l" t="t" r="r" b="b"/>
              <a:pathLst>
                <a:path w="1254125" h="40004">
                  <a:moveTo>
                    <a:pt x="1253896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1253896" y="39471"/>
                  </a:lnTo>
                  <a:lnTo>
                    <a:pt x="1253896" y="0"/>
                  </a:lnTo>
                  <a:close/>
                </a:path>
              </a:pathLst>
            </a:custGeom>
            <a:solidFill>
              <a:srgbClr val="FFFFFF">
                <a:alpha val="386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10970678" y="10621847"/>
              <a:ext cx="1225550" cy="40005"/>
            </a:xfrm>
            <a:custGeom>
              <a:avLst/>
              <a:gdLst/>
              <a:ahLst/>
              <a:cxnLst/>
              <a:rect l="l" t="t" r="r" b="b"/>
              <a:pathLst>
                <a:path w="1225550" h="40004">
                  <a:moveTo>
                    <a:pt x="1225410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1225410" y="39471"/>
                  </a:lnTo>
                  <a:lnTo>
                    <a:pt x="1225410" y="0"/>
                  </a:lnTo>
                  <a:close/>
                </a:path>
              </a:pathLst>
            </a:custGeom>
            <a:solidFill>
              <a:srgbClr val="FFFFFF">
                <a:alpha val="464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10984890" y="10621847"/>
              <a:ext cx="1196975" cy="40005"/>
            </a:xfrm>
            <a:custGeom>
              <a:avLst/>
              <a:gdLst/>
              <a:ahLst/>
              <a:cxnLst/>
              <a:rect l="l" t="t" r="r" b="b"/>
              <a:pathLst>
                <a:path w="1196975" h="40004">
                  <a:moveTo>
                    <a:pt x="1196911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1196911" y="39471"/>
                  </a:lnTo>
                  <a:lnTo>
                    <a:pt x="1196911" y="0"/>
                  </a:lnTo>
                  <a:close/>
                </a:path>
              </a:pathLst>
            </a:custGeom>
            <a:solidFill>
              <a:srgbClr val="FFFFFF">
                <a:alpha val="541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10999177" y="10621847"/>
              <a:ext cx="1169035" cy="40005"/>
            </a:xfrm>
            <a:custGeom>
              <a:avLst/>
              <a:gdLst/>
              <a:ahLst/>
              <a:cxnLst/>
              <a:rect l="l" t="t" r="r" b="b"/>
              <a:pathLst>
                <a:path w="1169034" h="40004">
                  <a:moveTo>
                    <a:pt x="1168425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1168425" y="39471"/>
                  </a:lnTo>
                  <a:lnTo>
                    <a:pt x="1168425" y="0"/>
                  </a:lnTo>
                  <a:close/>
                </a:path>
              </a:pathLst>
            </a:custGeom>
            <a:solidFill>
              <a:srgbClr val="FFFFFF">
                <a:alpha val="6193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11013388" y="10621847"/>
              <a:ext cx="1140460" cy="40005"/>
            </a:xfrm>
            <a:custGeom>
              <a:avLst/>
              <a:gdLst/>
              <a:ahLst/>
              <a:cxnLst/>
              <a:rect l="l" t="t" r="r" b="b"/>
              <a:pathLst>
                <a:path w="1140459" h="40004">
                  <a:moveTo>
                    <a:pt x="1139926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1139926" y="39471"/>
                  </a:lnTo>
                  <a:lnTo>
                    <a:pt x="1139926" y="0"/>
                  </a:lnTo>
                  <a:close/>
                </a:path>
              </a:pathLst>
            </a:custGeom>
            <a:solidFill>
              <a:srgbClr val="FFFFFF">
                <a:alpha val="6967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11027600" y="10621847"/>
              <a:ext cx="1111885" cy="40005"/>
            </a:xfrm>
            <a:custGeom>
              <a:avLst/>
              <a:gdLst/>
              <a:ahLst/>
              <a:cxnLst/>
              <a:rect l="l" t="t" r="r" b="b"/>
              <a:pathLst>
                <a:path w="1111884" h="40004">
                  <a:moveTo>
                    <a:pt x="1111427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1111427" y="39471"/>
                  </a:lnTo>
                  <a:lnTo>
                    <a:pt x="1111427" y="0"/>
                  </a:lnTo>
                  <a:close/>
                </a:path>
              </a:pathLst>
            </a:custGeom>
            <a:solidFill>
              <a:srgbClr val="FFFFFF">
                <a:alpha val="7740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 descr=""/>
            <p:cNvSpPr/>
            <p:nvPr/>
          </p:nvSpPr>
          <p:spPr>
            <a:xfrm>
              <a:off x="11041875" y="10621847"/>
              <a:ext cx="1083310" cy="40005"/>
            </a:xfrm>
            <a:custGeom>
              <a:avLst/>
              <a:gdLst/>
              <a:ahLst/>
              <a:cxnLst/>
              <a:rect l="l" t="t" r="r" b="b"/>
              <a:pathLst>
                <a:path w="1083309" h="40004">
                  <a:moveTo>
                    <a:pt x="1082941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1082941" y="39471"/>
                  </a:lnTo>
                  <a:lnTo>
                    <a:pt x="1082941" y="0"/>
                  </a:lnTo>
                  <a:close/>
                </a:path>
              </a:pathLst>
            </a:custGeom>
            <a:solidFill>
              <a:srgbClr val="FFFFFF">
                <a:alpha val="8515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11056162" y="10621847"/>
              <a:ext cx="1054735" cy="40005"/>
            </a:xfrm>
            <a:custGeom>
              <a:avLst/>
              <a:gdLst/>
              <a:ahLst/>
              <a:cxnLst/>
              <a:rect l="l" t="t" r="r" b="b"/>
              <a:pathLst>
                <a:path w="1054734" h="40004">
                  <a:moveTo>
                    <a:pt x="1054442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1054442" y="39471"/>
                  </a:lnTo>
                  <a:lnTo>
                    <a:pt x="1054442" y="0"/>
                  </a:lnTo>
                  <a:close/>
                </a:path>
              </a:pathLst>
            </a:custGeom>
            <a:solidFill>
              <a:srgbClr val="FFFFFF">
                <a:alpha val="928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 descr=""/>
            <p:cNvSpPr/>
            <p:nvPr/>
          </p:nvSpPr>
          <p:spPr>
            <a:xfrm>
              <a:off x="11070373" y="10621847"/>
              <a:ext cx="1026160" cy="40005"/>
            </a:xfrm>
            <a:custGeom>
              <a:avLst/>
              <a:gdLst/>
              <a:ahLst/>
              <a:cxnLst/>
              <a:rect l="l" t="t" r="r" b="b"/>
              <a:pathLst>
                <a:path w="1026159" h="40004">
                  <a:moveTo>
                    <a:pt x="1025956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1025956" y="39471"/>
                  </a:lnTo>
                  <a:lnTo>
                    <a:pt x="1025956" y="0"/>
                  </a:lnTo>
                  <a:close/>
                </a:path>
              </a:pathLst>
            </a:custGeom>
            <a:solidFill>
              <a:srgbClr val="FFFFFF">
                <a:alpha val="10063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 descr=""/>
            <p:cNvSpPr/>
            <p:nvPr/>
          </p:nvSpPr>
          <p:spPr>
            <a:xfrm>
              <a:off x="11084661" y="10621847"/>
              <a:ext cx="997585" cy="40005"/>
            </a:xfrm>
            <a:custGeom>
              <a:avLst/>
              <a:gdLst/>
              <a:ahLst/>
              <a:cxnLst/>
              <a:rect l="l" t="t" r="r" b="b"/>
              <a:pathLst>
                <a:path w="997584" h="40004">
                  <a:moveTo>
                    <a:pt x="997457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997457" y="39471"/>
                  </a:lnTo>
                  <a:lnTo>
                    <a:pt x="997457" y="0"/>
                  </a:lnTo>
                  <a:close/>
                </a:path>
              </a:pathLst>
            </a:custGeom>
            <a:solidFill>
              <a:srgbClr val="FFFFFF">
                <a:alpha val="1083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 descr=""/>
            <p:cNvSpPr/>
            <p:nvPr/>
          </p:nvSpPr>
          <p:spPr>
            <a:xfrm>
              <a:off x="11098872" y="10621847"/>
              <a:ext cx="969644" cy="40005"/>
            </a:xfrm>
            <a:custGeom>
              <a:avLst/>
              <a:gdLst/>
              <a:ahLst/>
              <a:cxnLst/>
              <a:rect l="l" t="t" r="r" b="b"/>
              <a:pathLst>
                <a:path w="969645" h="40004">
                  <a:moveTo>
                    <a:pt x="969035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969035" y="39471"/>
                  </a:lnTo>
                  <a:lnTo>
                    <a:pt x="969035" y="0"/>
                  </a:lnTo>
                  <a:close/>
                </a:path>
              </a:pathLst>
            </a:custGeom>
            <a:solidFill>
              <a:srgbClr val="FFFFFF">
                <a:alpha val="11611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 descr=""/>
            <p:cNvSpPr/>
            <p:nvPr/>
          </p:nvSpPr>
          <p:spPr>
            <a:xfrm>
              <a:off x="11113083" y="10621847"/>
              <a:ext cx="941069" cy="40005"/>
            </a:xfrm>
            <a:custGeom>
              <a:avLst/>
              <a:gdLst/>
              <a:ahLst/>
              <a:cxnLst/>
              <a:rect l="l" t="t" r="r" b="b"/>
              <a:pathLst>
                <a:path w="941070" h="40004">
                  <a:moveTo>
                    <a:pt x="940549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940549" y="39471"/>
                  </a:lnTo>
                  <a:lnTo>
                    <a:pt x="940549" y="0"/>
                  </a:lnTo>
                  <a:close/>
                </a:path>
              </a:pathLst>
            </a:custGeom>
            <a:solidFill>
              <a:srgbClr val="FFFFFF">
                <a:alpha val="12387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 descr=""/>
            <p:cNvSpPr/>
            <p:nvPr/>
          </p:nvSpPr>
          <p:spPr>
            <a:xfrm>
              <a:off x="11127358" y="10621847"/>
              <a:ext cx="912494" cy="40005"/>
            </a:xfrm>
            <a:custGeom>
              <a:avLst/>
              <a:gdLst/>
              <a:ahLst/>
              <a:cxnLst/>
              <a:rect l="l" t="t" r="r" b="b"/>
              <a:pathLst>
                <a:path w="912495" h="40004">
                  <a:moveTo>
                    <a:pt x="912050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912050" y="39471"/>
                  </a:lnTo>
                  <a:lnTo>
                    <a:pt x="912050" y="0"/>
                  </a:lnTo>
                  <a:close/>
                </a:path>
              </a:pathLst>
            </a:custGeom>
            <a:solidFill>
              <a:srgbClr val="FFFFFF">
                <a:alpha val="13160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 descr=""/>
            <p:cNvSpPr/>
            <p:nvPr/>
          </p:nvSpPr>
          <p:spPr>
            <a:xfrm>
              <a:off x="11141570" y="10621847"/>
              <a:ext cx="883919" cy="40005"/>
            </a:xfrm>
            <a:custGeom>
              <a:avLst/>
              <a:gdLst/>
              <a:ahLst/>
              <a:cxnLst/>
              <a:rect l="l" t="t" r="r" b="b"/>
              <a:pathLst>
                <a:path w="883920" h="40004">
                  <a:moveTo>
                    <a:pt x="883564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883564" y="39471"/>
                  </a:lnTo>
                  <a:lnTo>
                    <a:pt x="883564" y="0"/>
                  </a:lnTo>
                  <a:close/>
                </a:path>
              </a:pathLst>
            </a:custGeom>
            <a:solidFill>
              <a:srgbClr val="FFFFFF">
                <a:alpha val="1393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 descr=""/>
            <p:cNvSpPr/>
            <p:nvPr/>
          </p:nvSpPr>
          <p:spPr>
            <a:xfrm>
              <a:off x="11155857" y="10621847"/>
              <a:ext cx="855344" cy="40005"/>
            </a:xfrm>
            <a:custGeom>
              <a:avLst/>
              <a:gdLst/>
              <a:ahLst/>
              <a:cxnLst/>
              <a:rect l="l" t="t" r="r" b="b"/>
              <a:pathLst>
                <a:path w="855345" h="40004">
                  <a:moveTo>
                    <a:pt x="855065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855065" y="39471"/>
                  </a:lnTo>
                  <a:lnTo>
                    <a:pt x="855065" y="0"/>
                  </a:lnTo>
                  <a:close/>
                </a:path>
              </a:pathLst>
            </a:custGeom>
            <a:solidFill>
              <a:srgbClr val="FFFFFF">
                <a:alpha val="1470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 descr=""/>
            <p:cNvSpPr/>
            <p:nvPr/>
          </p:nvSpPr>
          <p:spPr>
            <a:xfrm>
              <a:off x="11170068" y="10621847"/>
              <a:ext cx="826769" cy="40005"/>
            </a:xfrm>
            <a:custGeom>
              <a:avLst/>
              <a:gdLst/>
              <a:ahLst/>
              <a:cxnLst/>
              <a:rect l="l" t="t" r="r" b="b"/>
              <a:pathLst>
                <a:path w="826770" h="40004">
                  <a:moveTo>
                    <a:pt x="826579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826579" y="39471"/>
                  </a:lnTo>
                  <a:lnTo>
                    <a:pt x="826579" y="0"/>
                  </a:lnTo>
                  <a:close/>
                </a:path>
              </a:pathLst>
            </a:custGeom>
            <a:solidFill>
              <a:srgbClr val="FFFFFF">
                <a:alpha val="15483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 descr=""/>
            <p:cNvSpPr/>
            <p:nvPr/>
          </p:nvSpPr>
          <p:spPr>
            <a:xfrm>
              <a:off x="11184343" y="10621847"/>
              <a:ext cx="798195" cy="40005"/>
            </a:xfrm>
            <a:custGeom>
              <a:avLst/>
              <a:gdLst/>
              <a:ahLst/>
              <a:cxnLst/>
              <a:rect l="l" t="t" r="r" b="b"/>
              <a:pathLst>
                <a:path w="798195" h="40004">
                  <a:moveTo>
                    <a:pt x="798080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798080" y="39471"/>
                  </a:lnTo>
                  <a:lnTo>
                    <a:pt x="798080" y="0"/>
                  </a:lnTo>
                  <a:close/>
                </a:path>
              </a:pathLst>
            </a:custGeom>
            <a:solidFill>
              <a:srgbClr val="FFFFFF">
                <a:alpha val="16256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 descr=""/>
            <p:cNvSpPr/>
            <p:nvPr/>
          </p:nvSpPr>
          <p:spPr>
            <a:xfrm>
              <a:off x="11198555" y="10621847"/>
              <a:ext cx="769620" cy="40005"/>
            </a:xfrm>
            <a:custGeom>
              <a:avLst/>
              <a:gdLst/>
              <a:ahLst/>
              <a:cxnLst/>
              <a:rect l="l" t="t" r="r" b="b"/>
              <a:pathLst>
                <a:path w="769620" h="40004">
                  <a:moveTo>
                    <a:pt x="769594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769594" y="39471"/>
                  </a:lnTo>
                  <a:lnTo>
                    <a:pt x="769594" y="0"/>
                  </a:lnTo>
                  <a:close/>
                </a:path>
              </a:pathLst>
            </a:custGeom>
            <a:solidFill>
              <a:srgbClr val="FFFFFF">
                <a:alpha val="17031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 descr=""/>
            <p:cNvSpPr/>
            <p:nvPr/>
          </p:nvSpPr>
          <p:spPr>
            <a:xfrm>
              <a:off x="11212842" y="10621847"/>
              <a:ext cx="741680" cy="40005"/>
            </a:xfrm>
            <a:custGeom>
              <a:avLst/>
              <a:gdLst/>
              <a:ahLst/>
              <a:cxnLst/>
              <a:rect l="l" t="t" r="r" b="b"/>
              <a:pathLst>
                <a:path w="741679" h="40004">
                  <a:moveTo>
                    <a:pt x="741095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741095" y="39471"/>
                  </a:lnTo>
                  <a:lnTo>
                    <a:pt x="741095" y="0"/>
                  </a:lnTo>
                  <a:close/>
                </a:path>
              </a:pathLst>
            </a:custGeom>
            <a:solidFill>
              <a:srgbClr val="FFFFFF">
                <a:alpha val="17805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 descr=""/>
            <p:cNvSpPr/>
            <p:nvPr/>
          </p:nvSpPr>
          <p:spPr>
            <a:xfrm>
              <a:off x="11227053" y="10621847"/>
              <a:ext cx="713105" cy="40005"/>
            </a:xfrm>
            <a:custGeom>
              <a:avLst/>
              <a:gdLst/>
              <a:ahLst/>
              <a:cxnLst/>
              <a:rect l="l" t="t" r="r" b="b"/>
              <a:pathLst>
                <a:path w="713104" h="40004">
                  <a:moveTo>
                    <a:pt x="712609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712609" y="39471"/>
                  </a:lnTo>
                  <a:lnTo>
                    <a:pt x="712609" y="0"/>
                  </a:lnTo>
                  <a:close/>
                </a:path>
              </a:pathLst>
            </a:custGeom>
            <a:solidFill>
              <a:srgbClr val="FFFFFF">
                <a:alpha val="18580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 descr=""/>
            <p:cNvSpPr/>
            <p:nvPr/>
          </p:nvSpPr>
          <p:spPr>
            <a:xfrm>
              <a:off x="11241265" y="10621847"/>
              <a:ext cx="684530" cy="40005"/>
            </a:xfrm>
            <a:custGeom>
              <a:avLst/>
              <a:gdLst/>
              <a:ahLst/>
              <a:cxnLst/>
              <a:rect l="l" t="t" r="r" b="b"/>
              <a:pathLst>
                <a:path w="684529" h="40004">
                  <a:moveTo>
                    <a:pt x="684110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684110" y="39471"/>
                  </a:lnTo>
                  <a:lnTo>
                    <a:pt x="684110" y="0"/>
                  </a:lnTo>
                  <a:close/>
                </a:path>
              </a:pathLst>
            </a:custGeom>
            <a:solidFill>
              <a:srgbClr val="FFFFFF">
                <a:alpha val="1935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 descr=""/>
            <p:cNvSpPr/>
            <p:nvPr/>
          </p:nvSpPr>
          <p:spPr>
            <a:xfrm>
              <a:off x="11255539" y="10621847"/>
              <a:ext cx="655955" cy="40005"/>
            </a:xfrm>
            <a:custGeom>
              <a:avLst/>
              <a:gdLst/>
              <a:ahLst/>
              <a:cxnLst/>
              <a:rect l="l" t="t" r="r" b="b"/>
              <a:pathLst>
                <a:path w="655954" h="40004">
                  <a:moveTo>
                    <a:pt x="655612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655612" y="39471"/>
                  </a:lnTo>
                  <a:lnTo>
                    <a:pt x="655612" y="0"/>
                  </a:lnTo>
                  <a:close/>
                </a:path>
              </a:pathLst>
            </a:custGeom>
            <a:solidFill>
              <a:srgbClr val="FFFFFF">
                <a:alpha val="20127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 descr=""/>
            <p:cNvSpPr/>
            <p:nvPr/>
          </p:nvSpPr>
          <p:spPr>
            <a:xfrm>
              <a:off x="11269751" y="10621847"/>
              <a:ext cx="627380" cy="40005"/>
            </a:xfrm>
            <a:custGeom>
              <a:avLst/>
              <a:gdLst/>
              <a:ahLst/>
              <a:cxnLst/>
              <a:rect l="l" t="t" r="r" b="b"/>
              <a:pathLst>
                <a:path w="627379" h="40004">
                  <a:moveTo>
                    <a:pt x="627189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627189" y="39471"/>
                  </a:lnTo>
                  <a:lnTo>
                    <a:pt x="627189" y="0"/>
                  </a:lnTo>
                  <a:close/>
                </a:path>
              </a:pathLst>
            </a:custGeom>
            <a:solidFill>
              <a:srgbClr val="FFFFFF">
                <a:alpha val="20903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 descr=""/>
            <p:cNvSpPr/>
            <p:nvPr/>
          </p:nvSpPr>
          <p:spPr>
            <a:xfrm>
              <a:off x="11284038" y="10621847"/>
              <a:ext cx="598805" cy="40005"/>
            </a:xfrm>
            <a:custGeom>
              <a:avLst/>
              <a:gdLst/>
              <a:ahLst/>
              <a:cxnLst/>
              <a:rect l="l" t="t" r="r" b="b"/>
              <a:pathLst>
                <a:path w="598804" h="40004">
                  <a:moveTo>
                    <a:pt x="598627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598627" y="39471"/>
                  </a:lnTo>
                  <a:lnTo>
                    <a:pt x="598627" y="0"/>
                  </a:lnTo>
                  <a:close/>
                </a:path>
              </a:pathLst>
            </a:custGeom>
            <a:solidFill>
              <a:srgbClr val="FFFFFF">
                <a:alpha val="21676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 descr=""/>
            <p:cNvSpPr/>
            <p:nvPr/>
          </p:nvSpPr>
          <p:spPr>
            <a:xfrm>
              <a:off x="11298249" y="10621847"/>
              <a:ext cx="570230" cy="40005"/>
            </a:xfrm>
            <a:custGeom>
              <a:avLst/>
              <a:gdLst/>
              <a:ahLst/>
              <a:cxnLst/>
              <a:rect l="l" t="t" r="r" b="b"/>
              <a:pathLst>
                <a:path w="570229" h="40004">
                  <a:moveTo>
                    <a:pt x="570141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570141" y="39471"/>
                  </a:lnTo>
                  <a:lnTo>
                    <a:pt x="570141" y="0"/>
                  </a:lnTo>
                  <a:close/>
                </a:path>
              </a:pathLst>
            </a:custGeom>
            <a:solidFill>
              <a:srgbClr val="FFFFFF">
                <a:alpha val="22450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 descr=""/>
            <p:cNvSpPr/>
            <p:nvPr/>
          </p:nvSpPr>
          <p:spPr>
            <a:xfrm>
              <a:off x="11312524" y="10621847"/>
              <a:ext cx="541655" cy="40005"/>
            </a:xfrm>
            <a:custGeom>
              <a:avLst/>
              <a:gdLst/>
              <a:ahLst/>
              <a:cxnLst/>
              <a:rect l="l" t="t" r="r" b="b"/>
              <a:pathLst>
                <a:path w="541654" h="40004">
                  <a:moveTo>
                    <a:pt x="541642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541642" y="39471"/>
                  </a:lnTo>
                  <a:lnTo>
                    <a:pt x="541642" y="0"/>
                  </a:lnTo>
                  <a:close/>
                </a:path>
              </a:pathLst>
            </a:custGeom>
            <a:solidFill>
              <a:srgbClr val="FFFFFF">
                <a:alpha val="23225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 descr=""/>
            <p:cNvSpPr/>
            <p:nvPr/>
          </p:nvSpPr>
          <p:spPr>
            <a:xfrm>
              <a:off x="11326736" y="10621847"/>
              <a:ext cx="513715" cy="40005"/>
            </a:xfrm>
            <a:custGeom>
              <a:avLst/>
              <a:gdLst/>
              <a:ahLst/>
              <a:cxnLst/>
              <a:rect l="l" t="t" r="r" b="b"/>
              <a:pathLst>
                <a:path w="513715" h="40004">
                  <a:moveTo>
                    <a:pt x="513219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513219" y="39471"/>
                  </a:lnTo>
                  <a:lnTo>
                    <a:pt x="513219" y="0"/>
                  </a:lnTo>
                  <a:close/>
                </a:path>
              </a:pathLst>
            </a:custGeom>
            <a:solidFill>
              <a:srgbClr val="FFFFFF">
                <a:alpha val="23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 descr=""/>
            <p:cNvSpPr/>
            <p:nvPr/>
          </p:nvSpPr>
          <p:spPr>
            <a:xfrm>
              <a:off x="9738385" y="10621847"/>
              <a:ext cx="921385" cy="40005"/>
            </a:xfrm>
            <a:custGeom>
              <a:avLst/>
              <a:gdLst/>
              <a:ahLst/>
              <a:cxnLst/>
              <a:rect l="l" t="t" r="r" b="b"/>
              <a:pathLst>
                <a:path w="921384" h="40004">
                  <a:moveTo>
                    <a:pt x="920915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920915" y="39471"/>
                  </a:lnTo>
                  <a:lnTo>
                    <a:pt x="920915" y="0"/>
                  </a:lnTo>
                  <a:close/>
                </a:path>
              </a:pathLst>
            </a:custGeom>
            <a:solidFill>
              <a:srgbClr val="FFFFFF">
                <a:alpha val="773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 descr=""/>
            <p:cNvSpPr/>
            <p:nvPr/>
          </p:nvSpPr>
          <p:spPr>
            <a:xfrm>
              <a:off x="9748087" y="10621847"/>
              <a:ext cx="901700" cy="40005"/>
            </a:xfrm>
            <a:custGeom>
              <a:avLst/>
              <a:gdLst/>
              <a:ahLst/>
              <a:cxnLst/>
              <a:rect l="l" t="t" r="r" b="b"/>
              <a:pathLst>
                <a:path w="901700" h="40004">
                  <a:moveTo>
                    <a:pt x="901293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901293" y="39471"/>
                  </a:lnTo>
                  <a:lnTo>
                    <a:pt x="901293" y="0"/>
                  </a:lnTo>
                  <a:close/>
                </a:path>
              </a:pathLst>
            </a:custGeom>
            <a:solidFill>
              <a:srgbClr val="FFFFFF">
                <a:alpha val="115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 descr=""/>
            <p:cNvSpPr/>
            <p:nvPr/>
          </p:nvSpPr>
          <p:spPr>
            <a:xfrm>
              <a:off x="9757943" y="10621847"/>
              <a:ext cx="882015" cy="40005"/>
            </a:xfrm>
            <a:custGeom>
              <a:avLst/>
              <a:gdLst/>
              <a:ahLst/>
              <a:cxnLst/>
              <a:rect l="l" t="t" r="r" b="b"/>
              <a:pathLst>
                <a:path w="882015" h="40004">
                  <a:moveTo>
                    <a:pt x="881735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881735" y="39471"/>
                  </a:lnTo>
                  <a:lnTo>
                    <a:pt x="881735" y="0"/>
                  </a:lnTo>
                  <a:close/>
                </a:path>
              </a:pathLst>
            </a:custGeom>
            <a:solidFill>
              <a:srgbClr val="FFFFFF">
                <a:alpha val="1547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 descr=""/>
            <p:cNvSpPr/>
            <p:nvPr/>
          </p:nvSpPr>
          <p:spPr>
            <a:xfrm>
              <a:off x="9767722" y="10621847"/>
              <a:ext cx="862330" cy="40005"/>
            </a:xfrm>
            <a:custGeom>
              <a:avLst/>
              <a:gdLst/>
              <a:ahLst/>
              <a:cxnLst/>
              <a:rect l="l" t="t" r="r" b="b"/>
              <a:pathLst>
                <a:path w="862329" h="40004">
                  <a:moveTo>
                    <a:pt x="862177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862177" y="39471"/>
                  </a:lnTo>
                  <a:lnTo>
                    <a:pt x="862177" y="0"/>
                  </a:lnTo>
                  <a:close/>
                </a:path>
              </a:pathLst>
            </a:custGeom>
            <a:solidFill>
              <a:srgbClr val="FFFFFF">
                <a:alpha val="193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 descr=""/>
            <p:cNvSpPr/>
            <p:nvPr/>
          </p:nvSpPr>
          <p:spPr>
            <a:xfrm>
              <a:off x="9777501" y="10621847"/>
              <a:ext cx="842644" cy="40005"/>
            </a:xfrm>
            <a:custGeom>
              <a:avLst/>
              <a:gdLst/>
              <a:ahLst/>
              <a:cxnLst/>
              <a:rect l="l" t="t" r="r" b="b"/>
              <a:pathLst>
                <a:path w="842645" h="40004">
                  <a:moveTo>
                    <a:pt x="842543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842543" y="39471"/>
                  </a:lnTo>
                  <a:lnTo>
                    <a:pt x="842543" y="0"/>
                  </a:lnTo>
                  <a:close/>
                </a:path>
              </a:pathLst>
            </a:custGeom>
            <a:solidFill>
              <a:srgbClr val="FFFFFF">
                <a:alpha val="232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 descr=""/>
            <p:cNvSpPr/>
            <p:nvPr/>
          </p:nvSpPr>
          <p:spPr>
            <a:xfrm>
              <a:off x="9787280" y="10621847"/>
              <a:ext cx="823594" cy="40005"/>
            </a:xfrm>
            <a:custGeom>
              <a:avLst/>
              <a:gdLst/>
              <a:ahLst/>
              <a:cxnLst/>
              <a:rect l="l" t="t" r="r" b="b"/>
              <a:pathLst>
                <a:path w="823595" h="40004">
                  <a:moveTo>
                    <a:pt x="822985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822985" y="39471"/>
                  </a:lnTo>
                  <a:lnTo>
                    <a:pt x="822985" y="0"/>
                  </a:lnTo>
                  <a:close/>
                </a:path>
              </a:pathLst>
            </a:custGeom>
            <a:solidFill>
              <a:srgbClr val="FFFFFF">
                <a:alpha val="270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 descr=""/>
            <p:cNvSpPr/>
            <p:nvPr/>
          </p:nvSpPr>
          <p:spPr>
            <a:xfrm>
              <a:off x="9797122" y="10621847"/>
              <a:ext cx="803910" cy="40005"/>
            </a:xfrm>
            <a:custGeom>
              <a:avLst/>
              <a:gdLst/>
              <a:ahLst/>
              <a:cxnLst/>
              <a:rect l="l" t="t" r="r" b="b"/>
              <a:pathLst>
                <a:path w="803909" h="40004">
                  <a:moveTo>
                    <a:pt x="803363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803363" y="39471"/>
                  </a:lnTo>
                  <a:lnTo>
                    <a:pt x="803363" y="0"/>
                  </a:lnTo>
                  <a:close/>
                </a:path>
              </a:pathLst>
            </a:custGeom>
            <a:solidFill>
              <a:srgbClr val="FFFFFF">
                <a:alpha val="3096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 descr=""/>
            <p:cNvSpPr/>
            <p:nvPr/>
          </p:nvSpPr>
          <p:spPr>
            <a:xfrm>
              <a:off x="9806838" y="10621847"/>
              <a:ext cx="784225" cy="40005"/>
            </a:xfrm>
            <a:custGeom>
              <a:avLst/>
              <a:gdLst/>
              <a:ahLst/>
              <a:cxnLst/>
              <a:rect l="l" t="t" r="r" b="b"/>
              <a:pathLst>
                <a:path w="784225" h="40004">
                  <a:moveTo>
                    <a:pt x="783805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783805" y="39471"/>
                  </a:lnTo>
                  <a:lnTo>
                    <a:pt x="783805" y="0"/>
                  </a:lnTo>
                  <a:close/>
                </a:path>
              </a:pathLst>
            </a:custGeom>
            <a:solidFill>
              <a:srgbClr val="FFFFFF">
                <a:alpha val="3483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 descr=""/>
            <p:cNvSpPr/>
            <p:nvPr/>
          </p:nvSpPr>
          <p:spPr>
            <a:xfrm>
              <a:off x="9816693" y="10621847"/>
              <a:ext cx="764540" cy="40005"/>
            </a:xfrm>
            <a:custGeom>
              <a:avLst/>
              <a:gdLst/>
              <a:ahLst/>
              <a:cxnLst/>
              <a:rect l="l" t="t" r="r" b="b"/>
              <a:pathLst>
                <a:path w="764540" h="40004">
                  <a:moveTo>
                    <a:pt x="764171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764171" y="39471"/>
                  </a:lnTo>
                  <a:lnTo>
                    <a:pt x="764171" y="0"/>
                  </a:lnTo>
                  <a:close/>
                </a:path>
              </a:pathLst>
            </a:custGeom>
            <a:solidFill>
              <a:srgbClr val="FFFFFF">
                <a:alpha val="386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 descr=""/>
            <p:cNvSpPr/>
            <p:nvPr/>
          </p:nvSpPr>
          <p:spPr>
            <a:xfrm>
              <a:off x="9826459" y="10621847"/>
              <a:ext cx="744855" cy="40005"/>
            </a:xfrm>
            <a:custGeom>
              <a:avLst/>
              <a:gdLst/>
              <a:ahLst/>
              <a:cxnLst/>
              <a:rect l="l" t="t" r="r" b="b"/>
              <a:pathLst>
                <a:path w="744854" h="40004">
                  <a:moveTo>
                    <a:pt x="744613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744613" y="39471"/>
                  </a:lnTo>
                  <a:lnTo>
                    <a:pt x="744613" y="0"/>
                  </a:lnTo>
                  <a:close/>
                </a:path>
              </a:pathLst>
            </a:custGeom>
            <a:solidFill>
              <a:srgbClr val="FFFFFF">
                <a:alpha val="4257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 descr=""/>
            <p:cNvSpPr/>
            <p:nvPr/>
          </p:nvSpPr>
          <p:spPr>
            <a:xfrm>
              <a:off x="9836314" y="10621847"/>
              <a:ext cx="725170" cy="40005"/>
            </a:xfrm>
            <a:custGeom>
              <a:avLst/>
              <a:gdLst/>
              <a:ahLst/>
              <a:cxnLst/>
              <a:rect l="l" t="t" r="r" b="b"/>
              <a:pathLst>
                <a:path w="725170" h="40004">
                  <a:moveTo>
                    <a:pt x="725055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725055" y="39471"/>
                  </a:lnTo>
                  <a:lnTo>
                    <a:pt x="725055" y="0"/>
                  </a:lnTo>
                  <a:close/>
                </a:path>
              </a:pathLst>
            </a:custGeom>
            <a:solidFill>
              <a:srgbClr val="FFFFFF">
                <a:alpha val="464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 descr=""/>
            <p:cNvSpPr/>
            <p:nvPr/>
          </p:nvSpPr>
          <p:spPr>
            <a:xfrm>
              <a:off x="9846017" y="10621847"/>
              <a:ext cx="705485" cy="40005"/>
            </a:xfrm>
            <a:custGeom>
              <a:avLst/>
              <a:gdLst/>
              <a:ahLst/>
              <a:cxnLst/>
              <a:rect l="l" t="t" r="r" b="b"/>
              <a:pathLst>
                <a:path w="705484" h="40004">
                  <a:moveTo>
                    <a:pt x="705421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705421" y="39471"/>
                  </a:lnTo>
                  <a:lnTo>
                    <a:pt x="705421" y="0"/>
                  </a:lnTo>
                  <a:close/>
                </a:path>
              </a:pathLst>
            </a:custGeom>
            <a:solidFill>
              <a:srgbClr val="FFFFFF">
                <a:alpha val="503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 descr=""/>
            <p:cNvSpPr/>
            <p:nvPr/>
          </p:nvSpPr>
          <p:spPr>
            <a:xfrm>
              <a:off x="9855872" y="10621847"/>
              <a:ext cx="686435" cy="40005"/>
            </a:xfrm>
            <a:custGeom>
              <a:avLst/>
              <a:gdLst/>
              <a:ahLst/>
              <a:cxnLst/>
              <a:rect l="l" t="t" r="r" b="b"/>
              <a:pathLst>
                <a:path w="686434" h="40004">
                  <a:moveTo>
                    <a:pt x="685863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685863" y="39471"/>
                  </a:lnTo>
                  <a:lnTo>
                    <a:pt x="685863" y="0"/>
                  </a:lnTo>
                  <a:close/>
                </a:path>
              </a:pathLst>
            </a:custGeom>
            <a:solidFill>
              <a:srgbClr val="FFFFFF">
                <a:alpha val="541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 descr=""/>
            <p:cNvSpPr/>
            <p:nvPr/>
          </p:nvSpPr>
          <p:spPr>
            <a:xfrm>
              <a:off x="9865651" y="10621847"/>
              <a:ext cx="666750" cy="40005"/>
            </a:xfrm>
            <a:custGeom>
              <a:avLst/>
              <a:gdLst/>
              <a:ahLst/>
              <a:cxnLst/>
              <a:rect l="l" t="t" r="r" b="b"/>
              <a:pathLst>
                <a:path w="666750" h="40004">
                  <a:moveTo>
                    <a:pt x="666242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666242" y="39471"/>
                  </a:lnTo>
                  <a:lnTo>
                    <a:pt x="666242" y="0"/>
                  </a:lnTo>
                  <a:close/>
                </a:path>
              </a:pathLst>
            </a:custGeom>
            <a:solidFill>
              <a:srgbClr val="FFFFFF">
                <a:alpha val="5805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 descr=""/>
            <p:cNvSpPr/>
            <p:nvPr/>
          </p:nvSpPr>
          <p:spPr>
            <a:xfrm>
              <a:off x="9875507" y="10621847"/>
              <a:ext cx="647065" cy="40005"/>
            </a:xfrm>
            <a:custGeom>
              <a:avLst/>
              <a:gdLst/>
              <a:ahLst/>
              <a:cxnLst/>
              <a:rect l="l" t="t" r="r" b="b"/>
              <a:pathLst>
                <a:path w="647065" h="40004">
                  <a:moveTo>
                    <a:pt x="646683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646683" y="39471"/>
                  </a:lnTo>
                  <a:lnTo>
                    <a:pt x="646683" y="0"/>
                  </a:lnTo>
                  <a:close/>
                </a:path>
              </a:pathLst>
            </a:custGeom>
            <a:solidFill>
              <a:srgbClr val="FFFFFF">
                <a:alpha val="6193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 descr=""/>
            <p:cNvSpPr/>
            <p:nvPr/>
          </p:nvSpPr>
          <p:spPr>
            <a:xfrm>
              <a:off x="9885209" y="10621847"/>
              <a:ext cx="627380" cy="40005"/>
            </a:xfrm>
            <a:custGeom>
              <a:avLst/>
              <a:gdLst/>
              <a:ahLst/>
              <a:cxnLst/>
              <a:rect l="l" t="t" r="r" b="b"/>
              <a:pathLst>
                <a:path w="627379" h="40004">
                  <a:moveTo>
                    <a:pt x="627049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627049" y="39471"/>
                  </a:lnTo>
                  <a:lnTo>
                    <a:pt x="627049" y="0"/>
                  </a:lnTo>
                  <a:close/>
                </a:path>
              </a:pathLst>
            </a:custGeom>
            <a:solidFill>
              <a:srgbClr val="FFFFFF">
                <a:alpha val="657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 descr=""/>
            <p:cNvSpPr/>
            <p:nvPr/>
          </p:nvSpPr>
          <p:spPr>
            <a:xfrm>
              <a:off x="9895065" y="10621847"/>
              <a:ext cx="607695" cy="40005"/>
            </a:xfrm>
            <a:custGeom>
              <a:avLst/>
              <a:gdLst/>
              <a:ahLst/>
              <a:cxnLst/>
              <a:rect l="l" t="t" r="r" b="b"/>
              <a:pathLst>
                <a:path w="607695" h="40004">
                  <a:moveTo>
                    <a:pt x="607491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607491" y="39471"/>
                  </a:lnTo>
                  <a:lnTo>
                    <a:pt x="607491" y="0"/>
                  </a:lnTo>
                  <a:close/>
                </a:path>
              </a:pathLst>
            </a:custGeom>
            <a:solidFill>
              <a:srgbClr val="FFFFFF">
                <a:alpha val="6967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 descr=""/>
            <p:cNvSpPr/>
            <p:nvPr/>
          </p:nvSpPr>
          <p:spPr>
            <a:xfrm>
              <a:off x="9904844" y="10621847"/>
              <a:ext cx="588010" cy="40005"/>
            </a:xfrm>
            <a:custGeom>
              <a:avLst/>
              <a:gdLst/>
              <a:ahLst/>
              <a:cxnLst/>
              <a:rect l="l" t="t" r="r" b="b"/>
              <a:pathLst>
                <a:path w="588009" h="40004">
                  <a:moveTo>
                    <a:pt x="587933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587933" y="39471"/>
                  </a:lnTo>
                  <a:lnTo>
                    <a:pt x="587933" y="0"/>
                  </a:lnTo>
                  <a:close/>
                </a:path>
              </a:pathLst>
            </a:custGeom>
            <a:solidFill>
              <a:srgbClr val="FFFFFF">
                <a:alpha val="7353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 descr=""/>
            <p:cNvSpPr/>
            <p:nvPr/>
          </p:nvSpPr>
          <p:spPr>
            <a:xfrm>
              <a:off x="9914623" y="10621847"/>
              <a:ext cx="568325" cy="40005"/>
            </a:xfrm>
            <a:custGeom>
              <a:avLst/>
              <a:gdLst/>
              <a:ahLst/>
              <a:cxnLst/>
              <a:rect l="l" t="t" r="r" b="b"/>
              <a:pathLst>
                <a:path w="568325" h="40004">
                  <a:moveTo>
                    <a:pt x="568312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568312" y="39471"/>
                  </a:lnTo>
                  <a:lnTo>
                    <a:pt x="568312" y="0"/>
                  </a:lnTo>
                  <a:close/>
                </a:path>
              </a:pathLst>
            </a:custGeom>
            <a:solidFill>
              <a:srgbClr val="FFFFFF">
                <a:alpha val="7740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 descr=""/>
            <p:cNvSpPr/>
            <p:nvPr/>
          </p:nvSpPr>
          <p:spPr>
            <a:xfrm>
              <a:off x="9924402" y="10621847"/>
              <a:ext cx="549275" cy="40005"/>
            </a:xfrm>
            <a:custGeom>
              <a:avLst/>
              <a:gdLst/>
              <a:ahLst/>
              <a:cxnLst/>
              <a:rect l="l" t="t" r="r" b="b"/>
              <a:pathLst>
                <a:path w="549275" h="40004">
                  <a:moveTo>
                    <a:pt x="548754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548754" y="39471"/>
                  </a:lnTo>
                  <a:lnTo>
                    <a:pt x="548754" y="0"/>
                  </a:lnTo>
                  <a:close/>
                </a:path>
              </a:pathLst>
            </a:custGeom>
            <a:solidFill>
              <a:srgbClr val="FFFFFF">
                <a:alpha val="812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 descr=""/>
            <p:cNvSpPr/>
            <p:nvPr/>
          </p:nvSpPr>
          <p:spPr>
            <a:xfrm>
              <a:off x="9934244" y="10621847"/>
              <a:ext cx="529590" cy="40005"/>
            </a:xfrm>
            <a:custGeom>
              <a:avLst/>
              <a:gdLst/>
              <a:ahLst/>
              <a:cxnLst/>
              <a:rect l="l" t="t" r="r" b="b"/>
              <a:pathLst>
                <a:path w="529590" h="40004">
                  <a:moveTo>
                    <a:pt x="529120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529120" y="39471"/>
                  </a:lnTo>
                  <a:lnTo>
                    <a:pt x="529120" y="0"/>
                  </a:lnTo>
                  <a:close/>
                </a:path>
              </a:pathLst>
            </a:custGeom>
            <a:solidFill>
              <a:srgbClr val="FFFFFF">
                <a:alpha val="8515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 descr=""/>
            <p:cNvSpPr/>
            <p:nvPr/>
          </p:nvSpPr>
          <p:spPr>
            <a:xfrm>
              <a:off x="9943960" y="10621847"/>
              <a:ext cx="509905" cy="40005"/>
            </a:xfrm>
            <a:custGeom>
              <a:avLst/>
              <a:gdLst/>
              <a:ahLst/>
              <a:cxnLst/>
              <a:rect l="l" t="t" r="r" b="b"/>
              <a:pathLst>
                <a:path w="509904" h="40004">
                  <a:moveTo>
                    <a:pt x="509562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509562" y="39471"/>
                  </a:lnTo>
                  <a:lnTo>
                    <a:pt x="509562" y="0"/>
                  </a:lnTo>
                  <a:close/>
                </a:path>
              </a:pathLst>
            </a:custGeom>
            <a:solidFill>
              <a:srgbClr val="FFFFFF">
                <a:alpha val="8903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 descr=""/>
            <p:cNvSpPr/>
            <p:nvPr/>
          </p:nvSpPr>
          <p:spPr>
            <a:xfrm>
              <a:off x="9953802" y="10621847"/>
              <a:ext cx="490220" cy="40005"/>
            </a:xfrm>
            <a:custGeom>
              <a:avLst/>
              <a:gdLst/>
              <a:ahLst/>
              <a:cxnLst/>
              <a:rect l="l" t="t" r="r" b="b"/>
              <a:pathLst>
                <a:path w="490220" h="40004">
                  <a:moveTo>
                    <a:pt x="489940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489940" y="39471"/>
                  </a:lnTo>
                  <a:lnTo>
                    <a:pt x="489940" y="0"/>
                  </a:lnTo>
                  <a:close/>
                </a:path>
              </a:pathLst>
            </a:custGeom>
            <a:solidFill>
              <a:srgbClr val="FFFFFF">
                <a:alpha val="928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 descr=""/>
            <p:cNvSpPr/>
            <p:nvPr/>
          </p:nvSpPr>
          <p:spPr>
            <a:xfrm>
              <a:off x="9963581" y="10621847"/>
              <a:ext cx="470534" cy="40005"/>
            </a:xfrm>
            <a:custGeom>
              <a:avLst/>
              <a:gdLst/>
              <a:ahLst/>
              <a:cxnLst/>
              <a:rect l="l" t="t" r="r" b="b"/>
              <a:pathLst>
                <a:path w="470534" h="40004">
                  <a:moveTo>
                    <a:pt x="470382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470382" y="39471"/>
                  </a:lnTo>
                  <a:lnTo>
                    <a:pt x="470382" y="0"/>
                  </a:lnTo>
                  <a:close/>
                </a:path>
              </a:pathLst>
            </a:custGeom>
            <a:solidFill>
              <a:srgbClr val="FFFFFF">
                <a:alpha val="9677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 descr=""/>
            <p:cNvSpPr/>
            <p:nvPr/>
          </p:nvSpPr>
          <p:spPr>
            <a:xfrm>
              <a:off x="9973436" y="10621847"/>
              <a:ext cx="450850" cy="40005"/>
            </a:xfrm>
            <a:custGeom>
              <a:avLst/>
              <a:gdLst/>
              <a:ahLst/>
              <a:cxnLst/>
              <a:rect l="l" t="t" r="r" b="b"/>
              <a:pathLst>
                <a:path w="450850" h="40004">
                  <a:moveTo>
                    <a:pt x="450824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450824" y="39471"/>
                  </a:lnTo>
                  <a:lnTo>
                    <a:pt x="450824" y="0"/>
                  </a:lnTo>
                  <a:close/>
                </a:path>
              </a:pathLst>
            </a:custGeom>
            <a:solidFill>
              <a:srgbClr val="FFFFFF">
                <a:alpha val="10063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 descr=""/>
            <p:cNvSpPr/>
            <p:nvPr/>
          </p:nvSpPr>
          <p:spPr>
            <a:xfrm>
              <a:off x="9983139" y="10621847"/>
              <a:ext cx="431800" cy="40005"/>
            </a:xfrm>
            <a:custGeom>
              <a:avLst/>
              <a:gdLst/>
              <a:ahLst/>
              <a:cxnLst/>
              <a:rect l="l" t="t" r="r" b="b"/>
              <a:pathLst>
                <a:path w="431800" h="40004">
                  <a:moveTo>
                    <a:pt x="431190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431190" y="39471"/>
                  </a:lnTo>
                  <a:lnTo>
                    <a:pt x="431190" y="0"/>
                  </a:lnTo>
                  <a:close/>
                </a:path>
              </a:pathLst>
            </a:custGeom>
            <a:solidFill>
              <a:srgbClr val="FFFFFF">
                <a:alpha val="10450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2" name="object 102" descr=""/>
            <p:cNvSpPr/>
            <p:nvPr/>
          </p:nvSpPr>
          <p:spPr>
            <a:xfrm>
              <a:off x="9992994" y="10621847"/>
              <a:ext cx="412115" cy="40005"/>
            </a:xfrm>
            <a:custGeom>
              <a:avLst/>
              <a:gdLst/>
              <a:ahLst/>
              <a:cxnLst/>
              <a:rect l="l" t="t" r="r" b="b"/>
              <a:pathLst>
                <a:path w="412115" h="40004">
                  <a:moveTo>
                    <a:pt x="411632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411632" y="39471"/>
                  </a:lnTo>
                  <a:lnTo>
                    <a:pt x="411632" y="0"/>
                  </a:lnTo>
                  <a:close/>
                </a:path>
              </a:pathLst>
            </a:custGeom>
            <a:solidFill>
              <a:srgbClr val="FFFFFF">
                <a:alpha val="1083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3" name="object 103" descr=""/>
            <p:cNvSpPr/>
            <p:nvPr/>
          </p:nvSpPr>
          <p:spPr>
            <a:xfrm>
              <a:off x="10002773" y="10621847"/>
              <a:ext cx="392430" cy="40005"/>
            </a:xfrm>
            <a:custGeom>
              <a:avLst/>
              <a:gdLst/>
              <a:ahLst/>
              <a:cxnLst/>
              <a:rect l="l" t="t" r="r" b="b"/>
              <a:pathLst>
                <a:path w="392429" h="40004">
                  <a:moveTo>
                    <a:pt x="392010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392010" y="39471"/>
                  </a:lnTo>
                  <a:lnTo>
                    <a:pt x="392010" y="0"/>
                  </a:lnTo>
                  <a:close/>
                </a:path>
              </a:pathLst>
            </a:custGeom>
            <a:solidFill>
              <a:srgbClr val="FFFFFF">
                <a:alpha val="11225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4" name="object 104" descr=""/>
            <p:cNvSpPr/>
            <p:nvPr/>
          </p:nvSpPr>
          <p:spPr>
            <a:xfrm>
              <a:off x="10012616" y="10621847"/>
              <a:ext cx="372745" cy="40005"/>
            </a:xfrm>
            <a:custGeom>
              <a:avLst/>
              <a:gdLst/>
              <a:ahLst/>
              <a:cxnLst/>
              <a:rect l="l" t="t" r="r" b="b"/>
              <a:pathLst>
                <a:path w="372745" h="40004">
                  <a:moveTo>
                    <a:pt x="372452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372452" y="39471"/>
                  </a:lnTo>
                  <a:lnTo>
                    <a:pt x="372452" y="0"/>
                  </a:lnTo>
                  <a:close/>
                </a:path>
              </a:pathLst>
            </a:custGeom>
            <a:solidFill>
              <a:srgbClr val="FFFFFF">
                <a:alpha val="11611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5" name="object 105" descr=""/>
            <p:cNvSpPr/>
            <p:nvPr/>
          </p:nvSpPr>
          <p:spPr>
            <a:xfrm>
              <a:off x="10022331" y="10621847"/>
              <a:ext cx="353060" cy="40005"/>
            </a:xfrm>
            <a:custGeom>
              <a:avLst/>
              <a:gdLst/>
              <a:ahLst/>
              <a:cxnLst/>
              <a:rect l="l" t="t" r="r" b="b"/>
              <a:pathLst>
                <a:path w="353059" h="40004">
                  <a:moveTo>
                    <a:pt x="352894" y="0"/>
                  </a:moveTo>
                  <a:lnTo>
                    <a:pt x="0" y="0"/>
                  </a:lnTo>
                  <a:lnTo>
                    <a:pt x="0" y="39471"/>
                  </a:lnTo>
                  <a:lnTo>
                    <a:pt x="352894" y="39471"/>
                  </a:lnTo>
                  <a:lnTo>
                    <a:pt x="352894" y="0"/>
                  </a:lnTo>
                  <a:close/>
                </a:path>
              </a:pathLst>
            </a:custGeom>
            <a:solidFill>
              <a:srgbClr val="FFFFFF">
                <a:alpha val="11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6" name="object 106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252457" y="9790963"/>
              <a:ext cx="3357169" cy="1801126"/>
            </a:xfrm>
            <a:prstGeom prst="rect">
              <a:avLst/>
            </a:prstGeom>
          </p:spPr>
        </p:pic>
        <p:pic>
          <p:nvPicPr>
            <p:cNvPr id="107" name="object 107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2168581" y="10645572"/>
              <a:ext cx="441045" cy="384683"/>
            </a:xfrm>
            <a:prstGeom prst="rect">
              <a:avLst/>
            </a:prstGeom>
          </p:spPr>
        </p:pic>
        <p:pic>
          <p:nvPicPr>
            <p:cNvPr id="108" name="object 108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252521" y="10645572"/>
              <a:ext cx="440982" cy="384683"/>
            </a:xfrm>
            <a:prstGeom prst="rect">
              <a:avLst/>
            </a:prstGeom>
          </p:spPr>
        </p:pic>
        <p:pic>
          <p:nvPicPr>
            <p:cNvPr id="109" name="object 109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238741" y="2273438"/>
              <a:ext cx="3370808" cy="6662204"/>
            </a:xfrm>
            <a:prstGeom prst="rect">
              <a:avLst/>
            </a:prstGeom>
          </p:spPr>
        </p:pic>
        <p:pic>
          <p:nvPicPr>
            <p:cNvPr id="110" name="object 110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252520" y="8919806"/>
              <a:ext cx="3357106" cy="870407"/>
            </a:xfrm>
            <a:prstGeom prst="rect">
              <a:avLst/>
            </a:prstGeom>
          </p:spPr>
        </p:pic>
        <p:sp>
          <p:nvSpPr>
            <p:cNvPr id="111" name="object 111" descr=""/>
            <p:cNvSpPr/>
            <p:nvPr/>
          </p:nvSpPr>
          <p:spPr>
            <a:xfrm>
              <a:off x="10899419" y="8919882"/>
              <a:ext cx="1368425" cy="40005"/>
            </a:xfrm>
            <a:custGeom>
              <a:avLst/>
              <a:gdLst/>
              <a:ahLst/>
              <a:cxnLst/>
              <a:rect l="l" t="t" r="r" b="b"/>
              <a:pathLst>
                <a:path w="1368425" h="40004">
                  <a:moveTo>
                    <a:pt x="1367802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1367802" y="39395"/>
                  </a:lnTo>
                  <a:lnTo>
                    <a:pt x="1367802" y="0"/>
                  </a:lnTo>
                  <a:close/>
                </a:path>
              </a:pathLst>
            </a:custGeom>
            <a:solidFill>
              <a:srgbClr val="FFFFFF">
                <a:alpha val="128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 descr=""/>
            <p:cNvSpPr/>
            <p:nvPr/>
          </p:nvSpPr>
          <p:spPr>
            <a:xfrm>
              <a:off x="10913693" y="8919882"/>
              <a:ext cx="1339850" cy="40005"/>
            </a:xfrm>
            <a:custGeom>
              <a:avLst/>
              <a:gdLst/>
              <a:ahLst/>
              <a:cxnLst/>
              <a:rect l="l" t="t" r="r" b="b"/>
              <a:pathLst>
                <a:path w="1339850" h="40004">
                  <a:moveTo>
                    <a:pt x="1339380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1339380" y="39395"/>
                  </a:lnTo>
                  <a:lnTo>
                    <a:pt x="1339380" y="0"/>
                  </a:lnTo>
                  <a:close/>
                </a:path>
              </a:pathLst>
            </a:custGeom>
            <a:solidFill>
              <a:srgbClr val="FFFFFF">
                <a:alpha val="257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3" name="object 113" descr=""/>
            <p:cNvSpPr/>
            <p:nvPr/>
          </p:nvSpPr>
          <p:spPr>
            <a:xfrm>
              <a:off x="10927905" y="8919882"/>
              <a:ext cx="1311275" cy="40005"/>
            </a:xfrm>
            <a:custGeom>
              <a:avLst/>
              <a:gdLst/>
              <a:ahLst/>
              <a:cxnLst/>
              <a:rect l="l" t="t" r="r" b="b"/>
              <a:pathLst>
                <a:path w="1311275" h="40004">
                  <a:moveTo>
                    <a:pt x="1310817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1310817" y="39395"/>
                  </a:lnTo>
                  <a:lnTo>
                    <a:pt x="1310817" y="0"/>
                  </a:lnTo>
                  <a:close/>
                </a:path>
              </a:pathLst>
            </a:custGeom>
            <a:solidFill>
              <a:srgbClr val="FFFFFF">
                <a:alpha val="386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4" name="object 114" descr=""/>
            <p:cNvSpPr/>
            <p:nvPr/>
          </p:nvSpPr>
          <p:spPr>
            <a:xfrm>
              <a:off x="10942192" y="8919882"/>
              <a:ext cx="1282700" cy="40005"/>
            </a:xfrm>
            <a:custGeom>
              <a:avLst/>
              <a:gdLst/>
              <a:ahLst/>
              <a:cxnLst/>
              <a:rect l="l" t="t" r="r" b="b"/>
              <a:pathLst>
                <a:path w="1282700" h="40004">
                  <a:moveTo>
                    <a:pt x="1282395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1282395" y="39395"/>
                  </a:lnTo>
                  <a:lnTo>
                    <a:pt x="1282395" y="0"/>
                  </a:lnTo>
                  <a:close/>
                </a:path>
              </a:pathLst>
            </a:custGeom>
            <a:solidFill>
              <a:srgbClr val="FFFFFF">
                <a:alpha val="516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5" name="object 115" descr=""/>
            <p:cNvSpPr/>
            <p:nvPr/>
          </p:nvSpPr>
          <p:spPr>
            <a:xfrm>
              <a:off x="10956404" y="8919882"/>
              <a:ext cx="1254125" cy="40005"/>
            </a:xfrm>
            <a:custGeom>
              <a:avLst/>
              <a:gdLst/>
              <a:ahLst/>
              <a:cxnLst/>
              <a:rect l="l" t="t" r="r" b="b"/>
              <a:pathLst>
                <a:path w="1254125" h="40004">
                  <a:moveTo>
                    <a:pt x="1253896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1253896" y="39395"/>
                  </a:lnTo>
                  <a:lnTo>
                    <a:pt x="1253896" y="0"/>
                  </a:lnTo>
                  <a:close/>
                </a:path>
              </a:pathLst>
            </a:custGeom>
            <a:solidFill>
              <a:srgbClr val="FFFFFF">
                <a:alpha val="6451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6" name="object 116" descr=""/>
            <p:cNvSpPr/>
            <p:nvPr/>
          </p:nvSpPr>
          <p:spPr>
            <a:xfrm>
              <a:off x="10970678" y="8919882"/>
              <a:ext cx="1225550" cy="40005"/>
            </a:xfrm>
            <a:custGeom>
              <a:avLst/>
              <a:gdLst/>
              <a:ahLst/>
              <a:cxnLst/>
              <a:rect l="l" t="t" r="r" b="b"/>
              <a:pathLst>
                <a:path w="1225550" h="40004">
                  <a:moveTo>
                    <a:pt x="1225410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1225410" y="39395"/>
                  </a:lnTo>
                  <a:lnTo>
                    <a:pt x="1225410" y="0"/>
                  </a:lnTo>
                  <a:close/>
                </a:path>
              </a:pathLst>
            </a:custGeom>
            <a:solidFill>
              <a:srgbClr val="FFFFFF">
                <a:alpha val="774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7" name="object 117" descr=""/>
            <p:cNvSpPr/>
            <p:nvPr/>
          </p:nvSpPr>
          <p:spPr>
            <a:xfrm>
              <a:off x="10984890" y="8919882"/>
              <a:ext cx="1196975" cy="40005"/>
            </a:xfrm>
            <a:custGeom>
              <a:avLst/>
              <a:gdLst/>
              <a:ahLst/>
              <a:cxnLst/>
              <a:rect l="l" t="t" r="r" b="b"/>
              <a:pathLst>
                <a:path w="1196975" h="40004">
                  <a:moveTo>
                    <a:pt x="1196911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1196911" y="39395"/>
                  </a:lnTo>
                  <a:lnTo>
                    <a:pt x="1196911" y="0"/>
                  </a:lnTo>
                  <a:close/>
                </a:path>
              </a:pathLst>
            </a:custGeom>
            <a:solidFill>
              <a:srgbClr val="FFFFFF">
                <a:alpha val="9031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8" name="object 118" descr=""/>
            <p:cNvSpPr/>
            <p:nvPr/>
          </p:nvSpPr>
          <p:spPr>
            <a:xfrm>
              <a:off x="10999177" y="8919882"/>
              <a:ext cx="1169035" cy="40005"/>
            </a:xfrm>
            <a:custGeom>
              <a:avLst/>
              <a:gdLst/>
              <a:ahLst/>
              <a:cxnLst/>
              <a:rect l="l" t="t" r="r" b="b"/>
              <a:pathLst>
                <a:path w="1169034" h="40004">
                  <a:moveTo>
                    <a:pt x="1168425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1168425" y="39395"/>
                  </a:lnTo>
                  <a:lnTo>
                    <a:pt x="1168425" y="0"/>
                  </a:lnTo>
                  <a:close/>
                </a:path>
              </a:pathLst>
            </a:custGeom>
            <a:solidFill>
              <a:srgbClr val="FFFFFF">
                <a:alpha val="1032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9" name="object 119" descr=""/>
            <p:cNvSpPr/>
            <p:nvPr/>
          </p:nvSpPr>
          <p:spPr>
            <a:xfrm>
              <a:off x="11013388" y="8919882"/>
              <a:ext cx="1140460" cy="40005"/>
            </a:xfrm>
            <a:custGeom>
              <a:avLst/>
              <a:gdLst/>
              <a:ahLst/>
              <a:cxnLst/>
              <a:rect l="l" t="t" r="r" b="b"/>
              <a:pathLst>
                <a:path w="1140459" h="40004">
                  <a:moveTo>
                    <a:pt x="1139926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1139926" y="39395"/>
                  </a:lnTo>
                  <a:lnTo>
                    <a:pt x="1139926" y="0"/>
                  </a:lnTo>
                  <a:close/>
                </a:path>
              </a:pathLst>
            </a:custGeom>
            <a:solidFill>
              <a:srgbClr val="FFFFFF">
                <a:alpha val="11613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0" name="object 120" descr=""/>
            <p:cNvSpPr/>
            <p:nvPr/>
          </p:nvSpPr>
          <p:spPr>
            <a:xfrm>
              <a:off x="11027600" y="8919882"/>
              <a:ext cx="1111885" cy="40005"/>
            </a:xfrm>
            <a:custGeom>
              <a:avLst/>
              <a:gdLst/>
              <a:ahLst/>
              <a:cxnLst/>
              <a:rect l="l" t="t" r="r" b="b"/>
              <a:pathLst>
                <a:path w="1111884" h="40004">
                  <a:moveTo>
                    <a:pt x="1111427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1111427" y="39395"/>
                  </a:lnTo>
                  <a:lnTo>
                    <a:pt x="1111427" y="0"/>
                  </a:lnTo>
                  <a:close/>
                </a:path>
              </a:pathLst>
            </a:custGeom>
            <a:solidFill>
              <a:srgbClr val="FFFFFF">
                <a:alpha val="12901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1" name="object 121" descr=""/>
            <p:cNvSpPr/>
            <p:nvPr/>
          </p:nvSpPr>
          <p:spPr>
            <a:xfrm>
              <a:off x="11041875" y="8919882"/>
              <a:ext cx="1083310" cy="40005"/>
            </a:xfrm>
            <a:custGeom>
              <a:avLst/>
              <a:gdLst/>
              <a:ahLst/>
              <a:cxnLst/>
              <a:rect l="l" t="t" r="r" b="b"/>
              <a:pathLst>
                <a:path w="1083309" h="40004">
                  <a:moveTo>
                    <a:pt x="1082941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1082941" y="39395"/>
                  </a:lnTo>
                  <a:lnTo>
                    <a:pt x="1082941" y="0"/>
                  </a:lnTo>
                  <a:close/>
                </a:path>
              </a:pathLst>
            </a:custGeom>
            <a:solidFill>
              <a:srgbClr val="FFFFFF">
                <a:alpha val="1419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2" name="object 122" descr=""/>
            <p:cNvSpPr/>
            <p:nvPr/>
          </p:nvSpPr>
          <p:spPr>
            <a:xfrm>
              <a:off x="11056162" y="8919882"/>
              <a:ext cx="1054735" cy="40005"/>
            </a:xfrm>
            <a:custGeom>
              <a:avLst/>
              <a:gdLst/>
              <a:ahLst/>
              <a:cxnLst/>
              <a:rect l="l" t="t" r="r" b="b"/>
              <a:pathLst>
                <a:path w="1054734" h="40004">
                  <a:moveTo>
                    <a:pt x="1054442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1054442" y="39395"/>
                  </a:lnTo>
                  <a:lnTo>
                    <a:pt x="1054442" y="0"/>
                  </a:lnTo>
                  <a:close/>
                </a:path>
              </a:pathLst>
            </a:custGeom>
            <a:solidFill>
              <a:srgbClr val="FFFFFF">
                <a:alpha val="15483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3" name="object 123" descr=""/>
            <p:cNvSpPr/>
            <p:nvPr/>
          </p:nvSpPr>
          <p:spPr>
            <a:xfrm>
              <a:off x="11070373" y="8919882"/>
              <a:ext cx="1026160" cy="40005"/>
            </a:xfrm>
            <a:custGeom>
              <a:avLst/>
              <a:gdLst/>
              <a:ahLst/>
              <a:cxnLst/>
              <a:rect l="l" t="t" r="r" b="b"/>
              <a:pathLst>
                <a:path w="1026159" h="40004">
                  <a:moveTo>
                    <a:pt x="1025956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1025956" y="39395"/>
                  </a:lnTo>
                  <a:lnTo>
                    <a:pt x="1025956" y="0"/>
                  </a:lnTo>
                  <a:close/>
                </a:path>
              </a:pathLst>
            </a:custGeom>
            <a:solidFill>
              <a:srgbClr val="FFFFFF">
                <a:alpha val="16773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4" name="object 124" descr=""/>
            <p:cNvSpPr/>
            <p:nvPr/>
          </p:nvSpPr>
          <p:spPr>
            <a:xfrm>
              <a:off x="11084661" y="8919882"/>
              <a:ext cx="997585" cy="40005"/>
            </a:xfrm>
            <a:custGeom>
              <a:avLst/>
              <a:gdLst/>
              <a:ahLst/>
              <a:cxnLst/>
              <a:rect l="l" t="t" r="r" b="b"/>
              <a:pathLst>
                <a:path w="997584" h="40004">
                  <a:moveTo>
                    <a:pt x="997457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997457" y="39395"/>
                  </a:lnTo>
                  <a:lnTo>
                    <a:pt x="997457" y="0"/>
                  </a:lnTo>
                  <a:close/>
                </a:path>
              </a:pathLst>
            </a:custGeom>
            <a:solidFill>
              <a:srgbClr val="FFFFFF">
                <a:alpha val="1806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5" name="object 125" descr=""/>
            <p:cNvSpPr/>
            <p:nvPr/>
          </p:nvSpPr>
          <p:spPr>
            <a:xfrm>
              <a:off x="11098872" y="8919882"/>
              <a:ext cx="969644" cy="40005"/>
            </a:xfrm>
            <a:custGeom>
              <a:avLst/>
              <a:gdLst/>
              <a:ahLst/>
              <a:cxnLst/>
              <a:rect l="l" t="t" r="r" b="b"/>
              <a:pathLst>
                <a:path w="969645" h="40004">
                  <a:moveTo>
                    <a:pt x="969035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969035" y="39395"/>
                  </a:lnTo>
                  <a:lnTo>
                    <a:pt x="969035" y="0"/>
                  </a:lnTo>
                  <a:close/>
                </a:path>
              </a:pathLst>
            </a:custGeom>
            <a:solidFill>
              <a:srgbClr val="FFFFFF">
                <a:alpha val="1935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6" name="object 126" descr=""/>
            <p:cNvSpPr/>
            <p:nvPr/>
          </p:nvSpPr>
          <p:spPr>
            <a:xfrm>
              <a:off x="11113083" y="8919882"/>
              <a:ext cx="941069" cy="40005"/>
            </a:xfrm>
            <a:custGeom>
              <a:avLst/>
              <a:gdLst/>
              <a:ahLst/>
              <a:cxnLst/>
              <a:rect l="l" t="t" r="r" b="b"/>
              <a:pathLst>
                <a:path w="941070" h="40004">
                  <a:moveTo>
                    <a:pt x="940549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940549" y="39395"/>
                  </a:lnTo>
                  <a:lnTo>
                    <a:pt x="940549" y="0"/>
                  </a:lnTo>
                  <a:close/>
                </a:path>
              </a:pathLst>
            </a:custGeom>
            <a:solidFill>
              <a:srgbClr val="FFFFFF">
                <a:alpha val="20643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7" name="object 127" descr=""/>
            <p:cNvSpPr/>
            <p:nvPr/>
          </p:nvSpPr>
          <p:spPr>
            <a:xfrm>
              <a:off x="11127358" y="8919882"/>
              <a:ext cx="912494" cy="40005"/>
            </a:xfrm>
            <a:custGeom>
              <a:avLst/>
              <a:gdLst/>
              <a:ahLst/>
              <a:cxnLst/>
              <a:rect l="l" t="t" r="r" b="b"/>
              <a:pathLst>
                <a:path w="912495" h="40004">
                  <a:moveTo>
                    <a:pt x="912050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912050" y="39395"/>
                  </a:lnTo>
                  <a:lnTo>
                    <a:pt x="912050" y="0"/>
                  </a:lnTo>
                  <a:close/>
                </a:path>
              </a:pathLst>
            </a:custGeom>
            <a:solidFill>
              <a:srgbClr val="FFFFFF">
                <a:alpha val="2193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8" name="object 128" descr=""/>
            <p:cNvSpPr/>
            <p:nvPr/>
          </p:nvSpPr>
          <p:spPr>
            <a:xfrm>
              <a:off x="11141570" y="8919882"/>
              <a:ext cx="883919" cy="40005"/>
            </a:xfrm>
            <a:custGeom>
              <a:avLst/>
              <a:gdLst/>
              <a:ahLst/>
              <a:cxnLst/>
              <a:rect l="l" t="t" r="r" b="b"/>
              <a:pathLst>
                <a:path w="883920" h="40004">
                  <a:moveTo>
                    <a:pt x="883564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883564" y="39395"/>
                  </a:lnTo>
                  <a:lnTo>
                    <a:pt x="883564" y="0"/>
                  </a:lnTo>
                  <a:close/>
                </a:path>
              </a:pathLst>
            </a:custGeom>
            <a:solidFill>
              <a:srgbClr val="FFFFFF">
                <a:alpha val="23223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9" name="object 129" descr=""/>
            <p:cNvSpPr/>
            <p:nvPr/>
          </p:nvSpPr>
          <p:spPr>
            <a:xfrm>
              <a:off x="11155857" y="8919882"/>
              <a:ext cx="855344" cy="40005"/>
            </a:xfrm>
            <a:custGeom>
              <a:avLst/>
              <a:gdLst/>
              <a:ahLst/>
              <a:cxnLst/>
              <a:rect l="l" t="t" r="r" b="b"/>
              <a:pathLst>
                <a:path w="855345" h="40004">
                  <a:moveTo>
                    <a:pt x="855065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855065" y="39395"/>
                  </a:lnTo>
                  <a:lnTo>
                    <a:pt x="855065" y="0"/>
                  </a:lnTo>
                  <a:close/>
                </a:path>
              </a:pathLst>
            </a:custGeom>
            <a:solidFill>
              <a:srgbClr val="FFFFFF">
                <a:alpha val="24516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0" name="object 130" descr=""/>
            <p:cNvSpPr/>
            <p:nvPr/>
          </p:nvSpPr>
          <p:spPr>
            <a:xfrm>
              <a:off x="11170068" y="8919882"/>
              <a:ext cx="826769" cy="40005"/>
            </a:xfrm>
            <a:custGeom>
              <a:avLst/>
              <a:gdLst/>
              <a:ahLst/>
              <a:cxnLst/>
              <a:rect l="l" t="t" r="r" b="b"/>
              <a:pathLst>
                <a:path w="826770" h="40004">
                  <a:moveTo>
                    <a:pt x="826579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826579" y="39395"/>
                  </a:lnTo>
                  <a:lnTo>
                    <a:pt x="826579" y="0"/>
                  </a:lnTo>
                  <a:close/>
                </a:path>
              </a:pathLst>
            </a:custGeom>
            <a:solidFill>
              <a:srgbClr val="FFFFFF">
                <a:alpha val="25807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1" name="object 131" descr=""/>
            <p:cNvSpPr/>
            <p:nvPr/>
          </p:nvSpPr>
          <p:spPr>
            <a:xfrm>
              <a:off x="11184343" y="8919882"/>
              <a:ext cx="798195" cy="40005"/>
            </a:xfrm>
            <a:custGeom>
              <a:avLst/>
              <a:gdLst/>
              <a:ahLst/>
              <a:cxnLst/>
              <a:rect l="l" t="t" r="r" b="b"/>
              <a:pathLst>
                <a:path w="798195" h="40004">
                  <a:moveTo>
                    <a:pt x="798080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798080" y="39395"/>
                  </a:lnTo>
                  <a:lnTo>
                    <a:pt x="798080" y="0"/>
                  </a:lnTo>
                  <a:close/>
                </a:path>
              </a:pathLst>
            </a:custGeom>
            <a:solidFill>
              <a:srgbClr val="FFFFFF">
                <a:alpha val="27096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2" name="object 132" descr=""/>
            <p:cNvSpPr/>
            <p:nvPr/>
          </p:nvSpPr>
          <p:spPr>
            <a:xfrm>
              <a:off x="11198555" y="8919882"/>
              <a:ext cx="769620" cy="40005"/>
            </a:xfrm>
            <a:custGeom>
              <a:avLst/>
              <a:gdLst/>
              <a:ahLst/>
              <a:cxnLst/>
              <a:rect l="l" t="t" r="r" b="b"/>
              <a:pathLst>
                <a:path w="769620" h="40004">
                  <a:moveTo>
                    <a:pt x="769594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769594" y="39395"/>
                  </a:lnTo>
                  <a:lnTo>
                    <a:pt x="769594" y="0"/>
                  </a:lnTo>
                  <a:close/>
                </a:path>
              </a:pathLst>
            </a:custGeom>
            <a:solidFill>
              <a:srgbClr val="FFFFFF">
                <a:alpha val="28387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3" name="object 133" descr=""/>
            <p:cNvSpPr/>
            <p:nvPr/>
          </p:nvSpPr>
          <p:spPr>
            <a:xfrm>
              <a:off x="11212842" y="8919882"/>
              <a:ext cx="741680" cy="40005"/>
            </a:xfrm>
            <a:custGeom>
              <a:avLst/>
              <a:gdLst/>
              <a:ahLst/>
              <a:cxnLst/>
              <a:rect l="l" t="t" r="r" b="b"/>
              <a:pathLst>
                <a:path w="741679" h="40004">
                  <a:moveTo>
                    <a:pt x="741095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741095" y="39395"/>
                  </a:lnTo>
                  <a:lnTo>
                    <a:pt x="741095" y="0"/>
                  </a:lnTo>
                  <a:close/>
                </a:path>
              </a:pathLst>
            </a:custGeom>
            <a:solidFill>
              <a:srgbClr val="FFFFFF">
                <a:alpha val="29675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4" name="object 134" descr=""/>
            <p:cNvSpPr/>
            <p:nvPr/>
          </p:nvSpPr>
          <p:spPr>
            <a:xfrm>
              <a:off x="11227053" y="8919882"/>
              <a:ext cx="713105" cy="40005"/>
            </a:xfrm>
            <a:custGeom>
              <a:avLst/>
              <a:gdLst/>
              <a:ahLst/>
              <a:cxnLst/>
              <a:rect l="l" t="t" r="r" b="b"/>
              <a:pathLst>
                <a:path w="713104" h="40004">
                  <a:moveTo>
                    <a:pt x="712609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712609" y="39395"/>
                  </a:lnTo>
                  <a:lnTo>
                    <a:pt x="712609" y="0"/>
                  </a:lnTo>
                  <a:close/>
                </a:path>
              </a:pathLst>
            </a:custGeom>
            <a:solidFill>
              <a:srgbClr val="FFFFFF">
                <a:alpha val="30966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5" name="object 135" descr=""/>
            <p:cNvSpPr/>
            <p:nvPr/>
          </p:nvSpPr>
          <p:spPr>
            <a:xfrm>
              <a:off x="11241265" y="8919882"/>
              <a:ext cx="684530" cy="40005"/>
            </a:xfrm>
            <a:custGeom>
              <a:avLst/>
              <a:gdLst/>
              <a:ahLst/>
              <a:cxnLst/>
              <a:rect l="l" t="t" r="r" b="b"/>
              <a:pathLst>
                <a:path w="684529" h="40004">
                  <a:moveTo>
                    <a:pt x="684110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684110" y="39395"/>
                  </a:lnTo>
                  <a:lnTo>
                    <a:pt x="684110" y="0"/>
                  </a:lnTo>
                  <a:close/>
                </a:path>
              </a:pathLst>
            </a:custGeom>
            <a:solidFill>
              <a:srgbClr val="FFFFFF">
                <a:alpha val="32257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6" name="object 136" descr=""/>
            <p:cNvSpPr/>
            <p:nvPr/>
          </p:nvSpPr>
          <p:spPr>
            <a:xfrm>
              <a:off x="11255539" y="8919882"/>
              <a:ext cx="655955" cy="40005"/>
            </a:xfrm>
            <a:custGeom>
              <a:avLst/>
              <a:gdLst/>
              <a:ahLst/>
              <a:cxnLst/>
              <a:rect l="l" t="t" r="r" b="b"/>
              <a:pathLst>
                <a:path w="655954" h="40004">
                  <a:moveTo>
                    <a:pt x="655612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655612" y="39395"/>
                  </a:lnTo>
                  <a:lnTo>
                    <a:pt x="655612" y="0"/>
                  </a:lnTo>
                  <a:close/>
                </a:path>
              </a:pathLst>
            </a:custGeom>
            <a:solidFill>
              <a:srgbClr val="FFFFFF">
                <a:alpha val="33547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7" name="object 137" descr=""/>
            <p:cNvSpPr/>
            <p:nvPr/>
          </p:nvSpPr>
          <p:spPr>
            <a:xfrm>
              <a:off x="11269751" y="8919882"/>
              <a:ext cx="627380" cy="40005"/>
            </a:xfrm>
            <a:custGeom>
              <a:avLst/>
              <a:gdLst/>
              <a:ahLst/>
              <a:cxnLst/>
              <a:rect l="l" t="t" r="r" b="b"/>
              <a:pathLst>
                <a:path w="627379" h="40004">
                  <a:moveTo>
                    <a:pt x="627189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627189" y="39395"/>
                  </a:lnTo>
                  <a:lnTo>
                    <a:pt x="627189" y="0"/>
                  </a:lnTo>
                  <a:close/>
                </a:path>
              </a:pathLst>
            </a:custGeom>
            <a:solidFill>
              <a:srgbClr val="FFFFFF">
                <a:alpha val="3483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8" name="object 138" descr=""/>
            <p:cNvSpPr/>
            <p:nvPr/>
          </p:nvSpPr>
          <p:spPr>
            <a:xfrm>
              <a:off x="11284038" y="8919882"/>
              <a:ext cx="598805" cy="40005"/>
            </a:xfrm>
            <a:custGeom>
              <a:avLst/>
              <a:gdLst/>
              <a:ahLst/>
              <a:cxnLst/>
              <a:rect l="l" t="t" r="r" b="b"/>
              <a:pathLst>
                <a:path w="598804" h="40004">
                  <a:moveTo>
                    <a:pt x="598627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598627" y="39395"/>
                  </a:lnTo>
                  <a:lnTo>
                    <a:pt x="598627" y="0"/>
                  </a:lnTo>
                  <a:close/>
                </a:path>
              </a:pathLst>
            </a:custGeom>
            <a:solidFill>
              <a:srgbClr val="FFFFFF">
                <a:alpha val="3612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9" name="object 139" descr=""/>
            <p:cNvSpPr/>
            <p:nvPr/>
          </p:nvSpPr>
          <p:spPr>
            <a:xfrm>
              <a:off x="11298249" y="8919882"/>
              <a:ext cx="570230" cy="40005"/>
            </a:xfrm>
            <a:custGeom>
              <a:avLst/>
              <a:gdLst/>
              <a:ahLst/>
              <a:cxnLst/>
              <a:rect l="l" t="t" r="r" b="b"/>
              <a:pathLst>
                <a:path w="570229" h="40004">
                  <a:moveTo>
                    <a:pt x="570141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570141" y="39395"/>
                  </a:lnTo>
                  <a:lnTo>
                    <a:pt x="570141" y="0"/>
                  </a:lnTo>
                  <a:close/>
                </a:path>
              </a:pathLst>
            </a:custGeom>
            <a:solidFill>
              <a:srgbClr val="FFFFFF">
                <a:alpha val="37417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0" name="object 140" descr=""/>
            <p:cNvSpPr/>
            <p:nvPr/>
          </p:nvSpPr>
          <p:spPr>
            <a:xfrm>
              <a:off x="11312524" y="8919882"/>
              <a:ext cx="541655" cy="40005"/>
            </a:xfrm>
            <a:custGeom>
              <a:avLst/>
              <a:gdLst/>
              <a:ahLst/>
              <a:cxnLst/>
              <a:rect l="l" t="t" r="r" b="b"/>
              <a:pathLst>
                <a:path w="541654" h="40004">
                  <a:moveTo>
                    <a:pt x="541642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541642" y="39395"/>
                  </a:lnTo>
                  <a:lnTo>
                    <a:pt x="541642" y="0"/>
                  </a:lnTo>
                  <a:close/>
                </a:path>
              </a:pathLst>
            </a:custGeom>
            <a:solidFill>
              <a:srgbClr val="FFFFFF">
                <a:alpha val="3870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1" name="object 141" descr=""/>
            <p:cNvSpPr/>
            <p:nvPr/>
          </p:nvSpPr>
          <p:spPr>
            <a:xfrm>
              <a:off x="11326736" y="8919882"/>
              <a:ext cx="513715" cy="40005"/>
            </a:xfrm>
            <a:custGeom>
              <a:avLst/>
              <a:gdLst/>
              <a:ahLst/>
              <a:cxnLst/>
              <a:rect l="l" t="t" r="r" b="b"/>
              <a:pathLst>
                <a:path w="513715" h="40004">
                  <a:moveTo>
                    <a:pt x="513219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513219" y="39395"/>
                  </a:lnTo>
                  <a:lnTo>
                    <a:pt x="513219" y="0"/>
                  </a:lnTo>
                  <a:close/>
                </a:path>
              </a:pathLst>
            </a:custGeom>
            <a:solidFill>
              <a:srgbClr val="FFFFFF">
                <a:alpha val="3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2" name="object 142" descr=""/>
            <p:cNvSpPr/>
            <p:nvPr/>
          </p:nvSpPr>
          <p:spPr>
            <a:xfrm>
              <a:off x="9728529" y="8919882"/>
              <a:ext cx="941069" cy="40005"/>
            </a:xfrm>
            <a:custGeom>
              <a:avLst/>
              <a:gdLst/>
              <a:ahLst/>
              <a:cxnLst/>
              <a:rect l="l" t="t" r="r" b="b"/>
              <a:pathLst>
                <a:path w="941070" h="40004">
                  <a:moveTo>
                    <a:pt x="940473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940473" y="39395"/>
                  </a:lnTo>
                  <a:lnTo>
                    <a:pt x="940473" y="0"/>
                  </a:lnTo>
                  <a:close/>
                </a:path>
              </a:pathLst>
            </a:custGeom>
            <a:solidFill>
              <a:srgbClr val="FFFFFF">
                <a:alpha val="645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3" name="object 143" descr=""/>
            <p:cNvSpPr/>
            <p:nvPr/>
          </p:nvSpPr>
          <p:spPr>
            <a:xfrm>
              <a:off x="9738385" y="8919882"/>
              <a:ext cx="921385" cy="40005"/>
            </a:xfrm>
            <a:custGeom>
              <a:avLst/>
              <a:gdLst/>
              <a:ahLst/>
              <a:cxnLst/>
              <a:rect l="l" t="t" r="r" b="b"/>
              <a:pathLst>
                <a:path w="921384" h="40004">
                  <a:moveTo>
                    <a:pt x="920915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920915" y="39395"/>
                  </a:lnTo>
                  <a:lnTo>
                    <a:pt x="920915" y="0"/>
                  </a:lnTo>
                  <a:close/>
                </a:path>
              </a:pathLst>
            </a:custGeom>
            <a:solidFill>
              <a:srgbClr val="FFFFFF">
                <a:alpha val="128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4" name="object 144" descr=""/>
            <p:cNvSpPr/>
            <p:nvPr/>
          </p:nvSpPr>
          <p:spPr>
            <a:xfrm>
              <a:off x="9748087" y="8919882"/>
              <a:ext cx="901700" cy="40005"/>
            </a:xfrm>
            <a:custGeom>
              <a:avLst/>
              <a:gdLst/>
              <a:ahLst/>
              <a:cxnLst/>
              <a:rect l="l" t="t" r="r" b="b"/>
              <a:pathLst>
                <a:path w="901700" h="40004">
                  <a:moveTo>
                    <a:pt x="901293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901293" y="39395"/>
                  </a:lnTo>
                  <a:lnTo>
                    <a:pt x="901293" y="0"/>
                  </a:lnTo>
                  <a:close/>
                </a:path>
              </a:pathLst>
            </a:custGeom>
            <a:solidFill>
              <a:srgbClr val="FFFFFF">
                <a:alpha val="1933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5" name="object 145" descr=""/>
            <p:cNvSpPr/>
            <p:nvPr/>
          </p:nvSpPr>
          <p:spPr>
            <a:xfrm>
              <a:off x="9757943" y="8919882"/>
              <a:ext cx="882015" cy="40005"/>
            </a:xfrm>
            <a:custGeom>
              <a:avLst/>
              <a:gdLst/>
              <a:ahLst/>
              <a:cxnLst/>
              <a:rect l="l" t="t" r="r" b="b"/>
              <a:pathLst>
                <a:path w="882015" h="40004">
                  <a:moveTo>
                    <a:pt x="881735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881735" y="39395"/>
                  </a:lnTo>
                  <a:lnTo>
                    <a:pt x="881735" y="0"/>
                  </a:lnTo>
                  <a:close/>
                </a:path>
              </a:pathLst>
            </a:custGeom>
            <a:solidFill>
              <a:srgbClr val="FFFFFF">
                <a:alpha val="257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6" name="object 146" descr=""/>
            <p:cNvSpPr/>
            <p:nvPr/>
          </p:nvSpPr>
          <p:spPr>
            <a:xfrm>
              <a:off x="9767722" y="8919882"/>
              <a:ext cx="862330" cy="40005"/>
            </a:xfrm>
            <a:custGeom>
              <a:avLst/>
              <a:gdLst/>
              <a:ahLst/>
              <a:cxnLst/>
              <a:rect l="l" t="t" r="r" b="b"/>
              <a:pathLst>
                <a:path w="862329" h="40004">
                  <a:moveTo>
                    <a:pt x="862177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862177" y="39395"/>
                  </a:lnTo>
                  <a:lnTo>
                    <a:pt x="862177" y="0"/>
                  </a:lnTo>
                  <a:close/>
                </a:path>
              </a:pathLst>
            </a:custGeom>
            <a:solidFill>
              <a:srgbClr val="FFFFFF">
                <a:alpha val="3225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7" name="object 147" descr=""/>
            <p:cNvSpPr/>
            <p:nvPr/>
          </p:nvSpPr>
          <p:spPr>
            <a:xfrm>
              <a:off x="9777501" y="8919882"/>
              <a:ext cx="842644" cy="40005"/>
            </a:xfrm>
            <a:custGeom>
              <a:avLst/>
              <a:gdLst/>
              <a:ahLst/>
              <a:cxnLst/>
              <a:rect l="l" t="t" r="r" b="b"/>
              <a:pathLst>
                <a:path w="842645" h="40004">
                  <a:moveTo>
                    <a:pt x="842543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842543" y="39395"/>
                  </a:lnTo>
                  <a:lnTo>
                    <a:pt x="842543" y="0"/>
                  </a:lnTo>
                  <a:close/>
                </a:path>
              </a:pathLst>
            </a:custGeom>
            <a:solidFill>
              <a:srgbClr val="FFFFFF">
                <a:alpha val="386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8" name="object 148" descr=""/>
            <p:cNvSpPr/>
            <p:nvPr/>
          </p:nvSpPr>
          <p:spPr>
            <a:xfrm>
              <a:off x="9787280" y="8919882"/>
              <a:ext cx="823594" cy="40005"/>
            </a:xfrm>
            <a:custGeom>
              <a:avLst/>
              <a:gdLst/>
              <a:ahLst/>
              <a:cxnLst/>
              <a:rect l="l" t="t" r="r" b="b"/>
              <a:pathLst>
                <a:path w="823595" h="40004">
                  <a:moveTo>
                    <a:pt x="822985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822985" y="39395"/>
                  </a:lnTo>
                  <a:lnTo>
                    <a:pt x="822985" y="0"/>
                  </a:lnTo>
                  <a:close/>
                </a:path>
              </a:pathLst>
            </a:custGeom>
            <a:solidFill>
              <a:srgbClr val="FFFFFF">
                <a:alpha val="4515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9" name="object 149" descr=""/>
            <p:cNvSpPr/>
            <p:nvPr/>
          </p:nvSpPr>
          <p:spPr>
            <a:xfrm>
              <a:off x="9797122" y="8919882"/>
              <a:ext cx="803910" cy="40005"/>
            </a:xfrm>
            <a:custGeom>
              <a:avLst/>
              <a:gdLst/>
              <a:ahLst/>
              <a:cxnLst/>
              <a:rect l="l" t="t" r="r" b="b"/>
              <a:pathLst>
                <a:path w="803909" h="40004">
                  <a:moveTo>
                    <a:pt x="803363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803363" y="39395"/>
                  </a:lnTo>
                  <a:lnTo>
                    <a:pt x="803363" y="0"/>
                  </a:lnTo>
                  <a:close/>
                </a:path>
              </a:pathLst>
            </a:custGeom>
            <a:solidFill>
              <a:srgbClr val="FFFFFF">
                <a:alpha val="516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0" name="object 150" descr=""/>
            <p:cNvSpPr/>
            <p:nvPr/>
          </p:nvSpPr>
          <p:spPr>
            <a:xfrm>
              <a:off x="9806838" y="8919882"/>
              <a:ext cx="784225" cy="40005"/>
            </a:xfrm>
            <a:custGeom>
              <a:avLst/>
              <a:gdLst/>
              <a:ahLst/>
              <a:cxnLst/>
              <a:rect l="l" t="t" r="r" b="b"/>
              <a:pathLst>
                <a:path w="784225" h="40004">
                  <a:moveTo>
                    <a:pt x="783805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783805" y="39395"/>
                  </a:lnTo>
                  <a:lnTo>
                    <a:pt x="783805" y="0"/>
                  </a:lnTo>
                  <a:close/>
                </a:path>
              </a:pathLst>
            </a:custGeom>
            <a:solidFill>
              <a:srgbClr val="FFFFFF">
                <a:alpha val="5805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1" name="object 151" descr=""/>
            <p:cNvSpPr/>
            <p:nvPr/>
          </p:nvSpPr>
          <p:spPr>
            <a:xfrm>
              <a:off x="9816693" y="8919882"/>
              <a:ext cx="764540" cy="40005"/>
            </a:xfrm>
            <a:custGeom>
              <a:avLst/>
              <a:gdLst/>
              <a:ahLst/>
              <a:cxnLst/>
              <a:rect l="l" t="t" r="r" b="b"/>
              <a:pathLst>
                <a:path w="764540" h="40004">
                  <a:moveTo>
                    <a:pt x="764171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764171" y="39395"/>
                  </a:lnTo>
                  <a:lnTo>
                    <a:pt x="764171" y="0"/>
                  </a:lnTo>
                  <a:close/>
                </a:path>
              </a:pathLst>
            </a:custGeom>
            <a:solidFill>
              <a:srgbClr val="FFFFFF">
                <a:alpha val="6451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2" name="object 152" descr=""/>
            <p:cNvSpPr/>
            <p:nvPr/>
          </p:nvSpPr>
          <p:spPr>
            <a:xfrm>
              <a:off x="9826459" y="8919882"/>
              <a:ext cx="744855" cy="40005"/>
            </a:xfrm>
            <a:custGeom>
              <a:avLst/>
              <a:gdLst/>
              <a:ahLst/>
              <a:cxnLst/>
              <a:rect l="l" t="t" r="r" b="b"/>
              <a:pathLst>
                <a:path w="744854" h="40004">
                  <a:moveTo>
                    <a:pt x="744613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744613" y="39395"/>
                  </a:lnTo>
                  <a:lnTo>
                    <a:pt x="744613" y="0"/>
                  </a:lnTo>
                  <a:close/>
                </a:path>
              </a:pathLst>
            </a:custGeom>
            <a:solidFill>
              <a:srgbClr val="FFFFFF">
                <a:alpha val="7095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3" name="object 153" descr=""/>
            <p:cNvSpPr/>
            <p:nvPr/>
          </p:nvSpPr>
          <p:spPr>
            <a:xfrm>
              <a:off x="9836314" y="8919882"/>
              <a:ext cx="725170" cy="40005"/>
            </a:xfrm>
            <a:custGeom>
              <a:avLst/>
              <a:gdLst/>
              <a:ahLst/>
              <a:cxnLst/>
              <a:rect l="l" t="t" r="r" b="b"/>
              <a:pathLst>
                <a:path w="725170" h="40004">
                  <a:moveTo>
                    <a:pt x="725055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725055" y="39395"/>
                  </a:lnTo>
                  <a:lnTo>
                    <a:pt x="725055" y="0"/>
                  </a:lnTo>
                  <a:close/>
                </a:path>
              </a:pathLst>
            </a:custGeom>
            <a:solidFill>
              <a:srgbClr val="FFFFFF">
                <a:alpha val="774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4" name="object 154" descr=""/>
            <p:cNvSpPr/>
            <p:nvPr/>
          </p:nvSpPr>
          <p:spPr>
            <a:xfrm>
              <a:off x="9846017" y="8919882"/>
              <a:ext cx="705485" cy="40005"/>
            </a:xfrm>
            <a:custGeom>
              <a:avLst/>
              <a:gdLst/>
              <a:ahLst/>
              <a:cxnLst/>
              <a:rect l="l" t="t" r="r" b="b"/>
              <a:pathLst>
                <a:path w="705484" h="40004">
                  <a:moveTo>
                    <a:pt x="705421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705421" y="39395"/>
                  </a:lnTo>
                  <a:lnTo>
                    <a:pt x="705421" y="0"/>
                  </a:lnTo>
                  <a:close/>
                </a:path>
              </a:pathLst>
            </a:custGeom>
            <a:solidFill>
              <a:srgbClr val="FFFFFF">
                <a:alpha val="8387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5" name="object 155" descr=""/>
            <p:cNvSpPr/>
            <p:nvPr/>
          </p:nvSpPr>
          <p:spPr>
            <a:xfrm>
              <a:off x="9855872" y="8919882"/>
              <a:ext cx="686435" cy="40005"/>
            </a:xfrm>
            <a:custGeom>
              <a:avLst/>
              <a:gdLst/>
              <a:ahLst/>
              <a:cxnLst/>
              <a:rect l="l" t="t" r="r" b="b"/>
              <a:pathLst>
                <a:path w="686434" h="40004">
                  <a:moveTo>
                    <a:pt x="685863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685863" y="39395"/>
                  </a:lnTo>
                  <a:lnTo>
                    <a:pt x="685863" y="0"/>
                  </a:lnTo>
                  <a:close/>
                </a:path>
              </a:pathLst>
            </a:custGeom>
            <a:solidFill>
              <a:srgbClr val="FFFFFF">
                <a:alpha val="9031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6" name="object 156" descr=""/>
            <p:cNvSpPr/>
            <p:nvPr/>
          </p:nvSpPr>
          <p:spPr>
            <a:xfrm>
              <a:off x="9865651" y="8919882"/>
              <a:ext cx="666750" cy="40005"/>
            </a:xfrm>
            <a:custGeom>
              <a:avLst/>
              <a:gdLst/>
              <a:ahLst/>
              <a:cxnLst/>
              <a:rect l="l" t="t" r="r" b="b"/>
              <a:pathLst>
                <a:path w="666750" h="40004">
                  <a:moveTo>
                    <a:pt x="666242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666242" y="39395"/>
                  </a:lnTo>
                  <a:lnTo>
                    <a:pt x="666242" y="0"/>
                  </a:lnTo>
                  <a:close/>
                </a:path>
              </a:pathLst>
            </a:custGeom>
            <a:solidFill>
              <a:srgbClr val="FFFFFF">
                <a:alpha val="9675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7" name="object 157" descr=""/>
            <p:cNvSpPr/>
            <p:nvPr/>
          </p:nvSpPr>
          <p:spPr>
            <a:xfrm>
              <a:off x="9875507" y="8919882"/>
              <a:ext cx="647065" cy="40005"/>
            </a:xfrm>
            <a:custGeom>
              <a:avLst/>
              <a:gdLst/>
              <a:ahLst/>
              <a:cxnLst/>
              <a:rect l="l" t="t" r="r" b="b"/>
              <a:pathLst>
                <a:path w="647065" h="40004">
                  <a:moveTo>
                    <a:pt x="646683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646683" y="39395"/>
                  </a:lnTo>
                  <a:lnTo>
                    <a:pt x="646683" y="0"/>
                  </a:lnTo>
                  <a:close/>
                </a:path>
              </a:pathLst>
            </a:custGeom>
            <a:solidFill>
              <a:srgbClr val="FFFFFF">
                <a:alpha val="1032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8" name="object 158" descr=""/>
            <p:cNvSpPr/>
            <p:nvPr/>
          </p:nvSpPr>
          <p:spPr>
            <a:xfrm>
              <a:off x="9885209" y="8919882"/>
              <a:ext cx="627380" cy="40005"/>
            </a:xfrm>
            <a:custGeom>
              <a:avLst/>
              <a:gdLst/>
              <a:ahLst/>
              <a:cxnLst/>
              <a:rect l="l" t="t" r="r" b="b"/>
              <a:pathLst>
                <a:path w="627379" h="40004">
                  <a:moveTo>
                    <a:pt x="627049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627049" y="39395"/>
                  </a:lnTo>
                  <a:lnTo>
                    <a:pt x="627049" y="0"/>
                  </a:lnTo>
                  <a:close/>
                </a:path>
              </a:pathLst>
            </a:custGeom>
            <a:solidFill>
              <a:srgbClr val="FFFFFF">
                <a:alpha val="10966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9" name="object 159" descr=""/>
            <p:cNvSpPr/>
            <p:nvPr/>
          </p:nvSpPr>
          <p:spPr>
            <a:xfrm>
              <a:off x="9895065" y="8919882"/>
              <a:ext cx="607695" cy="40005"/>
            </a:xfrm>
            <a:custGeom>
              <a:avLst/>
              <a:gdLst/>
              <a:ahLst/>
              <a:cxnLst/>
              <a:rect l="l" t="t" r="r" b="b"/>
              <a:pathLst>
                <a:path w="607695" h="40004">
                  <a:moveTo>
                    <a:pt x="607491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607491" y="39395"/>
                  </a:lnTo>
                  <a:lnTo>
                    <a:pt x="607491" y="0"/>
                  </a:lnTo>
                  <a:close/>
                </a:path>
              </a:pathLst>
            </a:custGeom>
            <a:solidFill>
              <a:srgbClr val="FFFFFF">
                <a:alpha val="11613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0" name="object 160" descr=""/>
            <p:cNvSpPr/>
            <p:nvPr/>
          </p:nvSpPr>
          <p:spPr>
            <a:xfrm>
              <a:off x="9904844" y="8919882"/>
              <a:ext cx="588010" cy="40005"/>
            </a:xfrm>
            <a:custGeom>
              <a:avLst/>
              <a:gdLst/>
              <a:ahLst/>
              <a:cxnLst/>
              <a:rect l="l" t="t" r="r" b="b"/>
              <a:pathLst>
                <a:path w="588009" h="40004">
                  <a:moveTo>
                    <a:pt x="587933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587933" y="39395"/>
                  </a:lnTo>
                  <a:lnTo>
                    <a:pt x="587933" y="0"/>
                  </a:lnTo>
                  <a:close/>
                </a:path>
              </a:pathLst>
            </a:custGeom>
            <a:solidFill>
              <a:srgbClr val="FFFFFF">
                <a:alpha val="12257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1" name="object 161" descr=""/>
            <p:cNvSpPr/>
            <p:nvPr/>
          </p:nvSpPr>
          <p:spPr>
            <a:xfrm>
              <a:off x="9914623" y="8919882"/>
              <a:ext cx="568325" cy="40005"/>
            </a:xfrm>
            <a:custGeom>
              <a:avLst/>
              <a:gdLst/>
              <a:ahLst/>
              <a:cxnLst/>
              <a:rect l="l" t="t" r="r" b="b"/>
              <a:pathLst>
                <a:path w="568325" h="40004">
                  <a:moveTo>
                    <a:pt x="568312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568312" y="39395"/>
                  </a:lnTo>
                  <a:lnTo>
                    <a:pt x="568312" y="0"/>
                  </a:lnTo>
                  <a:close/>
                </a:path>
              </a:pathLst>
            </a:custGeom>
            <a:solidFill>
              <a:srgbClr val="FFFFFF">
                <a:alpha val="12901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2" name="object 162" descr=""/>
            <p:cNvSpPr/>
            <p:nvPr/>
          </p:nvSpPr>
          <p:spPr>
            <a:xfrm>
              <a:off x="9924402" y="8919882"/>
              <a:ext cx="549275" cy="40005"/>
            </a:xfrm>
            <a:custGeom>
              <a:avLst/>
              <a:gdLst/>
              <a:ahLst/>
              <a:cxnLst/>
              <a:rect l="l" t="t" r="r" b="b"/>
              <a:pathLst>
                <a:path w="549275" h="40004">
                  <a:moveTo>
                    <a:pt x="548754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548754" y="39395"/>
                  </a:lnTo>
                  <a:lnTo>
                    <a:pt x="548754" y="0"/>
                  </a:lnTo>
                  <a:close/>
                </a:path>
              </a:pathLst>
            </a:custGeom>
            <a:solidFill>
              <a:srgbClr val="FFFFFF">
                <a:alpha val="1354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3" name="object 163" descr=""/>
            <p:cNvSpPr/>
            <p:nvPr/>
          </p:nvSpPr>
          <p:spPr>
            <a:xfrm>
              <a:off x="9934244" y="8919882"/>
              <a:ext cx="529590" cy="40005"/>
            </a:xfrm>
            <a:custGeom>
              <a:avLst/>
              <a:gdLst/>
              <a:ahLst/>
              <a:cxnLst/>
              <a:rect l="l" t="t" r="r" b="b"/>
              <a:pathLst>
                <a:path w="529590" h="40004">
                  <a:moveTo>
                    <a:pt x="529120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529120" y="39395"/>
                  </a:lnTo>
                  <a:lnTo>
                    <a:pt x="529120" y="0"/>
                  </a:lnTo>
                  <a:close/>
                </a:path>
              </a:pathLst>
            </a:custGeom>
            <a:solidFill>
              <a:srgbClr val="FFFFFF">
                <a:alpha val="1419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4" name="object 164" descr=""/>
            <p:cNvSpPr/>
            <p:nvPr/>
          </p:nvSpPr>
          <p:spPr>
            <a:xfrm>
              <a:off x="9943960" y="8919882"/>
              <a:ext cx="509905" cy="40005"/>
            </a:xfrm>
            <a:custGeom>
              <a:avLst/>
              <a:gdLst/>
              <a:ahLst/>
              <a:cxnLst/>
              <a:rect l="l" t="t" r="r" b="b"/>
              <a:pathLst>
                <a:path w="509904" h="40004">
                  <a:moveTo>
                    <a:pt x="509562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509562" y="39395"/>
                  </a:lnTo>
                  <a:lnTo>
                    <a:pt x="509562" y="0"/>
                  </a:lnTo>
                  <a:close/>
                </a:path>
              </a:pathLst>
            </a:custGeom>
            <a:solidFill>
              <a:srgbClr val="FFFFFF">
                <a:alpha val="1483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5" name="object 165" descr=""/>
            <p:cNvSpPr/>
            <p:nvPr/>
          </p:nvSpPr>
          <p:spPr>
            <a:xfrm>
              <a:off x="9953802" y="8919882"/>
              <a:ext cx="490220" cy="40005"/>
            </a:xfrm>
            <a:custGeom>
              <a:avLst/>
              <a:gdLst/>
              <a:ahLst/>
              <a:cxnLst/>
              <a:rect l="l" t="t" r="r" b="b"/>
              <a:pathLst>
                <a:path w="490220" h="40004">
                  <a:moveTo>
                    <a:pt x="489940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489940" y="39395"/>
                  </a:lnTo>
                  <a:lnTo>
                    <a:pt x="489940" y="0"/>
                  </a:lnTo>
                  <a:close/>
                </a:path>
              </a:pathLst>
            </a:custGeom>
            <a:solidFill>
              <a:srgbClr val="FFFFFF">
                <a:alpha val="15483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6" name="object 166" descr=""/>
            <p:cNvSpPr/>
            <p:nvPr/>
          </p:nvSpPr>
          <p:spPr>
            <a:xfrm>
              <a:off x="9963581" y="8919882"/>
              <a:ext cx="470534" cy="40005"/>
            </a:xfrm>
            <a:custGeom>
              <a:avLst/>
              <a:gdLst/>
              <a:ahLst/>
              <a:cxnLst/>
              <a:rect l="l" t="t" r="r" b="b"/>
              <a:pathLst>
                <a:path w="470534" h="40004">
                  <a:moveTo>
                    <a:pt x="470382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470382" y="39395"/>
                  </a:lnTo>
                  <a:lnTo>
                    <a:pt x="470382" y="0"/>
                  </a:lnTo>
                  <a:close/>
                </a:path>
              </a:pathLst>
            </a:custGeom>
            <a:solidFill>
              <a:srgbClr val="FFFFFF">
                <a:alpha val="16127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7" name="object 167" descr=""/>
            <p:cNvSpPr/>
            <p:nvPr/>
          </p:nvSpPr>
          <p:spPr>
            <a:xfrm>
              <a:off x="9973436" y="8919882"/>
              <a:ext cx="450850" cy="40005"/>
            </a:xfrm>
            <a:custGeom>
              <a:avLst/>
              <a:gdLst/>
              <a:ahLst/>
              <a:cxnLst/>
              <a:rect l="l" t="t" r="r" b="b"/>
              <a:pathLst>
                <a:path w="450850" h="40004">
                  <a:moveTo>
                    <a:pt x="450824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450824" y="39395"/>
                  </a:lnTo>
                  <a:lnTo>
                    <a:pt x="450824" y="0"/>
                  </a:lnTo>
                  <a:close/>
                </a:path>
              </a:pathLst>
            </a:custGeom>
            <a:solidFill>
              <a:srgbClr val="FFFFFF">
                <a:alpha val="16773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8" name="object 168" descr=""/>
            <p:cNvSpPr/>
            <p:nvPr/>
          </p:nvSpPr>
          <p:spPr>
            <a:xfrm>
              <a:off x="9983139" y="8919882"/>
              <a:ext cx="431800" cy="40005"/>
            </a:xfrm>
            <a:custGeom>
              <a:avLst/>
              <a:gdLst/>
              <a:ahLst/>
              <a:cxnLst/>
              <a:rect l="l" t="t" r="r" b="b"/>
              <a:pathLst>
                <a:path w="431800" h="40004">
                  <a:moveTo>
                    <a:pt x="431190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431190" y="39395"/>
                  </a:lnTo>
                  <a:lnTo>
                    <a:pt x="431190" y="0"/>
                  </a:lnTo>
                  <a:close/>
                </a:path>
              </a:pathLst>
            </a:custGeom>
            <a:solidFill>
              <a:srgbClr val="FFFFFF">
                <a:alpha val="17417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9" name="object 169" descr=""/>
            <p:cNvSpPr/>
            <p:nvPr/>
          </p:nvSpPr>
          <p:spPr>
            <a:xfrm>
              <a:off x="9992994" y="8919882"/>
              <a:ext cx="412115" cy="40005"/>
            </a:xfrm>
            <a:custGeom>
              <a:avLst/>
              <a:gdLst/>
              <a:ahLst/>
              <a:cxnLst/>
              <a:rect l="l" t="t" r="r" b="b"/>
              <a:pathLst>
                <a:path w="412115" h="40004">
                  <a:moveTo>
                    <a:pt x="411632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411632" y="39395"/>
                  </a:lnTo>
                  <a:lnTo>
                    <a:pt x="411632" y="0"/>
                  </a:lnTo>
                  <a:close/>
                </a:path>
              </a:pathLst>
            </a:custGeom>
            <a:solidFill>
              <a:srgbClr val="FFFFFF">
                <a:alpha val="1806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0" name="object 170" descr=""/>
            <p:cNvSpPr/>
            <p:nvPr/>
          </p:nvSpPr>
          <p:spPr>
            <a:xfrm>
              <a:off x="10002773" y="8919882"/>
              <a:ext cx="392430" cy="40005"/>
            </a:xfrm>
            <a:custGeom>
              <a:avLst/>
              <a:gdLst/>
              <a:ahLst/>
              <a:cxnLst/>
              <a:rect l="l" t="t" r="r" b="b"/>
              <a:pathLst>
                <a:path w="392429" h="40004">
                  <a:moveTo>
                    <a:pt x="392010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392010" y="39395"/>
                  </a:lnTo>
                  <a:lnTo>
                    <a:pt x="392010" y="0"/>
                  </a:lnTo>
                  <a:close/>
                </a:path>
              </a:pathLst>
            </a:custGeom>
            <a:solidFill>
              <a:srgbClr val="FFFFFF">
                <a:alpha val="1870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1" name="object 171" descr=""/>
            <p:cNvSpPr/>
            <p:nvPr/>
          </p:nvSpPr>
          <p:spPr>
            <a:xfrm>
              <a:off x="10012616" y="8919882"/>
              <a:ext cx="372745" cy="40005"/>
            </a:xfrm>
            <a:custGeom>
              <a:avLst/>
              <a:gdLst/>
              <a:ahLst/>
              <a:cxnLst/>
              <a:rect l="l" t="t" r="r" b="b"/>
              <a:pathLst>
                <a:path w="372745" h="40004">
                  <a:moveTo>
                    <a:pt x="372452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372452" y="39395"/>
                  </a:lnTo>
                  <a:lnTo>
                    <a:pt x="372452" y="0"/>
                  </a:lnTo>
                  <a:close/>
                </a:path>
              </a:pathLst>
            </a:custGeom>
            <a:solidFill>
              <a:srgbClr val="FFFFFF">
                <a:alpha val="1935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2" name="object 172" descr=""/>
            <p:cNvSpPr/>
            <p:nvPr/>
          </p:nvSpPr>
          <p:spPr>
            <a:xfrm>
              <a:off x="10022331" y="8919882"/>
              <a:ext cx="353060" cy="40005"/>
            </a:xfrm>
            <a:custGeom>
              <a:avLst/>
              <a:gdLst/>
              <a:ahLst/>
              <a:cxnLst/>
              <a:rect l="l" t="t" r="r" b="b"/>
              <a:pathLst>
                <a:path w="353059" h="40004">
                  <a:moveTo>
                    <a:pt x="352894" y="0"/>
                  </a:moveTo>
                  <a:lnTo>
                    <a:pt x="0" y="0"/>
                  </a:lnTo>
                  <a:lnTo>
                    <a:pt x="0" y="39395"/>
                  </a:lnTo>
                  <a:lnTo>
                    <a:pt x="352894" y="39395"/>
                  </a:lnTo>
                  <a:lnTo>
                    <a:pt x="352894" y="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3" name="object 173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252457" y="8919819"/>
              <a:ext cx="3357168" cy="870394"/>
            </a:xfrm>
            <a:prstGeom prst="rect">
              <a:avLst/>
            </a:prstGeom>
          </p:spPr>
        </p:pic>
        <p:sp>
          <p:nvSpPr>
            <p:cNvPr id="174" name="object 174" descr=""/>
            <p:cNvSpPr/>
            <p:nvPr/>
          </p:nvSpPr>
          <p:spPr>
            <a:xfrm>
              <a:off x="9640619" y="5718805"/>
              <a:ext cx="2586990" cy="322580"/>
            </a:xfrm>
            <a:custGeom>
              <a:avLst/>
              <a:gdLst/>
              <a:ahLst/>
              <a:cxnLst/>
              <a:rect l="l" t="t" r="r" b="b"/>
              <a:pathLst>
                <a:path w="2586990" h="322579">
                  <a:moveTo>
                    <a:pt x="2376449" y="70561"/>
                  </a:moveTo>
                  <a:lnTo>
                    <a:pt x="2315514" y="70561"/>
                  </a:lnTo>
                  <a:lnTo>
                    <a:pt x="2302573" y="317004"/>
                  </a:lnTo>
                  <a:lnTo>
                    <a:pt x="2342680" y="317004"/>
                  </a:lnTo>
                  <a:lnTo>
                    <a:pt x="2347315" y="214223"/>
                  </a:lnTo>
                  <a:lnTo>
                    <a:pt x="2351392" y="112420"/>
                  </a:lnTo>
                  <a:lnTo>
                    <a:pt x="2392678" y="112420"/>
                  </a:lnTo>
                  <a:lnTo>
                    <a:pt x="2376449" y="70561"/>
                  </a:lnTo>
                  <a:close/>
                </a:path>
                <a:path w="2586990" h="322579">
                  <a:moveTo>
                    <a:pt x="2575700" y="112420"/>
                  </a:moveTo>
                  <a:lnTo>
                    <a:pt x="2537625" y="112420"/>
                  </a:lnTo>
                  <a:lnTo>
                    <a:pt x="2541701" y="214223"/>
                  </a:lnTo>
                  <a:lnTo>
                    <a:pt x="2546349" y="317004"/>
                  </a:lnTo>
                  <a:lnTo>
                    <a:pt x="2586443" y="317004"/>
                  </a:lnTo>
                  <a:lnTo>
                    <a:pt x="2575700" y="112420"/>
                  </a:lnTo>
                  <a:close/>
                </a:path>
                <a:path w="2586990" h="322579">
                  <a:moveTo>
                    <a:pt x="2392678" y="112420"/>
                  </a:moveTo>
                  <a:lnTo>
                    <a:pt x="2355405" y="112420"/>
                  </a:lnTo>
                  <a:lnTo>
                    <a:pt x="2423655" y="287528"/>
                  </a:lnTo>
                  <a:lnTo>
                    <a:pt x="2465514" y="287528"/>
                  </a:lnTo>
                  <a:lnTo>
                    <a:pt x="2482998" y="242570"/>
                  </a:lnTo>
                  <a:lnTo>
                    <a:pt x="2443137" y="242570"/>
                  </a:lnTo>
                  <a:lnTo>
                    <a:pt x="2392678" y="112420"/>
                  </a:lnTo>
                  <a:close/>
                </a:path>
                <a:path w="2586990" h="322579">
                  <a:moveTo>
                    <a:pt x="2573502" y="70561"/>
                  </a:moveTo>
                  <a:lnTo>
                    <a:pt x="2512783" y="70561"/>
                  </a:lnTo>
                  <a:lnTo>
                    <a:pt x="2445880" y="242570"/>
                  </a:lnTo>
                  <a:lnTo>
                    <a:pt x="2482998" y="242570"/>
                  </a:lnTo>
                  <a:lnTo>
                    <a:pt x="2533611" y="112420"/>
                  </a:lnTo>
                  <a:lnTo>
                    <a:pt x="2575700" y="112420"/>
                  </a:lnTo>
                  <a:lnTo>
                    <a:pt x="2573502" y="70561"/>
                  </a:lnTo>
                  <a:close/>
                </a:path>
                <a:path w="2586990" h="322579">
                  <a:moveTo>
                    <a:pt x="2070404" y="70561"/>
                  </a:moveTo>
                  <a:lnTo>
                    <a:pt x="2029459" y="70561"/>
                  </a:lnTo>
                  <a:lnTo>
                    <a:pt x="2029488" y="215201"/>
                  </a:lnTo>
                  <a:lnTo>
                    <a:pt x="2036164" y="261424"/>
                  </a:lnTo>
                  <a:lnTo>
                    <a:pt x="2056269" y="295198"/>
                  </a:lnTo>
                  <a:lnTo>
                    <a:pt x="2090558" y="315741"/>
                  </a:lnTo>
                  <a:lnTo>
                    <a:pt x="2139772" y="322567"/>
                  </a:lnTo>
                  <a:lnTo>
                    <a:pt x="2166337" y="320862"/>
                  </a:lnTo>
                  <a:lnTo>
                    <a:pt x="2189143" y="315741"/>
                  </a:lnTo>
                  <a:lnTo>
                    <a:pt x="2208177" y="307190"/>
                  </a:lnTo>
                  <a:lnTo>
                    <a:pt x="2223427" y="295198"/>
                  </a:lnTo>
                  <a:lnTo>
                    <a:pt x="2228695" y="288302"/>
                  </a:lnTo>
                  <a:lnTo>
                    <a:pt x="2139772" y="288302"/>
                  </a:lnTo>
                  <a:lnTo>
                    <a:pt x="2122731" y="287129"/>
                  </a:lnTo>
                  <a:lnTo>
                    <a:pt x="2086800" y="269582"/>
                  </a:lnTo>
                  <a:lnTo>
                    <a:pt x="2071423" y="231972"/>
                  </a:lnTo>
                  <a:lnTo>
                    <a:pt x="2070404" y="215201"/>
                  </a:lnTo>
                  <a:lnTo>
                    <a:pt x="2070404" y="70561"/>
                  </a:lnTo>
                  <a:close/>
                </a:path>
                <a:path w="2586990" h="322579">
                  <a:moveTo>
                    <a:pt x="2250084" y="70561"/>
                  </a:moveTo>
                  <a:lnTo>
                    <a:pt x="2209215" y="70561"/>
                  </a:lnTo>
                  <a:lnTo>
                    <a:pt x="2209215" y="215201"/>
                  </a:lnTo>
                  <a:lnTo>
                    <a:pt x="2208197" y="231972"/>
                  </a:lnTo>
                  <a:lnTo>
                    <a:pt x="2192820" y="269582"/>
                  </a:lnTo>
                  <a:lnTo>
                    <a:pt x="2156858" y="287129"/>
                  </a:lnTo>
                  <a:lnTo>
                    <a:pt x="2139772" y="288302"/>
                  </a:lnTo>
                  <a:lnTo>
                    <a:pt x="2228695" y="288302"/>
                  </a:lnTo>
                  <a:lnTo>
                    <a:pt x="2235098" y="279920"/>
                  </a:lnTo>
                  <a:lnTo>
                    <a:pt x="2243428" y="261424"/>
                  </a:lnTo>
                  <a:lnTo>
                    <a:pt x="2248421" y="239711"/>
                  </a:lnTo>
                  <a:lnTo>
                    <a:pt x="2250056" y="215201"/>
                  </a:lnTo>
                  <a:lnTo>
                    <a:pt x="2250084" y="70561"/>
                  </a:lnTo>
                  <a:close/>
                </a:path>
                <a:path w="2586990" h="322579">
                  <a:moveTo>
                    <a:pt x="1779358" y="261073"/>
                  </a:moveTo>
                  <a:lnTo>
                    <a:pt x="1783651" y="300824"/>
                  </a:lnTo>
                  <a:lnTo>
                    <a:pt x="1823162" y="315071"/>
                  </a:lnTo>
                  <a:lnTo>
                    <a:pt x="1869768" y="321796"/>
                  </a:lnTo>
                  <a:lnTo>
                    <a:pt x="1880450" y="321995"/>
                  </a:lnTo>
                  <a:lnTo>
                    <a:pt x="1904939" y="320874"/>
                  </a:lnTo>
                  <a:lnTo>
                    <a:pt x="1944092" y="311907"/>
                  </a:lnTo>
                  <a:lnTo>
                    <a:pt x="1974860" y="286753"/>
                  </a:lnTo>
                  <a:lnTo>
                    <a:pt x="1878914" y="286753"/>
                  </a:lnTo>
                  <a:lnTo>
                    <a:pt x="1864198" y="286254"/>
                  </a:lnTo>
                  <a:lnTo>
                    <a:pt x="1823262" y="278803"/>
                  </a:lnTo>
                  <a:lnTo>
                    <a:pt x="1788910" y="265862"/>
                  </a:lnTo>
                  <a:lnTo>
                    <a:pt x="1779358" y="261073"/>
                  </a:lnTo>
                  <a:close/>
                </a:path>
                <a:path w="2586990" h="322579">
                  <a:moveTo>
                    <a:pt x="1876158" y="65570"/>
                  </a:moveTo>
                  <a:lnTo>
                    <a:pt x="1833591" y="69857"/>
                  </a:lnTo>
                  <a:lnTo>
                    <a:pt x="1792892" y="92365"/>
                  </a:lnTo>
                  <a:lnTo>
                    <a:pt x="1779358" y="132473"/>
                  </a:lnTo>
                  <a:lnTo>
                    <a:pt x="1779358" y="133807"/>
                  </a:lnTo>
                  <a:lnTo>
                    <a:pt x="1794001" y="176817"/>
                  </a:lnTo>
                  <a:lnTo>
                    <a:pt x="1830372" y="197077"/>
                  </a:lnTo>
                  <a:lnTo>
                    <a:pt x="1886364" y="208482"/>
                  </a:lnTo>
                  <a:lnTo>
                    <a:pt x="1897446" y="210600"/>
                  </a:lnTo>
                  <a:lnTo>
                    <a:pt x="1936521" y="227723"/>
                  </a:lnTo>
                  <a:lnTo>
                    <a:pt x="1940674" y="232867"/>
                  </a:lnTo>
                  <a:lnTo>
                    <a:pt x="1942718" y="239610"/>
                  </a:lnTo>
                  <a:lnTo>
                    <a:pt x="1942696" y="249885"/>
                  </a:lnTo>
                  <a:lnTo>
                    <a:pt x="1941756" y="258466"/>
                  </a:lnTo>
                  <a:lnTo>
                    <a:pt x="1907466" y="284438"/>
                  </a:lnTo>
                  <a:lnTo>
                    <a:pt x="1893668" y="286254"/>
                  </a:lnTo>
                  <a:lnTo>
                    <a:pt x="1892146" y="286254"/>
                  </a:lnTo>
                  <a:lnTo>
                    <a:pt x="1878914" y="286753"/>
                  </a:lnTo>
                  <a:lnTo>
                    <a:pt x="1974860" y="286753"/>
                  </a:lnTo>
                  <a:lnTo>
                    <a:pt x="1978267" y="281565"/>
                  </a:lnTo>
                  <a:lnTo>
                    <a:pt x="1983160" y="266880"/>
                  </a:lnTo>
                  <a:lnTo>
                    <a:pt x="1984794" y="249885"/>
                  </a:lnTo>
                  <a:lnTo>
                    <a:pt x="1984794" y="247561"/>
                  </a:lnTo>
                  <a:lnTo>
                    <a:pt x="1975154" y="209575"/>
                  </a:lnTo>
                  <a:lnTo>
                    <a:pt x="1933408" y="183948"/>
                  </a:lnTo>
                  <a:lnTo>
                    <a:pt x="1876846" y="172411"/>
                  </a:lnTo>
                  <a:lnTo>
                    <a:pt x="1865293" y="170040"/>
                  </a:lnTo>
                  <a:lnTo>
                    <a:pt x="1826920" y="152095"/>
                  </a:lnTo>
                  <a:lnTo>
                    <a:pt x="1823262" y="147104"/>
                  </a:lnTo>
                  <a:lnTo>
                    <a:pt x="1821433" y="140906"/>
                  </a:lnTo>
                  <a:lnTo>
                    <a:pt x="1821433" y="126136"/>
                  </a:lnTo>
                  <a:lnTo>
                    <a:pt x="1852909" y="101761"/>
                  </a:lnTo>
                  <a:lnTo>
                    <a:pt x="1881022" y="99479"/>
                  </a:lnTo>
                  <a:lnTo>
                    <a:pt x="1971344" y="99479"/>
                  </a:lnTo>
                  <a:lnTo>
                    <a:pt x="1969731" y="84836"/>
                  </a:lnTo>
                  <a:lnTo>
                    <a:pt x="1931809" y="71475"/>
                  </a:lnTo>
                  <a:lnTo>
                    <a:pt x="1891870" y="65939"/>
                  </a:lnTo>
                  <a:lnTo>
                    <a:pt x="1876158" y="65570"/>
                  </a:lnTo>
                  <a:close/>
                </a:path>
                <a:path w="2586990" h="322579">
                  <a:moveTo>
                    <a:pt x="1971344" y="99479"/>
                  </a:moveTo>
                  <a:lnTo>
                    <a:pt x="1881022" y="99479"/>
                  </a:lnTo>
                  <a:lnTo>
                    <a:pt x="1894946" y="99873"/>
                  </a:lnTo>
                  <a:lnTo>
                    <a:pt x="1908233" y="101052"/>
                  </a:lnTo>
                  <a:lnTo>
                    <a:pt x="1954757" y="112745"/>
                  </a:lnTo>
                  <a:lnTo>
                    <a:pt x="1973745" y="121285"/>
                  </a:lnTo>
                  <a:lnTo>
                    <a:pt x="1971595" y="101761"/>
                  </a:lnTo>
                  <a:lnTo>
                    <a:pt x="1971517" y="101052"/>
                  </a:lnTo>
                  <a:lnTo>
                    <a:pt x="1971455" y="100488"/>
                  </a:lnTo>
                  <a:lnTo>
                    <a:pt x="1971344" y="99479"/>
                  </a:lnTo>
                  <a:close/>
                </a:path>
                <a:path w="2586990" h="322579">
                  <a:moveTo>
                    <a:pt x="1563585" y="70561"/>
                  </a:moveTo>
                  <a:lnTo>
                    <a:pt x="1536014" y="70561"/>
                  </a:lnTo>
                  <a:lnTo>
                    <a:pt x="1536014" y="317004"/>
                  </a:lnTo>
                  <a:lnTo>
                    <a:pt x="1576323" y="317004"/>
                  </a:lnTo>
                  <a:lnTo>
                    <a:pt x="1576323" y="237363"/>
                  </a:lnTo>
                  <a:lnTo>
                    <a:pt x="1564360" y="237363"/>
                  </a:lnTo>
                  <a:lnTo>
                    <a:pt x="1564360" y="204012"/>
                  </a:lnTo>
                  <a:lnTo>
                    <a:pt x="1576108" y="204012"/>
                  </a:lnTo>
                  <a:lnTo>
                    <a:pt x="1576108" y="103695"/>
                  </a:lnTo>
                  <a:lnTo>
                    <a:pt x="1563585" y="103695"/>
                  </a:lnTo>
                  <a:lnTo>
                    <a:pt x="1563585" y="70561"/>
                  </a:lnTo>
                  <a:close/>
                </a:path>
                <a:path w="2586990" h="322579">
                  <a:moveTo>
                    <a:pt x="1576108" y="204012"/>
                  </a:moveTo>
                  <a:lnTo>
                    <a:pt x="1564360" y="204012"/>
                  </a:lnTo>
                  <a:lnTo>
                    <a:pt x="1564360" y="237363"/>
                  </a:lnTo>
                  <a:lnTo>
                    <a:pt x="1576323" y="237363"/>
                  </a:lnTo>
                  <a:lnTo>
                    <a:pt x="1576247" y="225699"/>
                  </a:lnTo>
                  <a:lnTo>
                    <a:pt x="1576137" y="216611"/>
                  </a:lnTo>
                  <a:lnTo>
                    <a:pt x="1576108" y="204012"/>
                  </a:lnTo>
                  <a:close/>
                </a:path>
                <a:path w="2586990" h="322579">
                  <a:moveTo>
                    <a:pt x="1653285" y="70561"/>
                  </a:moveTo>
                  <a:lnTo>
                    <a:pt x="1576108" y="70561"/>
                  </a:lnTo>
                  <a:lnTo>
                    <a:pt x="1576108" y="103695"/>
                  </a:lnTo>
                  <a:lnTo>
                    <a:pt x="1652866" y="103695"/>
                  </a:lnTo>
                  <a:lnTo>
                    <a:pt x="1665159" y="104432"/>
                  </a:lnTo>
                  <a:lnTo>
                    <a:pt x="1700063" y="129701"/>
                  </a:lnTo>
                  <a:lnTo>
                    <a:pt x="1703001" y="148437"/>
                  </a:lnTo>
                  <a:lnTo>
                    <a:pt x="1702990" y="159410"/>
                  </a:lnTo>
                  <a:lnTo>
                    <a:pt x="1702280" y="168970"/>
                  </a:lnTo>
                  <a:lnTo>
                    <a:pt x="1700031" y="177893"/>
                  </a:lnTo>
                  <a:lnTo>
                    <a:pt x="1696291" y="185613"/>
                  </a:lnTo>
                  <a:lnTo>
                    <a:pt x="1691194" y="191968"/>
                  </a:lnTo>
                  <a:lnTo>
                    <a:pt x="1691068" y="192125"/>
                  </a:lnTo>
                  <a:lnTo>
                    <a:pt x="1684163" y="197310"/>
                  </a:lnTo>
                  <a:lnTo>
                    <a:pt x="1675474" y="201026"/>
                  </a:lnTo>
                  <a:lnTo>
                    <a:pt x="1664977" y="203264"/>
                  </a:lnTo>
                  <a:lnTo>
                    <a:pt x="1652650" y="204012"/>
                  </a:lnTo>
                  <a:lnTo>
                    <a:pt x="1576108" y="204012"/>
                  </a:lnTo>
                  <a:lnTo>
                    <a:pt x="1576137" y="216611"/>
                  </a:lnTo>
                  <a:lnTo>
                    <a:pt x="1576247" y="225699"/>
                  </a:lnTo>
                  <a:lnTo>
                    <a:pt x="1576323" y="237363"/>
                  </a:lnTo>
                  <a:lnTo>
                    <a:pt x="1653285" y="237363"/>
                  </a:lnTo>
                  <a:lnTo>
                    <a:pt x="1694054" y="232182"/>
                  </a:lnTo>
                  <a:lnTo>
                    <a:pt x="1732029" y="205278"/>
                  </a:lnTo>
                  <a:lnTo>
                    <a:pt x="1744459" y="159410"/>
                  </a:lnTo>
                  <a:lnTo>
                    <a:pt x="1744459" y="148437"/>
                  </a:lnTo>
                  <a:lnTo>
                    <a:pt x="1732114" y="102506"/>
                  </a:lnTo>
                  <a:lnTo>
                    <a:pt x="1694176" y="75723"/>
                  </a:lnTo>
                  <a:lnTo>
                    <a:pt x="1675300" y="71853"/>
                  </a:lnTo>
                  <a:lnTo>
                    <a:pt x="1653285" y="70561"/>
                  </a:lnTo>
                  <a:close/>
                </a:path>
                <a:path w="2586990" h="322579">
                  <a:moveTo>
                    <a:pt x="1576108" y="70561"/>
                  </a:moveTo>
                  <a:lnTo>
                    <a:pt x="1563585" y="70561"/>
                  </a:lnTo>
                  <a:lnTo>
                    <a:pt x="1563585" y="103695"/>
                  </a:lnTo>
                  <a:lnTo>
                    <a:pt x="1576108" y="103695"/>
                  </a:lnTo>
                  <a:lnTo>
                    <a:pt x="1576108" y="70561"/>
                  </a:lnTo>
                  <a:close/>
                </a:path>
                <a:path w="2586990" h="322579">
                  <a:moveTo>
                    <a:pt x="1472552" y="70561"/>
                  </a:moveTo>
                  <a:lnTo>
                    <a:pt x="1431670" y="70561"/>
                  </a:lnTo>
                  <a:lnTo>
                    <a:pt x="1431670" y="317004"/>
                  </a:lnTo>
                  <a:lnTo>
                    <a:pt x="1472552" y="317004"/>
                  </a:lnTo>
                  <a:lnTo>
                    <a:pt x="1472552" y="70561"/>
                  </a:lnTo>
                  <a:close/>
                </a:path>
                <a:path w="2586990" h="322579">
                  <a:moveTo>
                    <a:pt x="1459534" y="0"/>
                  </a:moveTo>
                  <a:lnTo>
                    <a:pt x="1444624" y="0"/>
                  </a:lnTo>
                  <a:lnTo>
                    <a:pt x="1439062" y="1752"/>
                  </a:lnTo>
                  <a:lnTo>
                    <a:pt x="1431607" y="8928"/>
                  </a:lnTo>
                  <a:lnTo>
                    <a:pt x="1429778" y="13919"/>
                  </a:lnTo>
                  <a:lnTo>
                    <a:pt x="1429778" y="27292"/>
                  </a:lnTo>
                  <a:lnTo>
                    <a:pt x="1431607" y="32219"/>
                  </a:lnTo>
                  <a:lnTo>
                    <a:pt x="1435328" y="35801"/>
                  </a:lnTo>
                  <a:lnTo>
                    <a:pt x="1439062" y="39458"/>
                  </a:lnTo>
                  <a:lnTo>
                    <a:pt x="1444624" y="41224"/>
                  </a:lnTo>
                  <a:lnTo>
                    <a:pt x="1459534" y="41224"/>
                  </a:lnTo>
                  <a:lnTo>
                    <a:pt x="1465160" y="39458"/>
                  </a:lnTo>
                  <a:lnTo>
                    <a:pt x="1468818" y="35801"/>
                  </a:lnTo>
                  <a:lnTo>
                    <a:pt x="1472476" y="32219"/>
                  </a:lnTo>
                  <a:lnTo>
                    <a:pt x="1474304" y="27292"/>
                  </a:lnTo>
                  <a:lnTo>
                    <a:pt x="1474304" y="13919"/>
                  </a:lnTo>
                  <a:lnTo>
                    <a:pt x="1472476" y="8928"/>
                  </a:lnTo>
                  <a:lnTo>
                    <a:pt x="1465160" y="1752"/>
                  </a:lnTo>
                  <a:lnTo>
                    <a:pt x="1459534" y="0"/>
                  </a:lnTo>
                  <a:close/>
                </a:path>
                <a:path w="2586990" h="322579">
                  <a:moveTo>
                    <a:pt x="1070698" y="70561"/>
                  </a:moveTo>
                  <a:lnTo>
                    <a:pt x="1009700" y="70561"/>
                  </a:lnTo>
                  <a:lnTo>
                    <a:pt x="996822" y="317004"/>
                  </a:lnTo>
                  <a:lnTo>
                    <a:pt x="1036929" y="317004"/>
                  </a:lnTo>
                  <a:lnTo>
                    <a:pt x="1041565" y="214223"/>
                  </a:lnTo>
                  <a:lnTo>
                    <a:pt x="1045578" y="112420"/>
                  </a:lnTo>
                  <a:lnTo>
                    <a:pt x="1086927" y="112420"/>
                  </a:lnTo>
                  <a:lnTo>
                    <a:pt x="1070698" y="70561"/>
                  </a:lnTo>
                  <a:close/>
                </a:path>
                <a:path w="2586990" h="322579">
                  <a:moveTo>
                    <a:pt x="1269950" y="112420"/>
                  </a:moveTo>
                  <a:lnTo>
                    <a:pt x="1231874" y="112420"/>
                  </a:lnTo>
                  <a:lnTo>
                    <a:pt x="1235951" y="214223"/>
                  </a:lnTo>
                  <a:lnTo>
                    <a:pt x="1240599" y="317004"/>
                  </a:lnTo>
                  <a:lnTo>
                    <a:pt x="1280693" y="317004"/>
                  </a:lnTo>
                  <a:lnTo>
                    <a:pt x="1269950" y="112420"/>
                  </a:lnTo>
                  <a:close/>
                </a:path>
                <a:path w="2586990" h="322579">
                  <a:moveTo>
                    <a:pt x="1086927" y="112420"/>
                  </a:moveTo>
                  <a:lnTo>
                    <a:pt x="1049654" y="112420"/>
                  </a:lnTo>
                  <a:lnTo>
                    <a:pt x="1117904" y="287528"/>
                  </a:lnTo>
                  <a:lnTo>
                    <a:pt x="1159763" y="287528"/>
                  </a:lnTo>
                  <a:lnTo>
                    <a:pt x="1177247" y="242570"/>
                  </a:lnTo>
                  <a:lnTo>
                    <a:pt x="1137386" y="242570"/>
                  </a:lnTo>
                  <a:lnTo>
                    <a:pt x="1086927" y="112420"/>
                  </a:lnTo>
                  <a:close/>
                </a:path>
                <a:path w="2586990" h="322579">
                  <a:moveTo>
                    <a:pt x="1267752" y="70561"/>
                  </a:moveTo>
                  <a:lnTo>
                    <a:pt x="1207033" y="70561"/>
                  </a:lnTo>
                  <a:lnTo>
                    <a:pt x="1140066" y="242570"/>
                  </a:lnTo>
                  <a:lnTo>
                    <a:pt x="1177247" y="242570"/>
                  </a:lnTo>
                  <a:lnTo>
                    <a:pt x="1227861" y="112420"/>
                  </a:lnTo>
                  <a:lnTo>
                    <a:pt x="1269950" y="112420"/>
                  </a:lnTo>
                  <a:lnTo>
                    <a:pt x="1267752" y="70561"/>
                  </a:lnTo>
                  <a:close/>
                </a:path>
                <a:path w="2586990" h="322579">
                  <a:moveTo>
                    <a:pt x="765009" y="70561"/>
                  </a:moveTo>
                  <a:lnTo>
                    <a:pt x="758469" y="70561"/>
                  </a:lnTo>
                  <a:lnTo>
                    <a:pt x="758469" y="317004"/>
                  </a:lnTo>
                  <a:lnTo>
                    <a:pt x="765225" y="317004"/>
                  </a:lnTo>
                  <a:lnTo>
                    <a:pt x="765225" y="283235"/>
                  </a:lnTo>
                  <a:lnTo>
                    <a:pt x="798575" y="283235"/>
                  </a:lnTo>
                  <a:lnTo>
                    <a:pt x="798575" y="208165"/>
                  </a:lnTo>
                  <a:lnTo>
                    <a:pt x="780414" y="208165"/>
                  </a:lnTo>
                  <a:lnTo>
                    <a:pt x="780414" y="175031"/>
                  </a:lnTo>
                  <a:lnTo>
                    <a:pt x="798575" y="175031"/>
                  </a:lnTo>
                  <a:lnTo>
                    <a:pt x="798575" y="104114"/>
                  </a:lnTo>
                  <a:lnTo>
                    <a:pt x="765009" y="104114"/>
                  </a:lnTo>
                  <a:lnTo>
                    <a:pt x="765009" y="70561"/>
                  </a:lnTo>
                  <a:close/>
                </a:path>
                <a:path w="2586990" h="322579">
                  <a:moveTo>
                    <a:pt x="798575" y="283235"/>
                  </a:moveTo>
                  <a:lnTo>
                    <a:pt x="765225" y="283235"/>
                  </a:lnTo>
                  <a:lnTo>
                    <a:pt x="765225" y="317004"/>
                  </a:lnTo>
                  <a:lnTo>
                    <a:pt x="798575" y="317004"/>
                  </a:lnTo>
                  <a:lnTo>
                    <a:pt x="798575" y="283235"/>
                  </a:lnTo>
                  <a:close/>
                </a:path>
                <a:path w="2586990" h="322579">
                  <a:moveTo>
                    <a:pt x="949413" y="283235"/>
                  </a:moveTo>
                  <a:lnTo>
                    <a:pt x="798575" y="283235"/>
                  </a:lnTo>
                  <a:lnTo>
                    <a:pt x="798575" y="317004"/>
                  </a:lnTo>
                  <a:lnTo>
                    <a:pt x="949413" y="317004"/>
                  </a:lnTo>
                  <a:lnTo>
                    <a:pt x="949413" y="283235"/>
                  </a:lnTo>
                  <a:close/>
                </a:path>
                <a:path w="2586990" h="322579">
                  <a:moveTo>
                    <a:pt x="798575" y="175031"/>
                  </a:moveTo>
                  <a:lnTo>
                    <a:pt x="780414" y="175031"/>
                  </a:lnTo>
                  <a:lnTo>
                    <a:pt x="780414" y="208165"/>
                  </a:lnTo>
                  <a:lnTo>
                    <a:pt x="798575" y="208165"/>
                  </a:lnTo>
                  <a:lnTo>
                    <a:pt x="798575" y="175031"/>
                  </a:lnTo>
                  <a:close/>
                </a:path>
                <a:path w="2586990" h="322579">
                  <a:moveTo>
                    <a:pt x="943775" y="175031"/>
                  </a:moveTo>
                  <a:lnTo>
                    <a:pt x="798575" y="175031"/>
                  </a:lnTo>
                  <a:lnTo>
                    <a:pt x="798575" y="208165"/>
                  </a:lnTo>
                  <a:lnTo>
                    <a:pt x="943775" y="208165"/>
                  </a:lnTo>
                  <a:lnTo>
                    <a:pt x="943775" y="175031"/>
                  </a:lnTo>
                  <a:close/>
                </a:path>
                <a:path w="2586990" h="322579">
                  <a:moveTo>
                    <a:pt x="798575" y="70561"/>
                  </a:moveTo>
                  <a:lnTo>
                    <a:pt x="765009" y="70561"/>
                  </a:lnTo>
                  <a:lnTo>
                    <a:pt x="765009" y="104114"/>
                  </a:lnTo>
                  <a:lnTo>
                    <a:pt x="798575" y="104114"/>
                  </a:lnTo>
                  <a:lnTo>
                    <a:pt x="798575" y="70561"/>
                  </a:lnTo>
                  <a:close/>
                </a:path>
                <a:path w="2586990" h="322579">
                  <a:moveTo>
                    <a:pt x="947432" y="70561"/>
                  </a:moveTo>
                  <a:lnTo>
                    <a:pt x="798575" y="70561"/>
                  </a:lnTo>
                  <a:lnTo>
                    <a:pt x="798575" y="104114"/>
                  </a:lnTo>
                  <a:lnTo>
                    <a:pt x="947432" y="104114"/>
                  </a:lnTo>
                  <a:lnTo>
                    <a:pt x="947432" y="70561"/>
                  </a:lnTo>
                  <a:close/>
                </a:path>
                <a:path w="2586990" h="322579">
                  <a:moveTo>
                    <a:pt x="521588" y="70561"/>
                  </a:moveTo>
                  <a:lnTo>
                    <a:pt x="494220" y="70561"/>
                  </a:lnTo>
                  <a:lnTo>
                    <a:pt x="494220" y="317004"/>
                  </a:lnTo>
                  <a:lnTo>
                    <a:pt x="534327" y="317004"/>
                  </a:lnTo>
                  <a:lnTo>
                    <a:pt x="534327" y="224452"/>
                  </a:lnTo>
                  <a:lnTo>
                    <a:pt x="522008" y="224452"/>
                  </a:lnTo>
                  <a:lnTo>
                    <a:pt x="522008" y="192620"/>
                  </a:lnTo>
                  <a:lnTo>
                    <a:pt x="534327" y="192620"/>
                  </a:lnTo>
                  <a:lnTo>
                    <a:pt x="534327" y="103555"/>
                  </a:lnTo>
                  <a:lnTo>
                    <a:pt x="521588" y="103555"/>
                  </a:lnTo>
                  <a:lnTo>
                    <a:pt x="521588" y="70561"/>
                  </a:lnTo>
                  <a:close/>
                </a:path>
                <a:path w="2586990" h="322579">
                  <a:moveTo>
                    <a:pt x="680007" y="192620"/>
                  </a:moveTo>
                  <a:lnTo>
                    <a:pt x="534327" y="192620"/>
                  </a:lnTo>
                  <a:lnTo>
                    <a:pt x="534327" y="224452"/>
                  </a:lnTo>
                  <a:lnTo>
                    <a:pt x="648163" y="224739"/>
                  </a:lnTo>
                  <a:lnTo>
                    <a:pt x="610417" y="224739"/>
                  </a:lnTo>
                  <a:lnTo>
                    <a:pt x="648436" y="239331"/>
                  </a:lnTo>
                  <a:lnTo>
                    <a:pt x="666661" y="317004"/>
                  </a:lnTo>
                  <a:lnTo>
                    <a:pt x="709650" y="317004"/>
                  </a:lnTo>
                  <a:lnTo>
                    <a:pt x="700214" y="265722"/>
                  </a:lnTo>
                  <a:lnTo>
                    <a:pt x="686736" y="224739"/>
                  </a:lnTo>
                  <a:lnTo>
                    <a:pt x="664681" y="205917"/>
                  </a:lnTo>
                  <a:lnTo>
                    <a:pt x="654278" y="205917"/>
                  </a:lnTo>
                  <a:lnTo>
                    <a:pt x="635419" y="199936"/>
                  </a:lnTo>
                  <a:lnTo>
                    <a:pt x="658956" y="199936"/>
                  </a:lnTo>
                  <a:lnTo>
                    <a:pt x="666692" y="198298"/>
                  </a:lnTo>
                  <a:lnTo>
                    <a:pt x="677256" y="194310"/>
                  </a:lnTo>
                  <a:lnTo>
                    <a:pt x="680007" y="192620"/>
                  </a:lnTo>
                  <a:close/>
                </a:path>
                <a:path w="2586990" h="322579">
                  <a:moveTo>
                    <a:pt x="619594" y="70561"/>
                  </a:moveTo>
                  <a:lnTo>
                    <a:pt x="534327" y="70561"/>
                  </a:lnTo>
                  <a:lnTo>
                    <a:pt x="534327" y="103555"/>
                  </a:lnTo>
                  <a:lnTo>
                    <a:pt x="614387" y="103555"/>
                  </a:lnTo>
                  <a:lnTo>
                    <a:pt x="626508" y="104241"/>
                  </a:lnTo>
                  <a:lnTo>
                    <a:pt x="660658" y="127673"/>
                  </a:lnTo>
                  <a:lnTo>
                    <a:pt x="663562" y="145199"/>
                  </a:lnTo>
                  <a:lnTo>
                    <a:pt x="663562" y="148996"/>
                  </a:lnTo>
                  <a:lnTo>
                    <a:pt x="645168" y="185788"/>
                  </a:lnTo>
                  <a:lnTo>
                    <a:pt x="522008" y="192620"/>
                  </a:lnTo>
                  <a:lnTo>
                    <a:pt x="522008" y="224452"/>
                  </a:lnTo>
                  <a:lnTo>
                    <a:pt x="534327" y="224452"/>
                  </a:lnTo>
                  <a:lnTo>
                    <a:pt x="534327" y="192620"/>
                  </a:lnTo>
                  <a:lnTo>
                    <a:pt x="680007" y="192620"/>
                  </a:lnTo>
                  <a:lnTo>
                    <a:pt x="704111" y="154521"/>
                  </a:lnTo>
                  <a:lnTo>
                    <a:pt x="704862" y="142887"/>
                  </a:lnTo>
                  <a:lnTo>
                    <a:pt x="704862" y="138455"/>
                  </a:lnTo>
                  <a:lnTo>
                    <a:pt x="693348" y="98339"/>
                  </a:lnTo>
                  <a:lnTo>
                    <a:pt x="657950" y="75045"/>
                  </a:lnTo>
                  <a:lnTo>
                    <a:pt x="640261" y="71682"/>
                  </a:lnTo>
                  <a:lnTo>
                    <a:pt x="619594" y="70561"/>
                  </a:lnTo>
                  <a:close/>
                </a:path>
                <a:path w="2586990" h="322579">
                  <a:moveTo>
                    <a:pt x="635419" y="199936"/>
                  </a:moveTo>
                  <a:lnTo>
                    <a:pt x="654278" y="205917"/>
                  </a:lnTo>
                  <a:lnTo>
                    <a:pt x="654278" y="202621"/>
                  </a:lnTo>
                  <a:lnTo>
                    <a:pt x="646327" y="201032"/>
                  </a:lnTo>
                  <a:lnTo>
                    <a:pt x="635419" y="199936"/>
                  </a:lnTo>
                  <a:close/>
                </a:path>
                <a:path w="2586990" h="322579">
                  <a:moveTo>
                    <a:pt x="654278" y="202621"/>
                  </a:moveTo>
                  <a:lnTo>
                    <a:pt x="654278" y="205917"/>
                  </a:lnTo>
                  <a:lnTo>
                    <a:pt x="664681" y="205917"/>
                  </a:lnTo>
                  <a:lnTo>
                    <a:pt x="664267" y="205706"/>
                  </a:lnTo>
                  <a:lnTo>
                    <a:pt x="655943" y="202953"/>
                  </a:lnTo>
                  <a:lnTo>
                    <a:pt x="654278" y="202621"/>
                  </a:lnTo>
                  <a:close/>
                </a:path>
                <a:path w="2586990" h="322579">
                  <a:moveTo>
                    <a:pt x="658956" y="199936"/>
                  </a:moveTo>
                  <a:lnTo>
                    <a:pt x="635419" y="199936"/>
                  </a:lnTo>
                  <a:lnTo>
                    <a:pt x="646327" y="201032"/>
                  </a:lnTo>
                  <a:lnTo>
                    <a:pt x="654278" y="202621"/>
                  </a:lnTo>
                  <a:lnTo>
                    <a:pt x="654278" y="201032"/>
                  </a:lnTo>
                  <a:lnTo>
                    <a:pt x="653779" y="201032"/>
                  </a:lnTo>
                  <a:lnTo>
                    <a:pt x="658956" y="199936"/>
                  </a:lnTo>
                  <a:close/>
                </a:path>
                <a:path w="2586990" h="322579">
                  <a:moveTo>
                    <a:pt x="534327" y="70561"/>
                  </a:moveTo>
                  <a:lnTo>
                    <a:pt x="521588" y="70561"/>
                  </a:lnTo>
                  <a:lnTo>
                    <a:pt x="521588" y="103555"/>
                  </a:lnTo>
                  <a:lnTo>
                    <a:pt x="534327" y="103555"/>
                  </a:lnTo>
                  <a:lnTo>
                    <a:pt x="534327" y="70561"/>
                  </a:lnTo>
                  <a:close/>
                </a:path>
                <a:path w="2586990" h="322579">
                  <a:moveTo>
                    <a:pt x="322427" y="64795"/>
                  </a:moveTo>
                  <a:lnTo>
                    <a:pt x="271022" y="72234"/>
                  </a:lnTo>
                  <a:lnTo>
                    <a:pt x="233286" y="94551"/>
                  </a:lnTo>
                  <a:lnTo>
                    <a:pt x="210175" y="130632"/>
                  </a:lnTo>
                  <a:lnTo>
                    <a:pt x="202548" y="178346"/>
                  </a:lnTo>
                  <a:lnTo>
                    <a:pt x="202533" y="208800"/>
                  </a:lnTo>
                  <a:lnTo>
                    <a:pt x="204400" y="233944"/>
                  </a:lnTo>
                  <a:lnTo>
                    <a:pt x="219803" y="276338"/>
                  </a:lnTo>
                  <a:lnTo>
                    <a:pt x="250448" y="305824"/>
                  </a:lnTo>
                  <a:lnTo>
                    <a:pt x="295013" y="320707"/>
                  </a:lnTo>
                  <a:lnTo>
                    <a:pt x="322427" y="322567"/>
                  </a:lnTo>
                  <a:lnTo>
                    <a:pt x="349919" y="320707"/>
                  </a:lnTo>
                  <a:lnTo>
                    <a:pt x="373940" y="315126"/>
                  </a:lnTo>
                  <a:lnTo>
                    <a:pt x="394506" y="305824"/>
                  </a:lnTo>
                  <a:lnTo>
                    <a:pt x="411632" y="292798"/>
                  </a:lnTo>
                  <a:lnTo>
                    <a:pt x="414847" y="288861"/>
                  </a:lnTo>
                  <a:lnTo>
                    <a:pt x="322427" y="288861"/>
                  </a:lnTo>
                  <a:lnTo>
                    <a:pt x="304219" y="287542"/>
                  </a:lnTo>
                  <a:lnTo>
                    <a:pt x="264096" y="267754"/>
                  </a:lnTo>
                  <a:lnTo>
                    <a:pt x="245701" y="226657"/>
                  </a:lnTo>
                  <a:lnTo>
                    <a:pt x="244474" y="208800"/>
                  </a:lnTo>
                  <a:lnTo>
                    <a:pt x="244474" y="178346"/>
                  </a:lnTo>
                  <a:lnTo>
                    <a:pt x="255512" y="131077"/>
                  </a:lnTo>
                  <a:lnTo>
                    <a:pt x="288432" y="103755"/>
                  </a:lnTo>
                  <a:lnTo>
                    <a:pt x="322427" y="98488"/>
                  </a:lnTo>
                  <a:lnTo>
                    <a:pt x="414847" y="98488"/>
                  </a:lnTo>
                  <a:lnTo>
                    <a:pt x="411632" y="94551"/>
                  </a:lnTo>
                  <a:lnTo>
                    <a:pt x="394506" y="81533"/>
                  </a:lnTo>
                  <a:lnTo>
                    <a:pt x="373940" y="72234"/>
                  </a:lnTo>
                  <a:lnTo>
                    <a:pt x="349919" y="66655"/>
                  </a:lnTo>
                  <a:lnTo>
                    <a:pt x="322427" y="64795"/>
                  </a:lnTo>
                  <a:close/>
                </a:path>
                <a:path w="2586990" h="322579">
                  <a:moveTo>
                    <a:pt x="414847" y="98488"/>
                  </a:moveTo>
                  <a:lnTo>
                    <a:pt x="322427" y="98488"/>
                  </a:lnTo>
                  <a:lnTo>
                    <a:pt x="340592" y="99806"/>
                  </a:lnTo>
                  <a:lnTo>
                    <a:pt x="356363" y="103755"/>
                  </a:lnTo>
                  <a:lnTo>
                    <a:pt x="389293" y="131077"/>
                  </a:lnTo>
                  <a:lnTo>
                    <a:pt x="400303" y="178346"/>
                  </a:lnTo>
                  <a:lnTo>
                    <a:pt x="400303" y="208800"/>
                  </a:lnTo>
                  <a:lnTo>
                    <a:pt x="389293" y="256147"/>
                  </a:lnTo>
                  <a:lnTo>
                    <a:pt x="356363" y="283584"/>
                  </a:lnTo>
                  <a:lnTo>
                    <a:pt x="322427" y="288861"/>
                  </a:lnTo>
                  <a:lnTo>
                    <a:pt x="414847" y="288861"/>
                  </a:lnTo>
                  <a:lnTo>
                    <a:pt x="425073" y="276338"/>
                  </a:lnTo>
                  <a:lnTo>
                    <a:pt x="434682" y="256717"/>
                  </a:lnTo>
                  <a:lnTo>
                    <a:pt x="440453" y="233944"/>
                  </a:lnTo>
                  <a:lnTo>
                    <a:pt x="442321" y="208800"/>
                  </a:lnTo>
                  <a:lnTo>
                    <a:pt x="442306" y="178346"/>
                  </a:lnTo>
                  <a:lnTo>
                    <a:pt x="440453" y="153405"/>
                  </a:lnTo>
                  <a:lnTo>
                    <a:pt x="434795" y="131077"/>
                  </a:lnTo>
                  <a:lnTo>
                    <a:pt x="434682" y="130632"/>
                  </a:lnTo>
                  <a:lnTo>
                    <a:pt x="425073" y="111011"/>
                  </a:lnTo>
                  <a:lnTo>
                    <a:pt x="414847" y="98488"/>
                  </a:lnTo>
                  <a:close/>
                </a:path>
                <a:path w="2586990" h="322579">
                  <a:moveTo>
                    <a:pt x="40868" y="70561"/>
                  </a:moveTo>
                  <a:lnTo>
                    <a:pt x="0" y="70561"/>
                  </a:lnTo>
                  <a:lnTo>
                    <a:pt x="0" y="317004"/>
                  </a:lnTo>
                  <a:lnTo>
                    <a:pt x="21589" y="317004"/>
                  </a:lnTo>
                  <a:lnTo>
                    <a:pt x="21589" y="282879"/>
                  </a:lnTo>
                  <a:lnTo>
                    <a:pt x="40868" y="282879"/>
                  </a:lnTo>
                  <a:lnTo>
                    <a:pt x="40868" y="70561"/>
                  </a:lnTo>
                  <a:close/>
                </a:path>
                <a:path w="2586990" h="322579">
                  <a:moveTo>
                    <a:pt x="40868" y="282879"/>
                  </a:moveTo>
                  <a:lnTo>
                    <a:pt x="21589" y="282879"/>
                  </a:lnTo>
                  <a:lnTo>
                    <a:pt x="21589" y="317004"/>
                  </a:lnTo>
                  <a:lnTo>
                    <a:pt x="40868" y="317004"/>
                  </a:lnTo>
                  <a:lnTo>
                    <a:pt x="40868" y="282879"/>
                  </a:lnTo>
                  <a:close/>
                </a:path>
                <a:path w="2586990" h="322579">
                  <a:moveTo>
                    <a:pt x="180517" y="282879"/>
                  </a:moveTo>
                  <a:lnTo>
                    <a:pt x="40868" y="282879"/>
                  </a:lnTo>
                  <a:lnTo>
                    <a:pt x="40868" y="317004"/>
                  </a:lnTo>
                  <a:lnTo>
                    <a:pt x="180517" y="317004"/>
                  </a:lnTo>
                  <a:lnTo>
                    <a:pt x="180517" y="282879"/>
                  </a:lnTo>
                  <a:close/>
                </a:path>
              </a:pathLst>
            </a:custGeom>
            <a:solidFill>
              <a:srgbClr val="030404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5" name="object 175" descr=""/>
          <p:cNvSpPr txBox="1"/>
          <p:nvPr/>
        </p:nvSpPr>
        <p:spPr>
          <a:xfrm>
            <a:off x="10460614" y="6100167"/>
            <a:ext cx="942340" cy="48831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3000" spc="-20" b="0">
                <a:solidFill>
                  <a:srgbClr val="030404"/>
                </a:solidFill>
                <a:latin typeface="Anek Latin SemiExpanded Medium"/>
                <a:cs typeface="Anek Latin SemiExpanded Medium"/>
              </a:rPr>
              <a:t>2024</a:t>
            </a:r>
            <a:endParaRPr sz="3000">
              <a:latin typeface="Anek Latin SemiExpanded Medium"/>
              <a:cs typeface="Anek Latin SemiExpanded Medium"/>
            </a:endParaRPr>
          </a:p>
        </p:txBody>
      </p:sp>
      <p:pic>
        <p:nvPicPr>
          <p:cNvPr id="176" name="object 176" descr="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9830828" y="2859340"/>
            <a:ext cx="2186636" cy="952780"/>
          </a:xfrm>
          <a:prstGeom prst="rect">
            <a:avLst/>
          </a:prstGeom>
        </p:spPr>
      </p:pic>
      <p:sp>
        <p:nvSpPr>
          <p:cNvPr id="177" name="object 177" descr=""/>
          <p:cNvSpPr txBox="1"/>
          <p:nvPr/>
        </p:nvSpPr>
        <p:spPr>
          <a:xfrm>
            <a:off x="5771436" y="9228284"/>
            <a:ext cx="2242820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10" b="0">
                <a:solidFill>
                  <a:srgbClr val="030404"/>
                </a:solidFill>
                <a:latin typeface="Anek Latin SemiExpanded Medium"/>
                <a:cs typeface="Anek Latin SemiExpanded Medium"/>
              </a:rPr>
              <a:t>Lorem</a:t>
            </a:r>
            <a:r>
              <a:rPr dirty="0" sz="1300" spc="-50" b="0">
                <a:solidFill>
                  <a:srgbClr val="030404"/>
                </a:solidFill>
                <a:latin typeface="Anek Latin SemiExpanded Medium"/>
                <a:cs typeface="Anek Latin SemiExpanded Medium"/>
              </a:rPr>
              <a:t> </a:t>
            </a:r>
            <a:r>
              <a:rPr dirty="0" sz="1300" b="0">
                <a:solidFill>
                  <a:srgbClr val="030404"/>
                </a:solidFill>
                <a:latin typeface="Anek Latin SemiExpanded Medium"/>
                <a:cs typeface="Anek Latin SemiExpanded Medium"/>
              </a:rPr>
              <a:t>ipsum</a:t>
            </a:r>
            <a:r>
              <a:rPr dirty="0" sz="1300" spc="-45" b="0">
                <a:solidFill>
                  <a:srgbClr val="030404"/>
                </a:solidFill>
                <a:latin typeface="Anek Latin SemiExpanded Medium"/>
                <a:cs typeface="Anek Latin SemiExpanded Medium"/>
              </a:rPr>
              <a:t> </a:t>
            </a:r>
            <a:r>
              <a:rPr dirty="0" sz="1300" b="0">
                <a:solidFill>
                  <a:srgbClr val="030404"/>
                </a:solidFill>
                <a:latin typeface="Anek Latin SemiExpanded Medium"/>
                <a:cs typeface="Anek Latin SemiExpanded Medium"/>
              </a:rPr>
              <a:t>dolor</a:t>
            </a:r>
            <a:r>
              <a:rPr dirty="0" sz="1300" spc="-50" b="0">
                <a:solidFill>
                  <a:srgbClr val="030404"/>
                </a:solidFill>
                <a:latin typeface="Anek Latin SemiExpanded Medium"/>
                <a:cs typeface="Anek Latin SemiExpanded Medium"/>
              </a:rPr>
              <a:t> </a:t>
            </a:r>
            <a:r>
              <a:rPr dirty="0" sz="1300" spc="-10" b="0">
                <a:solidFill>
                  <a:srgbClr val="030404"/>
                </a:solidFill>
                <a:latin typeface="Anek Latin SemiExpanded Medium"/>
                <a:cs typeface="Anek Latin SemiExpanded Medium"/>
              </a:rPr>
              <a:t>sinamet</a:t>
            </a:r>
            <a:endParaRPr sz="1300">
              <a:latin typeface="Anek Latin SemiExpanded Medium"/>
              <a:cs typeface="Anek Latin SemiExpanded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52</dc:title>
  <dcterms:created xsi:type="dcterms:W3CDTF">2024-12-10T14:28:15Z</dcterms:created>
  <dcterms:modified xsi:type="dcterms:W3CDTF">2024-12-10T14:28:15Z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2024-12-10T00:00:00Z</vt:filetime>
  </property>
  <property fmtid="{D5CDD505-2E9C-101B-9397-08002B2CF9AE}" pid="3" name="Creator">
    <vt:lpwstr>Adobe Illustrator 29.0 (Windows)</vt:lpwstr>
  </property>
  <property fmtid="{D5CDD505-2E9C-101B-9397-08002B2CF9AE}" pid="4" name="CreatorVersion">
    <vt:lpwstr>21.0.0</vt:lpwstr>
  </property>
  <property fmtid="{D5CDD505-2E9C-101B-9397-08002B2CF9AE}" pid="5" name="LastSaved">
    <vt:filetime>2024-12-10T00:00:00Z</vt:filetime>
  </property>
  <property fmtid="{D5CDD505-2E9C-101B-9397-08002B2CF9AE}" pid="6" name="Producer">
    <vt:lpwstr>Adobe PDF library 17.00</vt:lpwstr>
  </property>
</Properties>
</file>