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3D6"/>
    <a:srgbClr val="005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08"/>
    <p:restoredTop sz="94694"/>
  </p:normalViewPr>
  <p:slideViewPr>
    <p:cSldViewPr>
      <p:cViewPr>
        <p:scale>
          <a:sx n="89" d="100"/>
          <a:sy n="89" d="100"/>
        </p:scale>
        <p:origin x="2304" y="8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4" descr="ekran görüntüsü, siyah içeren bir resim&#10;&#10;Açıklama otomatik olarak oluşturuldu">
            <a:extLst>
              <a:ext uri="{FF2B5EF4-FFF2-40B4-BE49-F238E27FC236}">
                <a16:creationId xmlns:a16="http://schemas.microsoft.com/office/drawing/2014/main" id="{8A53E975-CFAB-4512-98AE-A5C4F6613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5A4D7F1A-FCCF-5B0F-846F-5E1A34DAAF9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1476" y="595050"/>
            <a:ext cx="572312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>
                <a:solidFill>
                  <a:srgbClr val="73C3D6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Presentation </a:t>
            </a:r>
            <a:r>
              <a:rPr lang="tr-TR" dirty="0" err="1"/>
              <a:t>Headline</a:t>
            </a:r>
            <a:endParaRPr lang="tr-TR" dirty="0"/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5934C685-5E9A-B372-926C-CCCEE61465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999" y="2182085"/>
            <a:ext cx="2794001" cy="830997"/>
          </a:xfrm>
        </p:spPr>
        <p:txBody>
          <a:bodyPr/>
          <a:lstStyle>
            <a:lvl1pPr>
              <a:defRPr sz="1800" i="0">
                <a:solidFill>
                  <a:srgbClr val="73C3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 i="1"/>
            </a:lvl2pPr>
            <a:lvl3pPr>
              <a:defRPr sz="1000" i="1"/>
            </a:lvl3pPr>
            <a:lvl4pPr>
              <a:defRPr sz="1000" i="1"/>
            </a:lvl4pPr>
            <a:lvl5pPr>
              <a:defRPr sz="1000" i="1"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Name, Surname</a:t>
            </a:r>
            <a:br>
              <a:rPr lang="en-US" dirty="0"/>
            </a:br>
            <a:r>
              <a:rPr lang="en-US" dirty="0"/>
              <a:t>Department,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cxnSp>
        <p:nvCxnSpPr>
          <p:cNvPr id="18" name="Straight Connector 7">
            <a:extLst>
              <a:ext uri="{FF2B5EF4-FFF2-40B4-BE49-F238E27FC236}">
                <a16:creationId xmlns:a16="http://schemas.microsoft.com/office/drawing/2014/main" id="{0AC8209E-D45D-E936-024C-7FB5DE52407E}"/>
              </a:ext>
            </a:extLst>
          </p:cNvPr>
          <p:cNvCxnSpPr>
            <a:cxnSpLocks/>
          </p:cNvCxnSpPr>
          <p:nvPr userDrawn="1"/>
        </p:nvCxnSpPr>
        <p:spPr>
          <a:xfrm>
            <a:off x="563460" y="1961931"/>
            <a:ext cx="8845114" cy="0"/>
          </a:xfrm>
          <a:prstGeom prst="line">
            <a:avLst/>
          </a:prstGeom>
          <a:ln>
            <a:solidFill>
              <a:srgbClr val="71C2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7">
            <a:extLst>
              <a:ext uri="{FF2B5EF4-FFF2-40B4-BE49-F238E27FC236}">
                <a16:creationId xmlns:a16="http://schemas.microsoft.com/office/drawing/2014/main" id="{904D7A9F-FD8E-0B47-A0B3-F6AFACB93CC7}"/>
              </a:ext>
            </a:extLst>
          </p:cNvPr>
          <p:cNvCxnSpPr>
            <a:cxnSpLocks/>
          </p:cNvCxnSpPr>
          <p:nvPr userDrawn="1"/>
        </p:nvCxnSpPr>
        <p:spPr>
          <a:xfrm>
            <a:off x="563460" y="3223173"/>
            <a:ext cx="8845114" cy="0"/>
          </a:xfrm>
          <a:prstGeom prst="line">
            <a:avLst/>
          </a:prstGeom>
          <a:ln>
            <a:solidFill>
              <a:srgbClr val="71C2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190094C8-DA16-C21D-C488-CDB28DE135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917404"/>
            <a:ext cx="4191000" cy="14029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(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25B936D-FA43-AABF-F2FD-92A1596C8909}"/>
              </a:ext>
            </a:extLst>
          </p:cNvPr>
          <p:cNvSpPr/>
          <p:nvPr userDrawn="1"/>
        </p:nvSpPr>
        <p:spPr>
          <a:xfrm>
            <a:off x="0" y="-13643"/>
            <a:ext cx="12192000" cy="6911627"/>
          </a:xfrm>
          <a:custGeom>
            <a:avLst/>
            <a:gdLst/>
            <a:ahLst/>
            <a:cxnLst/>
            <a:rect l="l" t="t" r="r" b="b"/>
            <a:pathLst>
              <a:path w="12240260" h="6876415">
                <a:moveTo>
                  <a:pt x="12239993" y="0"/>
                </a:moveTo>
                <a:lnTo>
                  <a:pt x="0" y="0"/>
                </a:lnTo>
                <a:lnTo>
                  <a:pt x="0" y="6875995"/>
                </a:lnTo>
                <a:lnTo>
                  <a:pt x="12239993" y="6875995"/>
                </a:lnTo>
                <a:lnTo>
                  <a:pt x="12239993" y="0"/>
                </a:lnTo>
                <a:close/>
              </a:path>
            </a:pathLst>
          </a:custGeom>
          <a:solidFill>
            <a:srgbClr val="74C3D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189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4" descr="ekran görüntüsü, siyah içeren bir resim&#10;&#10;Açıklama otomatik olarak oluşturuldu">
            <a:extLst>
              <a:ext uri="{FF2B5EF4-FFF2-40B4-BE49-F238E27FC236}">
                <a16:creationId xmlns:a16="http://schemas.microsoft.com/office/drawing/2014/main" id="{2A59809C-8557-489A-99D1-B5023F71D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85D6F42C-6573-036B-F90D-FEB8D016787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69396" y="3061195"/>
            <a:ext cx="704392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>
              <a:defRPr sz="3600" b="0">
                <a:solidFill>
                  <a:srgbClr val="73C3D6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dirty="0" err="1"/>
              <a:t>Thank</a:t>
            </a:r>
            <a:r>
              <a:rPr lang="tr-TR" dirty="0"/>
              <a:t> </a:t>
            </a:r>
            <a:r>
              <a:rPr lang="tr-TR" dirty="0" err="1"/>
              <a:t>you</a:t>
            </a:r>
            <a:endParaRPr spc="-10" dirty="0"/>
          </a:p>
        </p:txBody>
      </p:sp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id="{DA15B0E2-5630-1F51-3898-C990F1C7089B}"/>
              </a:ext>
            </a:extLst>
          </p:cNvPr>
          <p:cNvCxnSpPr>
            <a:cxnSpLocks/>
          </p:cNvCxnSpPr>
          <p:nvPr userDrawn="1"/>
        </p:nvCxnSpPr>
        <p:spPr>
          <a:xfrm>
            <a:off x="1673443" y="2593738"/>
            <a:ext cx="8845114" cy="0"/>
          </a:xfrm>
          <a:prstGeom prst="line">
            <a:avLst/>
          </a:prstGeom>
          <a:ln>
            <a:solidFill>
              <a:srgbClr val="73C3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7">
            <a:extLst>
              <a:ext uri="{FF2B5EF4-FFF2-40B4-BE49-F238E27FC236}">
                <a16:creationId xmlns:a16="http://schemas.microsoft.com/office/drawing/2014/main" id="{2BDEAF46-964D-F554-47E0-4031D0AEE1A2}"/>
              </a:ext>
            </a:extLst>
          </p:cNvPr>
          <p:cNvCxnSpPr>
            <a:cxnSpLocks/>
          </p:cNvCxnSpPr>
          <p:nvPr userDrawn="1"/>
        </p:nvCxnSpPr>
        <p:spPr>
          <a:xfrm>
            <a:off x="1673443" y="4033918"/>
            <a:ext cx="8845114" cy="0"/>
          </a:xfrm>
          <a:prstGeom prst="line">
            <a:avLst/>
          </a:prstGeom>
          <a:ln>
            <a:solidFill>
              <a:srgbClr val="73C3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5555C9C-430E-1922-8CE5-49381EEFAA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50" y="5334001"/>
            <a:ext cx="3139250" cy="105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74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ack (Alternative 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A4D7F1A-FCCF-5B0F-846F-5E1A34DAAF9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69396" y="3061195"/>
            <a:ext cx="704392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>
              <a:defRPr sz="3600" b="0">
                <a:solidFill>
                  <a:srgbClr val="73C3D6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dirty="0" err="1"/>
              <a:t>Thank</a:t>
            </a:r>
            <a:r>
              <a:rPr lang="tr-TR" dirty="0"/>
              <a:t> </a:t>
            </a:r>
            <a:r>
              <a:rPr lang="tr-TR" dirty="0" err="1"/>
              <a:t>you</a:t>
            </a:r>
            <a:endParaRPr spc="-10" dirty="0"/>
          </a:p>
        </p:txBody>
      </p:sp>
      <p:cxnSp>
        <p:nvCxnSpPr>
          <p:cNvPr id="2" name="Straight Connector 2">
            <a:extLst>
              <a:ext uri="{FF2B5EF4-FFF2-40B4-BE49-F238E27FC236}">
                <a16:creationId xmlns:a16="http://schemas.microsoft.com/office/drawing/2014/main" id="{5A83F141-BEE3-6FD8-6792-48605D5A0BB9}"/>
              </a:ext>
            </a:extLst>
          </p:cNvPr>
          <p:cNvCxnSpPr>
            <a:cxnSpLocks/>
          </p:cNvCxnSpPr>
          <p:nvPr userDrawn="1"/>
        </p:nvCxnSpPr>
        <p:spPr>
          <a:xfrm>
            <a:off x="1673443" y="2593738"/>
            <a:ext cx="8845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D44F72D3-CD57-585B-3B14-B9C8B43A9A59}"/>
              </a:ext>
            </a:extLst>
          </p:cNvPr>
          <p:cNvCxnSpPr>
            <a:cxnSpLocks/>
          </p:cNvCxnSpPr>
          <p:nvPr userDrawn="1"/>
        </p:nvCxnSpPr>
        <p:spPr>
          <a:xfrm>
            <a:off x="1673443" y="4033918"/>
            <a:ext cx="88451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FF7C239-B7EF-FE66-2F7A-E39A7A8CF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49" y="5334000"/>
            <a:ext cx="3139251" cy="105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62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Alternativ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691E00D5-9E69-7984-71E9-F606ED634F3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1476" y="595050"/>
            <a:ext cx="572312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000">
                <a:solidFill>
                  <a:srgbClr val="73C3D6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Presentation </a:t>
            </a:r>
            <a:r>
              <a:rPr lang="tr-TR" dirty="0" err="1"/>
              <a:t>Headline</a:t>
            </a:r>
            <a:endParaRPr lang="tr-TR" dirty="0"/>
          </a:p>
        </p:txBody>
      </p:sp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6C8172CF-B23B-229C-0BCF-23980BDD7B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999" y="2182085"/>
            <a:ext cx="2794001" cy="830997"/>
          </a:xfrm>
        </p:spPr>
        <p:txBody>
          <a:bodyPr/>
          <a:lstStyle>
            <a:lvl1pPr>
              <a:defRPr sz="1800" i="0">
                <a:solidFill>
                  <a:srgbClr val="73C3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 i="1"/>
            </a:lvl2pPr>
            <a:lvl3pPr>
              <a:defRPr sz="1000" i="1"/>
            </a:lvl3pPr>
            <a:lvl4pPr>
              <a:defRPr sz="1000" i="1"/>
            </a:lvl4pPr>
            <a:lvl5pPr>
              <a:defRPr sz="1000" i="1"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Name, Surname</a:t>
            </a:r>
            <a:br>
              <a:rPr lang="en-US" dirty="0"/>
            </a:br>
            <a:r>
              <a:rPr lang="en-US" dirty="0"/>
              <a:t>Department,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cxnSp>
        <p:nvCxnSpPr>
          <p:cNvPr id="16" name="Straight Connector 7">
            <a:extLst>
              <a:ext uri="{FF2B5EF4-FFF2-40B4-BE49-F238E27FC236}">
                <a16:creationId xmlns:a16="http://schemas.microsoft.com/office/drawing/2014/main" id="{74B16808-FB8C-50E2-C3DF-14C080D33A40}"/>
              </a:ext>
            </a:extLst>
          </p:cNvPr>
          <p:cNvCxnSpPr>
            <a:cxnSpLocks/>
          </p:cNvCxnSpPr>
          <p:nvPr userDrawn="1"/>
        </p:nvCxnSpPr>
        <p:spPr>
          <a:xfrm>
            <a:off x="563460" y="1961931"/>
            <a:ext cx="8845114" cy="0"/>
          </a:xfrm>
          <a:prstGeom prst="line">
            <a:avLst/>
          </a:prstGeom>
          <a:ln>
            <a:solidFill>
              <a:srgbClr val="71C2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7">
            <a:extLst>
              <a:ext uri="{FF2B5EF4-FFF2-40B4-BE49-F238E27FC236}">
                <a16:creationId xmlns:a16="http://schemas.microsoft.com/office/drawing/2014/main" id="{6A32E1B3-923A-CE2C-E319-8882FDC2689B}"/>
              </a:ext>
            </a:extLst>
          </p:cNvPr>
          <p:cNvCxnSpPr>
            <a:cxnSpLocks/>
          </p:cNvCxnSpPr>
          <p:nvPr userDrawn="1"/>
        </p:nvCxnSpPr>
        <p:spPr>
          <a:xfrm>
            <a:off x="563460" y="3223173"/>
            <a:ext cx="8845114" cy="0"/>
          </a:xfrm>
          <a:prstGeom prst="line">
            <a:avLst/>
          </a:prstGeom>
          <a:ln>
            <a:solidFill>
              <a:srgbClr val="71C2D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33A9A8D1-357E-1C06-14CB-CFE3BF912A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917404"/>
            <a:ext cx="4191000" cy="140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16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ody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D70A222-4659-DFC2-B2A1-3A38F001295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1476" y="364149"/>
            <a:ext cx="1090472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>
                <a:solidFill>
                  <a:srgbClr val="73C3D6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</a:t>
            </a:r>
            <a:r>
              <a:rPr lang="tr-TR" dirty="0" err="1"/>
              <a:t>Headline</a:t>
            </a:r>
            <a:endParaRPr spc="-10" dirty="0"/>
          </a:p>
        </p:txBody>
      </p:sp>
      <p:sp>
        <p:nvSpPr>
          <p:cNvPr id="2" name="Holder 4">
            <a:extLst>
              <a:ext uri="{FF2B5EF4-FFF2-40B4-BE49-F238E27FC236}">
                <a16:creationId xmlns:a16="http://schemas.microsoft.com/office/drawing/2014/main" id="{7CA600D6-9296-7597-B9FF-1E20FD6DCE1F}"/>
              </a:ext>
            </a:extLst>
          </p:cNvPr>
          <p:cNvSpPr txBox="1">
            <a:spLocks/>
          </p:cNvSpPr>
          <p:nvPr userDrawn="1"/>
        </p:nvSpPr>
        <p:spPr>
          <a:xfrm>
            <a:off x="10896600" y="6425542"/>
            <a:ext cx="709104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TR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T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4">
            <a:extLst>
              <a:ext uri="{FF2B5EF4-FFF2-40B4-BE49-F238E27FC236}">
                <a16:creationId xmlns:a16="http://schemas.microsoft.com/office/drawing/2014/main" id="{76D86EB8-C850-4291-656E-DB80C4C80A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856" y="1219200"/>
            <a:ext cx="10835344" cy="275215"/>
          </a:xfrm>
        </p:spPr>
        <p:txBody>
          <a:bodyPr/>
          <a:lstStyle>
            <a:lvl1pPr>
              <a:defRPr sz="1800" b="1">
                <a:solidFill>
                  <a:srgbClr val="73C3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CC6D5E-9B73-62AA-28D5-B3E43F650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6" y="5578493"/>
            <a:ext cx="3139251" cy="10509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AB0878-A18C-8BF5-CD4D-4ADE314CB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6" y="5578492"/>
            <a:ext cx="3139251" cy="1050907"/>
          </a:xfrm>
          <a:prstGeom prst="rect">
            <a:avLst/>
          </a:prstGeom>
        </p:spPr>
      </p:pic>
      <p:sp>
        <p:nvSpPr>
          <p:cNvPr id="6" name="Text Placeholder 34">
            <a:extLst>
              <a:ext uri="{FF2B5EF4-FFF2-40B4-BE49-F238E27FC236}">
                <a16:creationId xmlns:a16="http://schemas.microsoft.com/office/drawing/2014/main" id="{CFB157E8-A425-CE91-B61F-E064F7BFDA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856" y="1918156"/>
            <a:ext cx="10835344" cy="3187244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34">
            <a:extLst>
              <a:ext uri="{FF2B5EF4-FFF2-40B4-BE49-F238E27FC236}">
                <a16:creationId xmlns:a16="http://schemas.microsoft.com/office/drawing/2014/main" id="{4BC3F6C3-F5FB-1A6D-4708-EFCE091173C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92641" y="6433237"/>
            <a:ext cx="6099159" cy="146193"/>
          </a:xfrm>
        </p:spPr>
        <p:txBody>
          <a:bodyPr/>
          <a:lstStyle>
            <a:lvl1pPr>
              <a:defRPr sz="1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 i="1"/>
            </a:lvl2pPr>
            <a:lvl3pPr>
              <a:defRPr sz="1000" i="1"/>
            </a:lvl3pPr>
            <a:lvl4pPr>
              <a:defRPr sz="1000" i="1"/>
            </a:lvl4pPr>
            <a:lvl5pPr>
              <a:defRPr sz="1000" i="1"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Headline</a:t>
            </a:r>
          </a:p>
        </p:txBody>
      </p:sp>
    </p:spTree>
    <p:extLst>
      <p:ext uri="{BB962C8B-B14F-4D97-AF65-F5344CB8AC3E}">
        <p14:creationId xmlns:p14="http://schemas.microsoft.com/office/powerpoint/2010/main" val="6561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D70A222-4659-DFC2-B2A1-3A38F001295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1476" y="364149"/>
            <a:ext cx="1090472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>
                <a:solidFill>
                  <a:srgbClr val="73C3D6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</a:t>
            </a:r>
            <a:r>
              <a:rPr lang="tr-TR" dirty="0" err="1"/>
              <a:t>Headline</a:t>
            </a:r>
            <a:endParaRPr spc="-10" dirty="0"/>
          </a:p>
        </p:txBody>
      </p:sp>
      <p:sp>
        <p:nvSpPr>
          <p:cNvPr id="2" name="Holder 4">
            <a:extLst>
              <a:ext uri="{FF2B5EF4-FFF2-40B4-BE49-F238E27FC236}">
                <a16:creationId xmlns:a16="http://schemas.microsoft.com/office/drawing/2014/main" id="{7CA600D6-9296-7597-B9FF-1E20FD6DCE1F}"/>
              </a:ext>
            </a:extLst>
          </p:cNvPr>
          <p:cNvSpPr txBox="1">
            <a:spLocks/>
          </p:cNvSpPr>
          <p:nvPr userDrawn="1"/>
        </p:nvSpPr>
        <p:spPr>
          <a:xfrm>
            <a:off x="10896600" y="6425542"/>
            <a:ext cx="709104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TR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T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153CB542-EACE-CDA3-F834-AD400C3C4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856" y="1551188"/>
            <a:ext cx="10835344" cy="3554212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0">
              <a:buNone/>
              <a:defRPr>
                <a:solidFill>
                  <a:srgbClr val="73C3D6"/>
                </a:solidFill>
              </a:defRPr>
            </a:lvl2pPr>
            <a:lvl3pPr marL="628650" indent="0">
              <a:buNone/>
              <a:defRPr>
                <a:solidFill>
                  <a:srgbClr val="73C3D6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Text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Text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CC6D5E-9B73-62AA-28D5-B3E43F650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6" y="5578493"/>
            <a:ext cx="3139251" cy="10509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AB0878-A18C-8BF5-CD4D-4ADE314CB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6" y="5578492"/>
            <a:ext cx="3139251" cy="1050907"/>
          </a:xfrm>
          <a:prstGeom prst="rect">
            <a:avLst/>
          </a:prstGeom>
        </p:spPr>
      </p:pic>
      <p:sp>
        <p:nvSpPr>
          <p:cNvPr id="4" name="Text Placeholder 34">
            <a:extLst>
              <a:ext uri="{FF2B5EF4-FFF2-40B4-BE49-F238E27FC236}">
                <a16:creationId xmlns:a16="http://schemas.microsoft.com/office/drawing/2014/main" id="{8ADC4337-4AE5-81D2-683E-D35B8A69641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92641" y="6433237"/>
            <a:ext cx="6099159" cy="146193"/>
          </a:xfrm>
        </p:spPr>
        <p:txBody>
          <a:bodyPr/>
          <a:lstStyle>
            <a:lvl1pPr>
              <a:defRPr sz="1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 i="1"/>
            </a:lvl2pPr>
            <a:lvl3pPr>
              <a:defRPr sz="1000" i="1"/>
            </a:lvl3pPr>
            <a:lvl4pPr>
              <a:defRPr sz="1000" i="1"/>
            </a:lvl4pPr>
            <a:lvl5pPr>
              <a:defRPr sz="1000" i="1"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Headline</a:t>
            </a:r>
          </a:p>
        </p:txBody>
      </p:sp>
    </p:spTree>
    <p:extLst>
      <p:ext uri="{BB962C8B-B14F-4D97-AF65-F5344CB8AC3E}">
        <p14:creationId xmlns:p14="http://schemas.microsoft.com/office/powerpoint/2010/main" val="2478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 (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8" descr="açık mavi, turkuvaz, çamurcun, cam göbeği, mavi içeren bir resim&#10;&#10;Açıklama otomatik olarak oluşturuldu">
            <a:extLst>
              <a:ext uri="{FF2B5EF4-FFF2-40B4-BE49-F238E27FC236}">
                <a16:creationId xmlns:a16="http://schemas.microsoft.com/office/drawing/2014/main" id="{EA61941F-A23D-ACF6-85FF-1BEC3FCC30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817" y="-47297"/>
            <a:ext cx="12222817" cy="6952593"/>
          </a:xfrm>
          <a:prstGeom prst="rect">
            <a:avLst/>
          </a:prstGeom>
        </p:spPr>
      </p:pic>
      <p:sp>
        <p:nvSpPr>
          <p:cNvPr id="25" name="object 3">
            <a:extLst>
              <a:ext uri="{FF2B5EF4-FFF2-40B4-BE49-F238E27FC236}">
                <a16:creationId xmlns:a16="http://schemas.microsoft.com/office/drawing/2014/main" id="{F69C4F61-0158-9CC5-4BAB-03D5521AB6C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98981" y="361804"/>
            <a:ext cx="991661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2619">
              <a:lnSpc>
                <a:spcPct val="100000"/>
              </a:lnSpc>
              <a:spcBef>
                <a:spcPts val="99"/>
              </a:spcBef>
              <a:defRPr sz="4400"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FFFFFF"/>
                </a:solidFill>
              </a:rPr>
              <a:t>Click to Edit Headline</a:t>
            </a:r>
            <a:endParaRPr spc="-10" dirty="0">
              <a:solidFill>
                <a:srgbClr val="FFFFFF"/>
              </a:solidFill>
            </a:endParaRPr>
          </a:p>
        </p:txBody>
      </p:sp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A760F538-3BC9-4CC1-D829-F731E77E0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856" y="3656128"/>
            <a:ext cx="3072746" cy="275215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80A8F3CF-4167-23CE-D4A5-6FE23E6FBE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856" y="4110384"/>
            <a:ext cx="3072746" cy="114741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AFC04A56-18D4-D746-5739-7432B9A619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92641" y="3656128"/>
            <a:ext cx="3072746" cy="275215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29" name="Text Placeholder 34">
            <a:extLst>
              <a:ext uri="{FF2B5EF4-FFF2-40B4-BE49-F238E27FC236}">
                <a16:creationId xmlns:a16="http://schemas.microsoft.com/office/drawing/2014/main" id="{CB49F0A9-4A9E-A3D6-5213-C659AD463D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92641" y="4110384"/>
            <a:ext cx="3072746" cy="114741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Text Placeholder 34">
            <a:extLst>
              <a:ext uri="{FF2B5EF4-FFF2-40B4-BE49-F238E27FC236}">
                <a16:creationId xmlns:a16="http://schemas.microsoft.com/office/drawing/2014/main" id="{24B48297-C66B-2CF7-C9CA-0CEC2F80C6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1644" y="3656128"/>
            <a:ext cx="3072746" cy="275215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1" name="Text Placeholder 34">
            <a:extLst>
              <a:ext uri="{FF2B5EF4-FFF2-40B4-BE49-F238E27FC236}">
                <a16:creationId xmlns:a16="http://schemas.microsoft.com/office/drawing/2014/main" id="{951EE535-2D09-19FE-0F64-0545CAAB55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31644" y="4110384"/>
            <a:ext cx="3072746" cy="114741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70C90C9-AD13-D6DF-812E-9F91C1E542A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0307" y="1484218"/>
            <a:ext cx="3073295" cy="179964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34" name="Picture Placeholder 32">
            <a:extLst>
              <a:ext uri="{FF2B5EF4-FFF2-40B4-BE49-F238E27FC236}">
                <a16:creationId xmlns:a16="http://schemas.microsoft.com/office/drawing/2014/main" id="{A60CC967-E017-1B67-4639-B4132463722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50700" y="1484218"/>
            <a:ext cx="3073295" cy="1799646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35" name="Picture Placeholder 32">
            <a:extLst>
              <a:ext uri="{FF2B5EF4-FFF2-40B4-BE49-F238E27FC236}">
                <a16:creationId xmlns:a16="http://schemas.microsoft.com/office/drawing/2014/main" id="{4AEC3708-2663-066A-A904-47A1759BF3F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89703" y="1484218"/>
            <a:ext cx="3073295" cy="1799646"/>
          </a:xfr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948FCE10-BFFD-3F41-F5ED-3F547959461E}"/>
              </a:ext>
            </a:extLst>
          </p:cNvPr>
          <p:cNvSpPr txBox="1">
            <a:spLocks/>
          </p:cNvSpPr>
          <p:nvPr userDrawn="1"/>
        </p:nvSpPr>
        <p:spPr>
          <a:xfrm>
            <a:off x="10896600" y="6425542"/>
            <a:ext cx="709104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TR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T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D7A067-2188-8B2C-3824-5BFB9FD4264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6" y="5578493"/>
            <a:ext cx="3139251" cy="1050907"/>
          </a:xfrm>
          <a:prstGeom prst="rect">
            <a:avLst/>
          </a:prstGeom>
        </p:spPr>
      </p:pic>
      <p:sp>
        <p:nvSpPr>
          <p:cNvPr id="2" name="Text Placeholder 34">
            <a:extLst>
              <a:ext uri="{FF2B5EF4-FFF2-40B4-BE49-F238E27FC236}">
                <a16:creationId xmlns:a16="http://schemas.microsoft.com/office/drawing/2014/main" id="{5F0050D2-0092-D6CD-ECEF-E43AF830F8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92641" y="6433237"/>
            <a:ext cx="6099159" cy="146193"/>
          </a:xfrm>
        </p:spPr>
        <p:txBody>
          <a:bodyPr/>
          <a:lstStyle>
            <a:lvl1pPr>
              <a:defRPr sz="1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 i="1"/>
            </a:lvl2pPr>
            <a:lvl3pPr>
              <a:defRPr sz="1000" i="1"/>
            </a:lvl3pPr>
            <a:lvl4pPr>
              <a:defRPr sz="1000" i="1"/>
            </a:lvl4pPr>
            <a:lvl5pPr>
              <a:defRPr sz="1000" i="1"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Headline</a:t>
            </a:r>
          </a:p>
        </p:txBody>
      </p:sp>
    </p:spTree>
    <p:extLst>
      <p:ext uri="{BB962C8B-B14F-4D97-AF65-F5344CB8AC3E}">
        <p14:creationId xmlns:p14="http://schemas.microsoft.com/office/powerpoint/2010/main" val="37051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4">
            <a:extLst>
              <a:ext uri="{FF2B5EF4-FFF2-40B4-BE49-F238E27FC236}">
                <a16:creationId xmlns:a16="http://schemas.microsoft.com/office/drawing/2014/main" id="{A760F538-3BC9-4CC1-D829-F731E77E0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856" y="3656128"/>
            <a:ext cx="3072746" cy="275215"/>
          </a:xfrm>
        </p:spPr>
        <p:txBody>
          <a:bodyPr/>
          <a:lstStyle>
            <a:lvl1pPr>
              <a:defRPr sz="1800" b="1">
                <a:solidFill>
                  <a:srgbClr val="73C3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AFC04A56-18D4-D746-5739-7432B9A619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92641" y="3656128"/>
            <a:ext cx="3072746" cy="275215"/>
          </a:xfrm>
        </p:spPr>
        <p:txBody>
          <a:bodyPr/>
          <a:lstStyle>
            <a:lvl1pPr>
              <a:defRPr sz="1800" b="1">
                <a:solidFill>
                  <a:srgbClr val="73C3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0" name="Text Placeholder 34">
            <a:extLst>
              <a:ext uri="{FF2B5EF4-FFF2-40B4-BE49-F238E27FC236}">
                <a16:creationId xmlns:a16="http://schemas.microsoft.com/office/drawing/2014/main" id="{24B48297-C66B-2CF7-C9CA-0CEC2F80C6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1644" y="3656128"/>
            <a:ext cx="3072746" cy="275215"/>
          </a:xfrm>
        </p:spPr>
        <p:txBody>
          <a:bodyPr/>
          <a:lstStyle>
            <a:lvl1pPr>
              <a:defRPr sz="1800" b="1">
                <a:solidFill>
                  <a:srgbClr val="73C3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70C90C9-AD13-D6DF-812E-9F91C1E542A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0307" y="1484218"/>
            <a:ext cx="3073295" cy="1799646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34" name="Picture Placeholder 32">
            <a:extLst>
              <a:ext uri="{FF2B5EF4-FFF2-40B4-BE49-F238E27FC236}">
                <a16:creationId xmlns:a16="http://schemas.microsoft.com/office/drawing/2014/main" id="{A60CC967-E017-1B67-4639-B4132463722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50700" y="1484218"/>
            <a:ext cx="3073295" cy="1799646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35" name="Picture Placeholder 32">
            <a:extLst>
              <a:ext uri="{FF2B5EF4-FFF2-40B4-BE49-F238E27FC236}">
                <a16:creationId xmlns:a16="http://schemas.microsoft.com/office/drawing/2014/main" id="{4AEC3708-2663-066A-A904-47A1759BF3F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89703" y="1484218"/>
            <a:ext cx="3073295" cy="1799646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TR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00137080-5C10-E079-A954-DEE886BBB09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01476" y="364149"/>
            <a:ext cx="915212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>
                <a:solidFill>
                  <a:srgbClr val="73C3D6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</a:t>
            </a:r>
            <a:r>
              <a:rPr lang="tr-TR" dirty="0" err="1"/>
              <a:t>Headline</a:t>
            </a:r>
            <a:endParaRPr spc="-1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8C8817-E89D-1EA3-6D5A-9ACB47FB7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6" y="5578492"/>
            <a:ext cx="3139251" cy="1050907"/>
          </a:xfrm>
          <a:prstGeom prst="rect">
            <a:avLst/>
          </a:prstGeom>
        </p:spPr>
      </p:pic>
      <p:sp>
        <p:nvSpPr>
          <p:cNvPr id="15" name="Holder 4">
            <a:extLst>
              <a:ext uri="{FF2B5EF4-FFF2-40B4-BE49-F238E27FC236}">
                <a16:creationId xmlns:a16="http://schemas.microsoft.com/office/drawing/2014/main" id="{598FB1B5-F659-7FC1-01FD-A520F2127322}"/>
              </a:ext>
            </a:extLst>
          </p:cNvPr>
          <p:cNvSpPr txBox="1">
            <a:spLocks/>
          </p:cNvSpPr>
          <p:nvPr userDrawn="1"/>
        </p:nvSpPr>
        <p:spPr>
          <a:xfrm>
            <a:off x="10896600" y="6425542"/>
            <a:ext cx="709104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TR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T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34">
            <a:extLst>
              <a:ext uri="{FF2B5EF4-FFF2-40B4-BE49-F238E27FC236}">
                <a16:creationId xmlns:a16="http://schemas.microsoft.com/office/drawing/2014/main" id="{E58EA75C-A6F7-C519-A3E8-571F0D7698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856" y="4110384"/>
            <a:ext cx="3072746" cy="114741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9C5093F4-195D-E5A5-FC2E-372E73D62A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92641" y="4110384"/>
            <a:ext cx="3072746" cy="114741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15F8B26C-03A8-E45F-13AA-70A2FAE68E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31644" y="4110384"/>
            <a:ext cx="3072746" cy="114741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Text Placeholder 34">
            <a:extLst>
              <a:ext uri="{FF2B5EF4-FFF2-40B4-BE49-F238E27FC236}">
                <a16:creationId xmlns:a16="http://schemas.microsoft.com/office/drawing/2014/main" id="{10A7D3DD-61CC-686F-9AF5-3B8725E022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92641" y="6433237"/>
            <a:ext cx="6099159" cy="146193"/>
          </a:xfrm>
        </p:spPr>
        <p:txBody>
          <a:bodyPr/>
          <a:lstStyle>
            <a:lvl1pPr>
              <a:defRPr sz="1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 i="1"/>
            </a:lvl2pPr>
            <a:lvl3pPr>
              <a:defRPr sz="1000" i="1"/>
            </a:lvl3pPr>
            <a:lvl4pPr>
              <a:defRPr sz="1000" i="1"/>
            </a:lvl4pPr>
            <a:lvl5pPr>
              <a:defRPr sz="1000" i="1"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Headline</a:t>
            </a:r>
          </a:p>
        </p:txBody>
      </p:sp>
    </p:spTree>
    <p:extLst>
      <p:ext uri="{BB962C8B-B14F-4D97-AF65-F5344CB8AC3E}">
        <p14:creationId xmlns:p14="http://schemas.microsoft.com/office/powerpoint/2010/main" val="355119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CECD050A-F66A-4772-3998-89B9F7123D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0306" y="588282"/>
            <a:ext cx="4816094" cy="4595836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TR" dirty="0"/>
          </a:p>
        </p:txBody>
      </p:sp>
      <p:sp>
        <p:nvSpPr>
          <p:cNvPr id="9" name="Text Placeholder 34">
            <a:extLst>
              <a:ext uri="{FF2B5EF4-FFF2-40B4-BE49-F238E27FC236}">
                <a16:creationId xmlns:a16="http://schemas.microsoft.com/office/drawing/2014/main" id="{D4D106CD-B8B5-E69D-02BB-FE278CD51F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83965" y="3073160"/>
            <a:ext cx="5273292" cy="2110957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34">
            <a:extLst>
              <a:ext uri="{FF2B5EF4-FFF2-40B4-BE49-F238E27FC236}">
                <a16:creationId xmlns:a16="http://schemas.microsoft.com/office/drawing/2014/main" id="{F091C39A-9BAB-EA5D-D164-67D44E9C78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83965" y="2679005"/>
            <a:ext cx="5273292" cy="276999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Headline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B3A0E456-B01D-CC0C-DA55-168B3EAA913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867400" y="570481"/>
            <a:ext cx="5273292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400">
                <a:solidFill>
                  <a:srgbClr val="73C3D6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</a:t>
            </a:r>
            <a:br>
              <a:rPr lang="tr-TR" dirty="0"/>
            </a:b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Headline</a:t>
            </a:r>
            <a:endParaRPr lang="tr-TR" spc="-10" dirty="0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6F2FED53-2115-7C12-9FE2-5F809081A805}"/>
              </a:ext>
            </a:extLst>
          </p:cNvPr>
          <p:cNvSpPr txBox="1">
            <a:spLocks/>
          </p:cNvSpPr>
          <p:nvPr userDrawn="1"/>
        </p:nvSpPr>
        <p:spPr>
          <a:xfrm>
            <a:off x="10896600" y="6425542"/>
            <a:ext cx="709104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TR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T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550F62-5616-2E59-61C5-7F99DE831C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6" y="5578492"/>
            <a:ext cx="3139251" cy="1050907"/>
          </a:xfrm>
          <a:prstGeom prst="rect">
            <a:avLst/>
          </a:prstGeom>
        </p:spPr>
      </p:pic>
      <p:sp>
        <p:nvSpPr>
          <p:cNvPr id="5" name="Text Placeholder 34">
            <a:extLst>
              <a:ext uri="{FF2B5EF4-FFF2-40B4-BE49-F238E27FC236}">
                <a16:creationId xmlns:a16="http://schemas.microsoft.com/office/drawing/2014/main" id="{10F5E72C-8544-8067-8B28-C52327F8CD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92641" y="6433237"/>
            <a:ext cx="6099159" cy="146193"/>
          </a:xfrm>
        </p:spPr>
        <p:txBody>
          <a:bodyPr/>
          <a:lstStyle>
            <a:lvl1pPr>
              <a:defRPr sz="1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 i="1"/>
            </a:lvl2pPr>
            <a:lvl3pPr>
              <a:defRPr sz="1000" i="1"/>
            </a:lvl3pPr>
            <a:lvl4pPr>
              <a:defRPr sz="1000" i="1"/>
            </a:lvl4pPr>
            <a:lvl5pPr>
              <a:defRPr sz="1000" i="1"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Headline</a:t>
            </a:r>
          </a:p>
        </p:txBody>
      </p:sp>
    </p:spTree>
    <p:extLst>
      <p:ext uri="{BB962C8B-B14F-4D97-AF65-F5344CB8AC3E}">
        <p14:creationId xmlns:p14="http://schemas.microsoft.com/office/powerpoint/2010/main" val="342234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4">
            <a:extLst>
              <a:ext uri="{FF2B5EF4-FFF2-40B4-BE49-F238E27FC236}">
                <a16:creationId xmlns:a16="http://schemas.microsoft.com/office/drawing/2014/main" id="{3D516B78-D07C-CCA7-42FF-8F95A0D452C7}"/>
              </a:ext>
            </a:extLst>
          </p:cNvPr>
          <p:cNvSpPr txBox="1">
            <a:spLocks/>
          </p:cNvSpPr>
          <p:nvPr userDrawn="1"/>
        </p:nvSpPr>
        <p:spPr>
          <a:xfrm>
            <a:off x="10896600" y="6425542"/>
            <a:ext cx="709104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TR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T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DAA778-3D7F-356E-8794-054FF85B2A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6" y="5578492"/>
            <a:ext cx="3139251" cy="1050907"/>
          </a:xfrm>
          <a:prstGeom prst="rect">
            <a:avLst/>
          </a:prstGeom>
        </p:spPr>
      </p:pic>
      <p:sp>
        <p:nvSpPr>
          <p:cNvPr id="2" name="Text Placeholder 34">
            <a:extLst>
              <a:ext uri="{FF2B5EF4-FFF2-40B4-BE49-F238E27FC236}">
                <a16:creationId xmlns:a16="http://schemas.microsoft.com/office/drawing/2014/main" id="{909AF9E6-79F3-5F0A-A7EB-2C508A04A4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92641" y="6433237"/>
            <a:ext cx="6099159" cy="146193"/>
          </a:xfrm>
        </p:spPr>
        <p:txBody>
          <a:bodyPr/>
          <a:lstStyle>
            <a:lvl1pPr>
              <a:defRPr sz="1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00" i="1"/>
            </a:lvl2pPr>
            <a:lvl3pPr>
              <a:defRPr sz="1000" i="1"/>
            </a:lvl3pPr>
            <a:lvl4pPr>
              <a:defRPr sz="1000" i="1"/>
            </a:lvl4pPr>
            <a:lvl5pPr>
              <a:defRPr sz="1000" i="1"/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Headline</a:t>
            </a:r>
          </a:p>
        </p:txBody>
      </p:sp>
    </p:spTree>
    <p:extLst>
      <p:ext uri="{BB962C8B-B14F-4D97-AF65-F5344CB8AC3E}">
        <p14:creationId xmlns:p14="http://schemas.microsoft.com/office/powerpoint/2010/main" val="341829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64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2898" y="341641"/>
            <a:ext cx="11166203" cy="894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1" i="0">
                <a:solidFill>
                  <a:srgbClr val="005EB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87" r:id="rId3"/>
    <p:sldLayoutId id="2147483683" r:id="rId4"/>
    <p:sldLayoutId id="2147483663" r:id="rId5"/>
    <p:sldLayoutId id="2147483667" r:id="rId6"/>
    <p:sldLayoutId id="2147483665" r:id="rId7"/>
    <p:sldLayoutId id="2147483674" r:id="rId8"/>
    <p:sldLayoutId id="2147483673" r:id="rId9"/>
    <p:sldLayoutId id="2147483679" r:id="rId10"/>
    <p:sldLayoutId id="2147483686" r:id="rId11"/>
    <p:sldLayoutId id="2147483668" r:id="rId1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3405-E8A9-8699-CE7B-DBE71B0A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27723-EC29-54EA-1917-34BE419691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065743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35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BF4EE-6564-658E-4BFB-0442C4C6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0616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65B42-70E1-304C-E829-F1D818B25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05378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94E3E-EAF2-BAC9-DF80-A3A4E3CB7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D66D4-7021-BD8D-2EDE-45799F5670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04192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D088D-A914-1865-4860-0CB4A38CB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56089-92DC-9F8D-BE8A-0EA47977B9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06D72-670D-EA2F-6B6C-47F18BFA93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85543-501D-3949-2CFD-C7DD32A304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25241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3AB5-2666-2A4A-4C1E-6D2F22EDD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092FF-10B4-C8B3-7B99-6F1C5E048D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E9500-69DB-7447-56F4-9A1AD6CCD8D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77577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B250-A65B-2373-7EDA-1302D68BC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1CD72-CAF4-38A1-3568-F1B3823813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ED99B-8CC7-0C2E-0305-FE82326F09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C6609-C4FF-2115-B899-BE7EC67A9F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05F25B-33B4-8ADD-A306-8EBB051A6A3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10DB25-B28E-3DBD-ECD1-5A0D85E75F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7C98BE-558A-7B71-BABA-B79794FC5B2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0D9A169-2159-A70E-17E9-5E55B12FDA8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A9C7F7-3C2E-CB92-6F13-9B4B96A7820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2F2CA2E-CBDD-5AF1-007D-E7BDD04BE11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49AEAE-147A-80A0-23F7-8D7FD023038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79864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2F2C1C-D2BA-0A8E-6E5A-D3514885B0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717E5-4BCB-8A28-957C-BC4381FDB9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32D91-6DF0-D668-5435-C66D9571F51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36EF76-AEEC-6062-04B4-E89C66FF5DE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3C88591-084B-47B5-0FD0-EA2D80C248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28744D3-1EC1-7B8E-A8CA-FBA0416A0F2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B8F4BB3-80E8-C99F-493E-DE42B780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54837C-F442-C37E-B3CB-D8095D2006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CED6E8-3AE2-C5A8-A9F9-00E7D9AF4D7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B73571-D129-D6F9-18DB-6BE3E17AEC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C55D7CD-BEAE-0DC8-7213-451D671DC81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78267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46D3734-A67B-FF56-DC3F-EF2FB78E4F0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E1FD6-E600-95B7-2042-A978CC5A43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06FBD-5B4B-E78C-9119-4B494A4786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FEDACE-AA0A-69CF-F6D2-3CD1AF161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177D6-1AA9-312D-7C19-06ACCB5019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622917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7A9E4B-3402-9A89-678B-25FDD4D695C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2359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358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d2496f-b4b1-4fdb-8d7f-e8c4dafdbc1d" xsi:nil="true"/>
    <lcf76f155ced4ddcb4097134ff3c332f xmlns="6be66326-dd6c-43ed-8b9c-a4777ad08d5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57FE7E73EFF9418A7FF097FA556EFF" ma:contentTypeVersion="15" ma:contentTypeDescription="Create a new document." ma:contentTypeScope="" ma:versionID="69d969a1acc603a863104ae79172106a">
  <xsd:schema xmlns:xsd="http://www.w3.org/2001/XMLSchema" xmlns:xs="http://www.w3.org/2001/XMLSchema" xmlns:p="http://schemas.microsoft.com/office/2006/metadata/properties" xmlns:ns2="6be66326-dd6c-43ed-8b9c-a4777ad08d5e" xmlns:ns3="91d2496f-b4b1-4fdb-8d7f-e8c4dafdbc1d" targetNamespace="http://schemas.microsoft.com/office/2006/metadata/properties" ma:root="true" ma:fieldsID="bb1d542563d458dfb2a6a5c3ba7df5cd" ns2:_="" ns3:_="">
    <xsd:import namespace="6be66326-dd6c-43ed-8b9c-a4777ad08d5e"/>
    <xsd:import namespace="91d2496f-b4b1-4fdb-8d7f-e8c4dafdbc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e66326-dd6c-43ed-8b9c-a4777ad08d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36cb27f-7ebc-4ce6-b3cf-bd6190c55f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d2496f-b4b1-4fdb-8d7f-e8c4dafdbc1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c1ac8ff-e661-4202-96ef-c49efb07ed15}" ma:internalName="TaxCatchAll" ma:showField="CatchAllData" ma:web="91d2496f-b4b1-4fdb-8d7f-e8c4dafdbc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609F9F-C8C3-4FB8-9807-0B2F7CFE38B6}">
  <ds:schemaRefs>
    <ds:schemaRef ds:uri="http://schemas.microsoft.com/office/2006/metadata/properties"/>
    <ds:schemaRef ds:uri="http://schemas.microsoft.com/office/infopath/2007/PartnerControls"/>
    <ds:schemaRef ds:uri="91d2496f-b4b1-4fdb-8d7f-e8c4dafdbc1d"/>
    <ds:schemaRef ds:uri="6be66326-dd6c-43ed-8b9c-a4777ad08d5e"/>
  </ds:schemaRefs>
</ds:datastoreItem>
</file>

<file path=customXml/itemProps2.xml><?xml version="1.0" encoding="utf-8"?>
<ds:datastoreItem xmlns:ds="http://schemas.openxmlformats.org/officeDocument/2006/customXml" ds:itemID="{454C0D94-F1F7-4F50-BFE9-6F6104580C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78242-3846-4D9E-A0EB-5DCB2D4562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e66326-dd6c-43ed-8b9c-a4777ad08d5e"/>
    <ds:schemaRef ds:uri="91d2496f-b4b1-4fdb-8d7f-e8c4dafdbc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PPTbeyaz copy</dc:title>
  <cp:lastModifiedBy>Fatih Yılmaz</cp:lastModifiedBy>
  <cp:revision>84</cp:revision>
  <dcterms:created xsi:type="dcterms:W3CDTF">2025-01-16T11:03:39Z</dcterms:created>
  <dcterms:modified xsi:type="dcterms:W3CDTF">2025-03-21T06:04:04Z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2025-01-16T00:00:00Z</vt:filetime>
  </property>
  <property fmtid="{D5CDD505-2E9C-101B-9397-08002B2CF9AE}" pid="3" name="Creator">
    <vt:lpwstr>Adobe Illustrator 29.1 (Macintosh)</vt:lpwstr>
  </property>
  <property fmtid="{D5CDD505-2E9C-101B-9397-08002B2CF9AE}" pid="4" name="LastSaved">
    <vt:filetime>2025-01-16T00:00:00Z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0x010100D057FE7E73EFF9418A7FF097FA556EFF</vt:lpwstr>
  </property>
</Properties>
</file>