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5824200" cy="6229350"/>
  <p:notesSz cx="15824200" cy="622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86815" y="1931098"/>
            <a:ext cx="13450570" cy="1308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73630" y="3488436"/>
            <a:ext cx="11076940" cy="155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91210" y="1432750"/>
            <a:ext cx="6883527" cy="41113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149463" y="1432750"/>
            <a:ext cx="6883527" cy="41113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210" y="249174"/>
            <a:ext cx="14241780" cy="9966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1210" y="1432750"/>
            <a:ext cx="14241780" cy="41113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380228" y="5793295"/>
            <a:ext cx="5063744" cy="311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91210" y="5793295"/>
            <a:ext cx="3639566" cy="311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393424" y="5793295"/>
            <a:ext cx="3639566" cy="311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349794" y="906792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19">
                <a:moveTo>
                  <a:pt x="19659" y="0"/>
                </a:moveTo>
                <a:lnTo>
                  <a:pt x="0" y="0"/>
                </a:lnTo>
                <a:lnTo>
                  <a:pt x="0" y="7365"/>
                </a:lnTo>
                <a:lnTo>
                  <a:pt x="19659" y="7365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750702" y="906782"/>
            <a:ext cx="1588770" cy="579120"/>
            <a:chOff x="750702" y="906782"/>
            <a:chExt cx="1588770" cy="579120"/>
          </a:xfrm>
        </p:grpSpPr>
        <p:sp>
          <p:nvSpPr>
            <p:cNvPr id="4" name="object 4" descr=""/>
            <p:cNvSpPr/>
            <p:nvPr/>
          </p:nvSpPr>
          <p:spPr>
            <a:xfrm>
              <a:off x="1015009" y="1478152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19">
                  <a:moveTo>
                    <a:pt x="19659" y="0"/>
                  </a:moveTo>
                  <a:lnTo>
                    <a:pt x="0" y="0"/>
                  </a:lnTo>
                  <a:lnTo>
                    <a:pt x="0" y="7365"/>
                  </a:lnTo>
                  <a:lnTo>
                    <a:pt x="19659" y="7365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0702" y="906782"/>
              <a:ext cx="1588258" cy="573888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2820555" y="906792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19">
                <a:moveTo>
                  <a:pt x="19659" y="0"/>
                </a:moveTo>
                <a:lnTo>
                  <a:pt x="0" y="0"/>
                </a:lnTo>
                <a:lnTo>
                  <a:pt x="0" y="7365"/>
                </a:lnTo>
                <a:lnTo>
                  <a:pt x="19659" y="7365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2379670" y="906782"/>
            <a:ext cx="2863215" cy="579120"/>
            <a:chOff x="2379670" y="906782"/>
            <a:chExt cx="2863215" cy="579120"/>
          </a:xfrm>
        </p:grpSpPr>
        <p:sp>
          <p:nvSpPr>
            <p:cNvPr id="8" name="object 8" descr=""/>
            <p:cNvSpPr/>
            <p:nvPr/>
          </p:nvSpPr>
          <p:spPr>
            <a:xfrm>
              <a:off x="2485770" y="1478152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5" h="7619">
                  <a:moveTo>
                    <a:pt x="19685" y="0"/>
                  </a:moveTo>
                  <a:lnTo>
                    <a:pt x="0" y="0"/>
                  </a:lnTo>
                  <a:lnTo>
                    <a:pt x="0" y="7365"/>
                  </a:lnTo>
                  <a:lnTo>
                    <a:pt x="19685" y="7365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9670" y="906782"/>
              <a:ext cx="2862882" cy="578736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6755834" y="906792"/>
            <a:ext cx="997585" cy="579120"/>
            <a:chOff x="6755834" y="906792"/>
            <a:chExt cx="997585" cy="579120"/>
          </a:xfrm>
        </p:grpSpPr>
        <p:sp>
          <p:nvSpPr>
            <p:cNvPr id="11" name="object 11" descr=""/>
            <p:cNvSpPr/>
            <p:nvPr/>
          </p:nvSpPr>
          <p:spPr>
            <a:xfrm>
              <a:off x="7196709" y="906792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19">
                  <a:moveTo>
                    <a:pt x="19659" y="0"/>
                  </a:moveTo>
                  <a:lnTo>
                    <a:pt x="0" y="0"/>
                  </a:lnTo>
                  <a:lnTo>
                    <a:pt x="0" y="7365"/>
                  </a:lnTo>
                  <a:lnTo>
                    <a:pt x="19659" y="7365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55834" y="912826"/>
              <a:ext cx="997544" cy="57269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861962" y="1478152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19">
                  <a:moveTo>
                    <a:pt x="19659" y="0"/>
                  </a:moveTo>
                  <a:lnTo>
                    <a:pt x="0" y="0"/>
                  </a:lnTo>
                  <a:lnTo>
                    <a:pt x="0" y="7365"/>
                  </a:lnTo>
                  <a:lnTo>
                    <a:pt x="19659" y="7365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5724106" y="906792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19">
                <a:moveTo>
                  <a:pt x="19685" y="0"/>
                </a:moveTo>
                <a:lnTo>
                  <a:pt x="0" y="0"/>
                </a:lnTo>
                <a:lnTo>
                  <a:pt x="0" y="7365"/>
                </a:lnTo>
                <a:lnTo>
                  <a:pt x="19685" y="7365"/>
                </a:lnTo>
                <a:lnTo>
                  <a:pt x="19685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 descr=""/>
          <p:cNvGrpSpPr/>
          <p:nvPr/>
        </p:nvGrpSpPr>
        <p:grpSpPr>
          <a:xfrm>
            <a:off x="5283262" y="906782"/>
            <a:ext cx="1428115" cy="579120"/>
            <a:chOff x="5283262" y="906782"/>
            <a:chExt cx="1428115" cy="579120"/>
          </a:xfrm>
        </p:grpSpPr>
        <p:sp>
          <p:nvSpPr>
            <p:cNvPr id="16" name="object 16" descr=""/>
            <p:cNvSpPr/>
            <p:nvPr/>
          </p:nvSpPr>
          <p:spPr>
            <a:xfrm>
              <a:off x="5389384" y="1478152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5" h="7619">
                  <a:moveTo>
                    <a:pt x="19685" y="0"/>
                  </a:moveTo>
                  <a:lnTo>
                    <a:pt x="0" y="0"/>
                  </a:lnTo>
                  <a:lnTo>
                    <a:pt x="0" y="7365"/>
                  </a:lnTo>
                  <a:lnTo>
                    <a:pt x="19685" y="7365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3262" y="906782"/>
              <a:ext cx="1427627" cy="573888"/>
            </a:xfrm>
            <a:prstGeom prst="rect">
              <a:avLst/>
            </a:prstGeom>
          </p:spPr>
        </p:pic>
      </p:grpSp>
      <p:sp>
        <p:nvSpPr>
          <p:cNvPr id="18" name="object 18" descr=""/>
          <p:cNvSpPr/>
          <p:nvPr/>
        </p:nvSpPr>
        <p:spPr>
          <a:xfrm>
            <a:off x="1789302" y="1586039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19">
                <a:moveTo>
                  <a:pt x="19659" y="0"/>
                </a:moveTo>
                <a:lnTo>
                  <a:pt x="0" y="0"/>
                </a:lnTo>
                <a:lnTo>
                  <a:pt x="0" y="7365"/>
                </a:lnTo>
                <a:lnTo>
                  <a:pt x="19659" y="7365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454530" y="2157399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19">
                <a:moveTo>
                  <a:pt x="19659" y="0"/>
                </a:moveTo>
                <a:lnTo>
                  <a:pt x="0" y="0"/>
                </a:lnTo>
                <a:lnTo>
                  <a:pt x="0" y="7365"/>
                </a:lnTo>
                <a:lnTo>
                  <a:pt x="19659" y="7365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049477" y="1586039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19">
                <a:moveTo>
                  <a:pt x="19659" y="0"/>
                </a:moveTo>
                <a:lnTo>
                  <a:pt x="0" y="0"/>
                </a:lnTo>
                <a:lnTo>
                  <a:pt x="0" y="7365"/>
                </a:lnTo>
                <a:lnTo>
                  <a:pt x="19659" y="7365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 descr=""/>
          <p:cNvGrpSpPr/>
          <p:nvPr/>
        </p:nvGrpSpPr>
        <p:grpSpPr>
          <a:xfrm>
            <a:off x="613422" y="1586026"/>
            <a:ext cx="2165350" cy="579120"/>
            <a:chOff x="613422" y="1586026"/>
            <a:chExt cx="2165350" cy="579120"/>
          </a:xfrm>
        </p:grpSpPr>
        <p:sp>
          <p:nvSpPr>
            <p:cNvPr id="22" name="object 22" descr=""/>
            <p:cNvSpPr/>
            <p:nvPr/>
          </p:nvSpPr>
          <p:spPr>
            <a:xfrm>
              <a:off x="714730" y="21573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19">
                  <a:moveTo>
                    <a:pt x="19659" y="0"/>
                  </a:moveTo>
                  <a:lnTo>
                    <a:pt x="0" y="0"/>
                  </a:lnTo>
                  <a:lnTo>
                    <a:pt x="0" y="7365"/>
                  </a:lnTo>
                  <a:lnTo>
                    <a:pt x="19659" y="7365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422" y="1586026"/>
              <a:ext cx="2165047" cy="573888"/>
            </a:xfrm>
            <a:prstGeom prst="rect">
              <a:avLst/>
            </a:prstGeom>
          </p:spPr>
        </p:pic>
      </p:grpSp>
      <p:sp>
        <p:nvSpPr>
          <p:cNvPr id="24" name="object 24" descr=""/>
          <p:cNvSpPr/>
          <p:nvPr/>
        </p:nvSpPr>
        <p:spPr>
          <a:xfrm>
            <a:off x="1049477" y="2938805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19">
                <a:moveTo>
                  <a:pt x="19659" y="0"/>
                </a:moveTo>
                <a:lnTo>
                  <a:pt x="0" y="0"/>
                </a:lnTo>
                <a:lnTo>
                  <a:pt x="0" y="7365"/>
                </a:lnTo>
                <a:lnTo>
                  <a:pt x="19659" y="7365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714730" y="3510165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9659" y="0"/>
                </a:moveTo>
                <a:lnTo>
                  <a:pt x="0" y="0"/>
                </a:lnTo>
                <a:lnTo>
                  <a:pt x="0" y="7366"/>
                </a:lnTo>
                <a:lnTo>
                  <a:pt x="19659" y="7366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049477" y="4274908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9659" y="0"/>
                </a:moveTo>
                <a:lnTo>
                  <a:pt x="0" y="0"/>
                </a:lnTo>
                <a:lnTo>
                  <a:pt x="0" y="7366"/>
                </a:lnTo>
                <a:lnTo>
                  <a:pt x="19659" y="7366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714730" y="4846269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9659" y="0"/>
                </a:moveTo>
                <a:lnTo>
                  <a:pt x="0" y="0"/>
                </a:lnTo>
                <a:lnTo>
                  <a:pt x="0" y="7365"/>
                </a:lnTo>
                <a:lnTo>
                  <a:pt x="19659" y="7365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3260064" y="1586039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19">
                <a:moveTo>
                  <a:pt x="19659" y="0"/>
                </a:moveTo>
                <a:lnTo>
                  <a:pt x="0" y="0"/>
                </a:lnTo>
                <a:lnTo>
                  <a:pt x="0" y="7365"/>
                </a:lnTo>
                <a:lnTo>
                  <a:pt x="19659" y="7365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 descr=""/>
          <p:cNvGrpSpPr/>
          <p:nvPr/>
        </p:nvGrpSpPr>
        <p:grpSpPr>
          <a:xfrm>
            <a:off x="2819180" y="1586026"/>
            <a:ext cx="2863215" cy="579120"/>
            <a:chOff x="2819180" y="1586026"/>
            <a:chExt cx="2863215" cy="579120"/>
          </a:xfrm>
        </p:grpSpPr>
        <p:sp>
          <p:nvSpPr>
            <p:cNvPr id="30" name="object 30" descr=""/>
            <p:cNvSpPr/>
            <p:nvPr/>
          </p:nvSpPr>
          <p:spPr>
            <a:xfrm>
              <a:off x="2925317" y="21573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5" h="7619">
                  <a:moveTo>
                    <a:pt x="19659" y="0"/>
                  </a:moveTo>
                  <a:lnTo>
                    <a:pt x="0" y="0"/>
                  </a:lnTo>
                  <a:lnTo>
                    <a:pt x="0" y="7365"/>
                  </a:lnTo>
                  <a:lnTo>
                    <a:pt x="19659" y="7365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180" y="1586026"/>
              <a:ext cx="2862882" cy="578738"/>
            </a:xfrm>
            <a:prstGeom prst="rect">
              <a:avLst/>
            </a:prstGeom>
          </p:spPr>
        </p:pic>
      </p:grpSp>
      <p:grpSp>
        <p:nvGrpSpPr>
          <p:cNvPr id="32" name="object 32" descr=""/>
          <p:cNvGrpSpPr/>
          <p:nvPr/>
        </p:nvGrpSpPr>
        <p:grpSpPr>
          <a:xfrm>
            <a:off x="7195349" y="1586039"/>
            <a:ext cx="556260" cy="235585"/>
            <a:chOff x="7195349" y="1586039"/>
            <a:chExt cx="556260" cy="235585"/>
          </a:xfrm>
        </p:grpSpPr>
        <p:sp>
          <p:nvSpPr>
            <p:cNvPr id="33" name="object 33" descr=""/>
            <p:cNvSpPr/>
            <p:nvPr/>
          </p:nvSpPr>
          <p:spPr>
            <a:xfrm>
              <a:off x="7195337" y="1675675"/>
              <a:ext cx="556260" cy="146050"/>
            </a:xfrm>
            <a:custGeom>
              <a:avLst/>
              <a:gdLst/>
              <a:ahLst/>
              <a:cxnLst/>
              <a:rect l="l" t="t" r="r" b="b"/>
              <a:pathLst>
                <a:path w="556259" h="146050">
                  <a:moveTo>
                    <a:pt x="312458" y="35001"/>
                  </a:moveTo>
                  <a:lnTo>
                    <a:pt x="300723" y="23266"/>
                  </a:lnTo>
                  <a:lnTo>
                    <a:pt x="294970" y="23266"/>
                  </a:lnTo>
                  <a:lnTo>
                    <a:pt x="283337" y="32016"/>
                  </a:lnTo>
                  <a:lnTo>
                    <a:pt x="271703" y="23266"/>
                  </a:lnTo>
                  <a:lnTo>
                    <a:pt x="265938" y="23266"/>
                  </a:lnTo>
                  <a:lnTo>
                    <a:pt x="254203" y="35001"/>
                  </a:lnTo>
                  <a:lnTo>
                    <a:pt x="254203" y="68364"/>
                  </a:lnTo>
                  <a:lnTo>
                    <a:pt x="278942" y="68364"/>
                  </a:lnTo>
                  <a:lnTo>
                    <a:pt x="278942" y="48006"/>
                  </a:lnTo>
                  <a:lnTo>
                    <a:pt x="287731" y="48006"/>
                  </a:lnTo>
                  <a:lnTo>
                    <a:pt x="287731" y="97536"/>
                  </a:lnTo>
                  <a:lnTo>
                    <a:pt x="278942" y="97536"/>
                  </a:lnTo>
                  <a:lnTo>
                    <a:pt x="278942" y="77152"/>
                  </a:lnTo>
                  <a:lnTo>
                    <a:pt x="254203" y="77152"/>
                  </a:lnTo>
                  <a:lnTo>
                    <a:pt x="254203" y="110528"/>
                  </a:lnTo>
                  <a:lnTo>
                    <a:pt x="265938" y="122262"/>
                  </a:lnTo>
                  <a:lnTo>
                    <a:pt x="300723" y="122262"/>
                  </a:lnTo>
                  <a:lnTo>
                    <a:pt x="312458" y="110528"/>
                  </a:lnTo>
                  <a:lnTo>
                    <a:pt x="312458" y="35001"/>
                  </a:lnTo>
                  <a:close/>
                </a:path>
                <a:path w="556259" h="146050">
                  <a:moveTo>
                    <a:pt x="556158" y="130784"/>
                  </a:moveTo>
                  <a:lnTo>
                    <a:pt x="552983" y="128079"/>
                  </a:lnTo>
                  <a:lnTo>
                    <a:pt x="534987" y="112788"/>
                  </a:lnTo>
                  <a:lnTo>
                    <a:pt x="534987" y="128079"/>
                  </a:lnTo>
                  <a:lnTo>
                    <a:pt x="356095" y="128079"/>
                  </a:lnTo>
                  <a:lnTo>
                    <a:pt x="346125" y="120180"/>
                  </a:lnTo>
                  <a:lnTo>
                    <a:pt x="335737" y="111950"/>
                  </a:lnTo>
                  <a:lnTo>
                    <a:pt x="335737" y="33578"/>
                  </a:lnTo>
                  <a:lnTo>
                    <a:pt x="346151" y="25336"/>
                  </a:lnTo>
                  <a:lnTo>
                    <a:pt x="356095" y="17449"/>
                  </a:lnTo>
                  <a:lnTo>
                    <a:pt x="404837" y="17449"/>
                  </a:lnTo>
                  <a:lnTo>
                    <a:pt x="534987" y="128079"/>
                  </a:lnTo>
                  <a:lnTo>
                    <a:pt x="534987" y="112788"/>
                  </a:lnTo>
                  <a:lnTo>
                    <a:pt x="422846" y="17449"/>
                  </a:lnTo>
                  <a:lnTo>
                    <a:pt x="409155" y="5816"/>
                  </a:lnTo>
                  <a:lnTo>
                    <a:pt x="356095" y="5816"/>
                  </a:lnTo>
                  <a:lnTo>
                    <a:pt x="335737" y="25336"/>
                  </a:lnTo>
                  <a:lnTo>
                    <a:pt x="324078" y="13690"/>
                  </a:lnTo>
                  <a:lnTo>
                    <a:pt x="324078" y="30175"/>
                  </a:lnTo>
                  <a:lnTo>
                    <a:pt x="324078" y="115354"/>
                  </a:lnTo>
                  <a:lnTo>
                    <a:pt x="305549" y="133896"/>
                  </a:lnTo>
                  <a:lnTo>
                    <a:pt x="261099" y="133896"/>
                  </a:lnTo>
                  <a:lnTo>
                    <a:pt x="247383" y="120180"/>
                  </a:lnTo>
                  <a:lnTo>
                    <a:pt x="242544" y="115354"/>
                  </a:lnTo>
                  <a:lnTo>
                    <a:pt x="242544" y="30175"/>
                  </a:lnTo>
                  <a:lnTo>
                    <a:pt x="247396" y="25336"/>
                  </a:lnTo>
                  <a:lnTo>
                    <a:pt x="261099" y="11633"/>
                  </a:lnTo>
                  <a:lnTo>
                    <a:pt x="275577" y="11633"/>
                  </a:lnTo>
                  <a:lnTo>
                    <a:pt x="283337" y="17449"/>
                  </a:lnTo>
                  <a:lnTo>
                    <a:pt x="291071" y="11633"/>
                  </a:lnTo>
                  <a:lnTo>
                    <a:pt x="305549" y="11633"/>
                  </a:lnTo>
                  <a:lnTo>
                    <a:pt x="324078" y="30175"/>
                  </a:lnTo>
                  <a:lnTo>
                    <a:pt x="324078" y="13690"/>
                  </a:lnTo>
                  <a:lnTo>
                    <a:pt x="322021" y="11633"/>
                  </a:lnTo>
                  <a:lnTo>
                    <a:pt x="310375" y="0"/>
                  </a:lnTo>
                  <a:lnTo>
                    <a:pt x="256273" y="0"/>
                  </a:lnTo>
                  <a:lnTo>
                    <a:pt x="230936" y="25336"/>
                  </a:lnTo>
                  <a:lnTo>
                    <a:pt x="230936" y="33578"/>
                  </a:lnTo>
                  <a:lnTo>
                    <a:pt x="230936" y="111950"/>
                  </a:lnTo>
                  <a:lnTo>
                    <a:pt x="210553" y="128079"/>
                  </a:lnTo>
                  <a:lnTo>
                    <a:pt x="31661" y="128079"/>
                  </a:lnTo>
                  <a:lnTo>
                    <a:pt x="161810" y="17449"/>
                  </a:lnTo>
                  <a:lnTo>
                    <a:pt x="210553" y="17449"/>
                  </a:lnTo>
                  <a:lnTo>
                    <a:pt x="230936" y="33578"/>
                  </a:lnTo>
                  <a:lnTo>
                    <a:pt x="230936" y="25336"/>
                  </a:lnTo>
                  <a:lnTo>
                    <a:pt x="222707" y="17449"/>
                  </a:lnTo>
                  <a:lnTo>
                    <a:pt x="210553" y="5816"/>
                  </a:lnTo>
                  <a:lnTo>
                    <a:pt x="157556" y="5816"/>
                  </a:lnTo>
                  <a:lnTo>
                    <a:pt x="0" y="139700"/>
                  </a:lnTo>
                  <a:lnTo>
                    <a:pt x="210553" y="139700"/>
                  </a:lnTo>
                  <a:lnTo>
                    <a:pt x="222694" y="128079"/>
                  </a:lnTo>
                  <a:lnTo>
                    <a:pt x="230936" y="120180"/>
                  </a:lnTo>
                  <a:lnTo>
                    <a:pt x="256273" y="145529"/>
                  </a:lnTo>
                  <a:lnTo>
                    <a:pt x="310375" y="145529"/>
                  </a:lnTo>
                  <a:lnTo>
                    <a:pt x="322021" y="133896"/>
                  </a:lnTo>
                  <a:lnTo>
                    <a:pt x="335737" y="120180"/>
                  </a:lnTo>
                  <a:lnTo>
                    <a:pt x="356095" y="139700"/>
                  </a:lnTo>
                  <a:lnTo>
                    <a:pt x="556158" y="139700"/>
                  </a:lnTo>
                  <a:lnTo>
                    <a:pt x="556158" y="130784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2883" y="1698942"/>
              <a:ext cx="183385" cy="9898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1082" y="1698942"/>
              <a:ext cx="183380" cy="98985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73861" y="1586039"/>
              <a:ext cx="409332" cy="82969"/>
            </a:xfrm>
            <a:prstGeom prst="rect">
              <a:avLst/>
            </a:prstGeom>
          </p:spPr>
        </p:pic>
      </p:grpSp>
      <p:grpSp>
        <p:nvGrpSpPr>
          <p:cNvPr id="37" name="object 37" descr=""/>
          <p:cNvGrpSpPr/>
          <p:nvPr/>
        </p:nvGrpSpPr>
        <p:grpSpPr>
          <a:xfrm>
            <a:off x="7195349" y="1929587"/>
            <a:ext cx="556260" cy="235585"/>
            <a:chOff x="7195349" y="1929587"/>
            <a:chExt cx="556260" cy="235585"/>
          </a:xfrm>
        </p:grpSpPr>
        <p:sp>
          <p:nvSpPr>
            <p:cNvPr id="38" name="object 38" descr=""/>
            <p:cNvSpPr/>
            <p:nvPr/>
          </p:nvSpPr>
          <p:spPr>
            <a:xfrm>
              <a:off x="7195337" y="1929599"/>
              <a:ext cx="556260" cy="146050"/>
            </a:xfrm>
            <a:custGeom>
              <a:avLst/>
              <a:gdLst/>
              <a:ahLst/>
              <a:cxnLst/>
              <a:rect l="l" t="t" r="r" b="b"/>
              <a:pathLst>
                <a:path w="556259" h="146050">
                  <a:moveTo>
                    <a:pt x="312458" y="35001"/>
                  </a:moveTo>
                  <a:lnTo>
                    <a:pt x="300710" y="23266"/>
                  </a:lnTo>
                  <a:lnTo>
                    <a:pt x="265938" y="23266"/>
                  </a:lnTo>
                  <a:lnTo>
                    <a:pt x="254203" y="35001"/>
                  </a:lnTo>
                  <a:lnTo>
                    <a:pt x="254203" y="110528"/>
                  </a:lnTo>
                  <a:lnTo>
                    <a:pt x="265938" y="122262"/>
                  </a:lnTo>
                  <a:lnTo>
                    <a:pt x="271691" y="122262"/>
                  </a:lnTo>
                  <a:lnTo>
                    <a:pt x="283324" y="113538"/>
                  </a:lnTo>
                  <a:lnTo>
                    <a:pt x="294957" y="122262"/>
                  </a:lnTo>
                  <a:lnTo>
                    <a:pt x="300710" y="122262"/>
                  </a:lnTo>
                  <a:lnTo>
                    <a:pt x="312458" y="110528"/>
                  </a:lnTo>
                  <a:lnTo>
                    <a:pt x="312458" y="77165"/>
                  </a:lnTo>
                  <a:lnTo>
                    <a:pt x="287718" y="77165"/>
                  </a:lnTo>
                  <a:lnTo>
                    <a:pt x="287718" y="97523"/>
                  </a:lnTo>
                  <a:lnTo>
                    <a:pt x="278930" y="97523"/>
                  </a:lnTo>
                  <a:lnTo>
                    <a:pt x="278930" y="48018"/>
                  </a:lnTo>
                  <a:lnTo>
                    <a:pt x="287718" y="48018"/>
                  </a:lnTo>
                  <a:lnTo>
                    <a:pt x="287718" y="68376"/>
                  </a:lnTo>
                  <a:lnTo>
                    <a:pt x="312458" y="68376"/>
                  </a:lnTo>
                  <a:lnTo>
                    <a:pt x="312458" y="35001"/>
                  </a:lnTo>
                  <a:close/>
                </a:path>
                <a:path w="556259" h="146050">
                  <a:moveTo>
                    <a:pt x="556158" y="5829"/>
                  </a:moveTo>
                  <a:lnTo>
                    <a:pt x="534962" y="5829"/>
                  </a:lnTo>
                  <a:lnTo>
                    <a:pt x="534962" y="17449"/>
                  </a:lnTo>
                  <a:lnTo>
                    <a:pt x="404837" y="128079"/>
                  </a:lnTo>
                  <a:lnTo>
                    <a:pt x="356095" y="128079"/>
                  </a:lnTo>
                  <a:lnTo>
                    <a:pt x="346151" y="120205"/>
                  </a:lnTo>
                  <a:lnTo>
                    <a:pt x="335711" y="111950"/>
                  </a:lnTo>
                  <a:lnTo>
                    <a:pt x="335711" y="33578"/>
                  </a:lnTo>
                  <a:lnTo>
                    <a:pt x="346113" y="25349"/>
                  </a:lnTo>
                  <a:lnTo>
                    <a:pt x="356095" y="17449"/>
                  </a:lnTo>
                  <a:lnTo>
                    <a:pt x="534962" y="17449"/>
                  </a:lnTo>
                  <a:lnTo>
                    <a:pt x="534962" y="5829"/>
                  </a:lnTo>
                  <a:lnTo>
                    <a:pt x="356095" y="5829"/>
                  </a:lnTo>
                  <a:lnTo>
                    <a:pt x="335711" y="25349"/>
                  </a:lnTo>
                  <a:lnTo>
                    <a:pt x="324078" y="13716"/>
                  </a:lnTo>
                  <a:lnTo>
                    <a:pt x="324078" y="30175"/>
                  </a:lnTo>
                  <a:lnTo>
                    <a:pt x="324078" y="115354"/>
                  </a:lnTo>
                  <a:lnTo>
                    <a:pt x="305549" y="133896"/>
                  </a:lnTo>
                  <a:lnTo>
                    <a:pt x="291071" y="133896"/>
                  </a:lnTo>
                  <a:lnTo>
                    <a:pt x="283311" y="128079"/>
                  </a:lnTo>
                  <a:lnTo>
                    <a:pt x="275577" y="133896"/>
                  </a:lnTo>
                  <a:lnTo>
                    <a:pt x="261099" y="133896"/>
                  </a:lnTo>
                  <a:lnTo>
                    <a:pt x="247421" y="120205"/>
                  </a:lnTo>
                  <a:lnTo>
                    <a:pt x="242570" y="115354"/>
                  </a:lnTo>
                  <a:lnTo>
                    <a:pt x="242570" y="30175"/>
                  </a:lnTo>
                  <a:lnTo>
                    <a:pt x="247396" y="25349"/>
                  </a:lnTo>
                  <a:lnTo>
                    <a:pt x="261099" y="11633"/>
                  </a:lnTo>
                  <a:lnTo>
                    <a:pt x="305549" y="11633"/>
                  </a:lnTo>
                  <a:lnTo>
                    <a:pt x="324078" y="30175"/>
                  </a:lnTo>
                  <a:lnTo>
                    <a:pt x="324078" y="13716"/>
                  </a:lnTo>
                  <a:lnTo>
                    <a:pt x="322008" y="11633"/>
                  </a:lnTo>
                  <a:lnTo>
                    <a:pt x="310375" y="0"/>
                  </a:lnTo>
                  <a:lnTo>
                    <a:pt x="256273" y="0"/>
                  </a:lnTo>
                  <a:lnTo>
                    <a:pt x="230911" y="25349"/>
                  </a:lnTo>
                  <a:lnTo>
                    <a:pt x="230911" y="33578"/>
                  </a:lnTo>
                  <a:lnTo>
                    <a:pt x="230911" y="111950"/>
                  </a:lnTo>
                  <a:lnTo>
                    <a:pt x="210553" y="128079"/>
                  </a:lnTo>
                  <a:lnTo>
                    <a:pt x="161810" y="128079"/>
                  </a:lnTo>
                  <a:lnTo>
                    <a:pt x="31661" y="17449"/>
                  </a:lnTo>
                  <a:lnTo>
                    <a:pt x="210553" y="17449"/>
                  </a:lnTo>
                  <a:lnTo>
                    <a:pt x="230911" y="33578"/>
                  </a:lnTo>
                  <a:lnTo>
                    <a:pt x="230911" y="25349"/>
                  </a:lnTo>
                  <a:lnTo>
                    <a:pt x="222681" y="17449"/>
                  </a:lnTo>
                  <a:lnTo>
                    <a:pt x="210553" y="5829"/>
                  </a:lnTo>
                  <a:lnTo>
                    <a:pt x="0" y="5829"/>
                  </a:lnTo>
                  <a:lnTo>
                    <a:pt x="157492" y="139712"/>
                  </a:lnTo>
                  <a:lnTo>
                    <a:pt x="210553" y="139712"/>
                  </a:lnTo>
                  <a:lnTo>
                    <a:pt x="222694" y="128079"/>
                  </a:lnTo>
                  <a:lnTo>
                    <a:pt x="230911" y="120205"/>
                  </a:lnTo>
                  <a:lnTo>
                    <a:pt x="256273" y="145529"/>
                  </a:lnTo>
                  <a:lnTo>
                    <a:pt x="310375" y="145529"/>
                  </a:lnTo>
                  <a:lnTo>
                    <a:pt x="322021" y="133896"/>
                  </a:lnTo>
                  <a:lnTo>
                    <a:pt x="335711" y="120205"/>
                  </a:lnTo>
                  <a:lnTo>
                    <a:pt x="356095" y="139712"/>
                  </a:lnTo>
                  <a:lnTo>
                    <a:pt x="409092" y="139712"/>
                  </a:lnTo>
                  <a:lnTo>
                    <a:pt x="422783" y="128079"/>
                  </a:lnTo>
                  <a:lnTo>
                    <a:pt x="552983" y="17449"/>
                  </a:lnTo>
                  <a:lnTo>
                    <a:pt x="556158" y="14732"/>
                  </a:lnTo>
                  <a:lnTo>
                    <a:pt x="556158" y="5829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31079" y="1952859"/>
              <a:ext cx="183382" cy="9898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42882" y="1952859"/>
              <a:ext cx="183381" cy="98985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74149" y="2081758"/>
              <a:ext cx="409337" cy="83007"/>
            </a:xfrm>
            <a:prstGeom prst="rect">
              <a:avLst/>
            </a:prstGeom>
          </p:spPr>
        </p:pic>
      </p:grpSp>
      <p:sp>
        <p:nvSpPr>
          <p:cNvPr id="42" name="object 42" descr=""/>
          <p:cNvSpPr/>
          <p:nvPr/>
        </p:nvSpPr>
        <p:spPr>
          <a:xfrm>
            <a:off x="6163652" y="1586039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19">
                <a:moveTo>
                  <a:pt x="19659" y="0"/>
                </a:moveTo>
                <a:lnTo>
                  <a:pt x="0" y="0"/>
                </a:lnTo>
                <a:lnTo>
                  <a:pt x="0" y="7365"/>
                </a:lnTo>
                <a:lnTo>
                  <a:pt x="19659" y="7365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3" name="object 43" descr=""/>
          <p:cNvGrpSpPr/>
          <p:nvPr/>
        </p:nvGrpSpPr>
        <p:grpSpPr>
          <a:xfrm>
            <a:off x="5722773" y="1586026"/>
            <a:ext cx="1428115" cy="579120"/>
            <a:chOff x="5722773" y="1586026"/>
            <a:chExt cx="1428115" cy="579120"/>
          </a:xfrm>
        </p:grpSpPr>
        <p:sp>
          <p:nvSpPr>
            <p:cNvPr id="44" name="object 44" descr=""/>
            <p:cNvSpPr/>
            <p:nvPr/>
          </p:nvSpPr>
          <p:spPr>
            <a:xfrm>
              <a:off x="5828906" y="21573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5" h="7619">
                  <a:moveTo>
                    <a:pt x="19685" y="0"/>
                  </a:moveTo>
                  <a:lnTo>
                    <a:pt x="0" y="0"/>
                  </a:lnTo>
                  <a:lnTo>
                    <a:pt x="0" y="7365"/>
                  </a:lnTo>
                  <a:lnTo>
                    <a:pt x="19685" y="7365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22773" y="1586026"/>
              <a:ext cx="1427624" cy="573888"/>
            </a:xfrm>
            <a:prstGeom prst="rect">
              <a:avLst/>
            </a:prstGeom>
          </p:spPr>
        </p:pic>
      </p:grpSp>
      <p:sp>
        <p:nvSpPr>
          <p:cNvPr id="46" name="object 46" descr=""/>
          <p:cNvSpPr/>
          <p:nvPr/>
        </p:nvSpPr>
        <p:spPr>
          <a:xfrm>
            <a:off x="1349794" y="2248154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19">
                <a:moveTo>
                  <a:pt x="19659" y="0"/>
                </a:moveTo>
                <a:lnTo>
                  <a:pt x="0" y="0"/>
                </a:lnTo>
                <a:lnTo>
                  <a:pt x="0" y="7365"/>
                </a:lnTo>
                <a:lnTo>
                  <a:pt x="19659" y="7365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7" name="object 47" descr=""/>
          <p:cNvGrpSpPr/>
          <p:nvPr/>
        </p:nvGrpSpPr>
        <p:grpSpPr>
          <a:xfrm>
            <a:off x="750702" y="2248143"/>
            <a:ext cx="1588770" cy="579120"/>
            <a:chOff x="750702" y="2248143"/>
            <a:chExt cx="1588770" cy="579120"/>
          </a:xfrm>
        </p:grpSpPr>
        <p:sp>
          <p:nvSpPr>
            <p:cNvPr id="48" name="object 48" descr=""/>
            <p:cNvSpPr/>
            <p:nvPr/>
          </p:nvSpPr>
          <p:spPr>
            <a:xfrm>
              <a:off x="1015009" y="2819526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19">
                  <a:moveTo>
                    <a:pt x="19659" y="0"/>
                  </a:moveTo>
                  <a:lnTo>
                    <a:pt x="0" y="0"/>
                  </a:lnTo>
                  <a:lnTo>
                    <a:pt x="0" y="7365"/>
                  </a:lnTo>
                  <a:lnTo>
                    <a:pt x="19659" y="7365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0702" y="2248143"/>
              <a:ext cx="1588258" cy="573892"/>
            </a:xfrm>
            <a:prstGeom prst="rect">
              <a:avLst/>
            </a:prstGeom>
          </p:spPr>
        </p:pic>
      </p:grpSp>
      <p:sp>
        <p:nvSpPr>
          <p:cNvPr id="50" name="object 50" descr=""/>
          <p:cNvSpPr/>
          <p:nvPr/>
        </p:nvSpPr>
        <p:spPr>
          <a:xfrm>
            <a:off x="2820555" y="2248154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19">
                <a:moveTo>
                  <a:pt x="19659" y="0"/>
                </a:moveTo>
                <a:lnTo>
                  <a:pt x="0" y="0"/>
                </a:lnTo>
                <a:lnTo>
                  <a:pt x="0" y="7365"/>
                </a:lnTo>
                <a:lnTo>
                  <a:pt x="19659" y="7365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2485770" y="2819526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19">
                <a:moveTo>
                  <a:pt x="19685" y="0"/>
                </a:moveTo>
                <a:lnTo>
                  <a:pt x="0" y="0"/>
                </a:lnTo>
                <a:lnTo>
                  <a:pt x="0" y="7365"/>
                </a:lnTo>
                <a:lnTo>
                  <a:pt x="19685" y="7365"/>
                </a:lnTo>
                <a:lnTo>
                  <a:pt x="19685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2" name="object 5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13422" y="2927391"/>
            <a:ext cx="2165047" cy="584106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79670" y="2248143"/>
            <a:ext cx="2862882" cy="578749"/>
          </a:xfrm>
          <a:prstGeom prst="rect">
            <a:avLst/>
          </a:prstGeom>
        </p:spPr>
      </p:pic>
      <p:grpSp>
        <p:nvGrpSpPr>
          <p:cNvPr id="54" name="object 54" descr=""/>
          <p:cNvGrpSpPr/>
          <p:nvPr/>
        </p:nvGrpSpPr>
        <p:grpSpPr>
          <a:xfrm>
            <a:off x="6755834" y="2248154"/>
            <a:ext cx="996950" cy="579120"/>
            <a:chOff x="6755834" y="2248154"/>
            <a:chExt cx="996950" cy="579120"/>
          </a:xfrm>
        </p:grpSpPr>
        <p:sp>
          <p:nvSpPr>
            <p:cNvPr id="55" name="object 55" descr=""/>
            <p:cNvSpPr/>
            <p:nvPr/>
          </p:nvSpPr>
          <p:spPr>
            <a:xfrm>
              <a:off x="7196709" y="2248154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19">
                  <a:moveTo>
                    <a:pt x="19659" y="0"/>
                  </a:moveTo>
                  <a:lnTo>
                    <a:pt x="0" y="0"/>
                  </a:lnTo>
                  <a:lnTo>
                    <a:pt x="0" y="7365"/>
                  </a:lnTo>
                  <a:lnTo>
                    <a:pt x="19659" y="7365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55834" y="2254190"/>
              <a:ext cx="996673" cy="572702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6861962" y="2819527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19">
                  <a:moveTo>
                    <a:pt x="19659" y="0"/>
                  </a:moveTo>
                  <a:lnTo>
                    <a:pt x="0" y="0"/>
                  </a:lnTo>
                  <a:lnTo>
                    <a:pt x="0" y="7365"/>
                  </a:lnTo>
                  <a:lnTo>
                    <a:pt x="19659" y="7365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8" name="object 58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541945" y="3598467"/>
            <a:ext cx="210555" cy="215996"/>
          </a:xfrm>
          <a:prstGeom prst="rect">
            <a:avLst/>
          </a:prstGeom>
        </p:spPr>
      </p:pic>
      <p:grpSp>
        <p:nvGrpSpPr>
          <p:cNvPr id="59" name="object 59" descr=""/>
          <p:cNvGrpSpPr/>
          <p:nvPr/>
        </p:nvGrpSpPr>
        <p:grpSpPr>
          <a:xfrm>
            <a:off x="7541945" y="3934512"/>
            <a:ext cx="210820" cy="229870"/>
            <a:chOff x="7541945" y="3934512"/>
            <a:chExt cx="210820" cy="229870"/>
          </a:xfrm>
        </p:grpSpPr>
        <p:pic>
          <p:nvPicPr>
            <p:cNvPr id="60" name="object 6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41945" y="3934512"/>
              <a:ext cx="210562" cy="133883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20745" y="4094315"/>
              <a:ext cx="130763" cy="69545"/>
            </a:xfrm>
            <a:prstGeom prst="rect">
              <a:avLst/>
            </a:prstGeom>
          </p:spPr>
        </p:pic>
      </p:grpSp>
      <p:pic>
        <p:nvPicPr>
          <p:cNvPr id="62" name="object 6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541945" y="4941233"/>
            <a:ext cx="210555" cy="215996"/>
          </a:xfrm>
          <a:prstGeom prst="rect">
            <a:avLst/>
          </a:prstGeom>
        </p:spPr>
      </p:pic>
      <p:grpSp>
        <p:nvGrpSpPr>
          <p:cNvPr id="63" name="object 63" descr=""/>
          <p:cNvGrpSpPr/>
          <p:nvPr/>
        </p:nvGrpSpPr>
        <p:grpSpPr>
          <a:xfrm>
            <a:off x="7541945" y="5277279"/>
            <a:ext cx="210820" cy="229870"/>
            <a:chOff x="7541945" y="5277279"/>
            <a:chExt cx="210820" cy="229870"/>
          </a:xfrm>
        </p:grpSpPr>
        <p:pic>
          <p:nvPicPr>
            <p:cNvPr id="64" name="object 6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41945" y="5277279"/>
              <a:ext cx="210562" cy="133883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20745" y="5437080"/>
              <a:ext cx="130763" cy="69537"/>
            </a:xfrm>
            <a:prstGeom prst="rect">
              <a:avLst/>
            </a:prstGeom>
          </p:spPr>
        </p:pic>
      </p:grpSp>
      <p:sp>
        <p:nvSpPr>
          <p:cNvPr id="66" name="object 66" descr=""/>
          <p:cNvSpPr/>
          <p:nvPr/>
        </p:nvSpPr>
        <p:spPr>
          <a:xfrm>
            <a:off x="5724106" y="2248154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19">
                <a:moveTo>
                  <a:pt x="19685" y="0"/>
                </a:moveTo>
                <a:lnTo>
                  <a:pt x="0" y="0"/>
                </a:lnTo>
                <a:lnTo>
                  <a:pt x="0" y="7365"/>
                </a:lnTo>
                <a:lnTo>
                  <a:pt x="19685" y="7365"/>
                </a:lnTo>
                <a:lnTo>
                  <a:pt x="19685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7" name="object 67" descr=""/>
          <p:cNvGrpSpPr/>
          <p:nvPr/>
        </p:nvGrpSpPr>
        <p:grpSpPr>
          <a:xfrm>
            <a:off x="5283262" y="2248143"/>
            <a:ext cx="1428115" cy="579120"/>
            <a:chOff x="5283262" y="2248143"/>
            <a:chExt cx="1428115" cy="579120"/>
          </a:xfrm>
        </p:grpSpPr>
        <p:sp>
          <p:nvSpPr>
            <p:cNvPr id="68" name="object 68" descr=""/>
            <p:cNvSpPr/>
            <p:nvPr/>
          </p:nvSpPr>
          <p:spPr>
            <a:xfrm>
              <a:off x="5389384" y="2819526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5" h="7619">
                  <a:moveTo>
                    <a:pt x="19685" y="0"/>
                  </a:moveTo>
                  <a:lnTo>
                    <a:pt x="0" y="0"/>
                  </a:lnTo>
                  <a:lnTo>
                    <a:pt x="0" y="7365"/>
                  </a:lnTo>
                  <a:lnTo>
                    <a:pt x="19685" y="7365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83262" y="2248143"/>
              <a:ext cx="1427627" cy="573892"/>
            </a:xfrm>
            <a:prstGeom prst="rect">
              <a:avLst/>
            </a:prstGeom>
          </p:spPr>
        </p:pic>
      </p:grpSp>
      <p:sp>
        <p:nvSpPr>
          <p:cNvPr id="70" name="object 70" descr=""/>
          <p:cNvSpPr/>
          <p:nvPr/>
        </p:nvSpPr>
        <p:spPr>
          <a:xfrm>
            <a:off x="1789302" y="2927400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19">
                <a:moveTo>
                  <a:pt x="19659" y="0"/>
                </a:moveTo>
                <a:lnTo>
                  <a:pt x="0" y="0"/>
                </a:lnTo>
                <a:lnTo>
                  <a:pt x="0" y="7365"/>
                </a:lnTo>
                <a:lnTo>
                  <a:pt x="19659" y="7365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3260064" y="2927400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19">
                <a:moveTo>
                  <a:pt x="19659" y="0"/>
                </a:moveTo>
                <a:lnTo>
                  <a:pt x="0" y="0"/>
                </a:lnTo>
                <a:lnTo>
                  <a:pt x="0" y="7365"/>
                </a:lnTo>
                <a:lnTo>
                  <a:pt x="19659" y="7365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2" name="object 72" descr=""/>
          <p:cNvGrpSpPr/>
          <p:nvPr/>
        </p:nvGrpSpPr>
        <p:grpSpPr>
          <a:xfrm>
            <a:off x="2819180" y="2927391"/>
            <a:ext cx="2863215" cy="579120"/>
            <a:chOff x="2819180" y="2927391"/>
            <a:chExt cx="2863215" cy="579120"/>
          </a:xfrm>
        </p:grpSpPr>
        <p:sp>
          <p:nvSpPr>
            <p:cNvPr id="73" name="object 73" descr=""/>
            <p:cNvSpPr/>
            <p:nvPr/>
          </p:nvSpPr>
          <p:spPr>
            <a:xfrm>
              <a:off x="2925317" y="3498761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5" h="7620">
                  <a:moveTo>
                    <a:pt x="19659" y="0"/>
                  </a:moveTo>
                  <a:lnTo>
                    <a:pt x="0" y="0"/>
                  </a:lnTo>
                  <a:lnTo>
                    <a:pt x="0" y="7366"/>
                  </a:lnTo>
                  <a:lnTo>
                    <a:pt x="19659" y="7366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19180" y="2927391"/>
              <a:ext cx="2862882" cy="578735"/>
            </a:xfrm>
            <a:prstGeom prst="rect">
              <a:avLst/>
            </a:prstGeom>
          </p:spPr>
        </p:pic>
      </p:grpSp>
      <p:grpSp>
        <p:nvGrpSpPr>
          <p:cNvPr id="75" name="object 75" descr=""/>
          <p:cNvGrpSpPr/>
          <p:nvPr/>
        </p:nvGrpSpPr>
        <p:grpSpPr>
          <a:xfrm>
            <a:off x="7195349" y="2927400"/>
            <a:ext cx="556260" cy="235585"/>
            <a:chOff x="7195349" y="2927400"/>
            <a:chExt cx="556260" cy="235585"/>
          </a:xfrm>
        </p:grpSpPr>
        <p:sp>
          <p:nvSpPr>
            <p:cNvPr id="76" name="object 76" descr=""/>
            <p:cNvSpPr/>
            <p:nvPr/>
          </p:nvSpPr>
          <p:spPr>
            <a:xfrm>
              <a:off x="7195337" y="3017037"/>
              <a:ext cx="556260" cy="146050"/>
            </a:xfrm>
            <a:custGeom>
              <a:avLst/>
              <a:gdLst/>
              <a:ahLst/>
              <a:cxnLst/>
              <a:rect l="l" t="t" r="r" b="b"/>
              <a:pathLst>
                <a:path w="556259" h="146050">
                  <a:moveTo>
                    <a:pt x="312458" y="35001"/>
                  </a:moveTo>
                  <a:lnTo>
                    <a:pt x="300723" y="23266"/>
                  </a:lnTo>
                  <a:lnTo>
                    <a:pt x="294970" y="23266"/>
                  </a:lnTo>
                  <a:lnTo>
                    <a:pt x="283337" y="32016"/>
                  </a:lnTo>
                  <a:lnTo>
                    <a:pt x="271703" y="23266"/>
                  </a:lnTo>
                  <a:lnTo>
                    <a:pt x="265938" y="23266"/>
                  </a:lnTo>
                  <a:lnTo>
                    <a:pt x="254203" y="35001"/>
                  </a:lnTo>
                  <a:lnTo>
                    <a:pt x="254203" y="68364"/>
                  </a:lnTo>
                  <a:lnTo>
                    <a:pt x="278942" y="68364"/>
                  </a:lnTo>
                  <a:lnTo>
                    <a:pt x="278942" y="48006"/>
                  </a:lnTo>
                  <a:lnTo>
                    <a:pt x="287731" y="48006"/>
                  </a:lnTo>
                  <a:lnTo>
                    <a:pt x="287731" y="97510"/>
                  </a:lnTo>
                  <a:lnTo>
                    <a:pt x="278942" y="97510"/>
                  </a:lnTo>
                  <a:lnTo>
                    <a:pt x="278942" y="77152"/>
                  </a:lnTo>
                  <a:lnTo>
                    <a:pt x="254203" y="77152"/>
                  </a:lnTo>
                  <a:lnTo>
                    <a:pt x="254203" y="110528"/>
                  </a:lnTo>
                  <a:lnTo>
                    <a:pt x="265938" y="122262"/>
                  </a:lnTo>
                  <a:lnTo>
                    <a:pt x="300723" y="122262"/>
                  </a:lnTo>
                  <a:lnTo>
                    <a:pt x="312458" y="110528"/>
                  </a:lnTo>
                  <a:lnTo>
                    <a:pt x="312458" y="35001"/>
                  </a:lnTo>
                  <a:close/>
                </a:path>
                <a:path w="556259" h="146050">
                  <a:moveTo>
                    <a:pt x="556158" y="130784"/>
                  </a:moveTo>
                  <a:lnTo>
                    <a:pt x="552983" y="128079"/>
                  </a:lnTo>
                  <a:lnTo>
                    <a:pt x="534987" y="112788"/>
                  </a:lnTo>
                  <a:lnTo>
                    <a:pt x="534987" y="128079"/>
                  </a:lnTo>
                  <a:lnTo>
                    <a:pt x="356095" y="128079"/>
                  </a:lnTo>
                  <a:lnTo>
                    <a:pt x="346125" y="120180"/>
                  </a:lnTo>
                  <a:lnTo>
                    <a:pt x="335737" y="111950"/>
                  </a:lnTo>
                  <a:lnTo>
                    <a:pt x="335737" y="33578"/>
                  </a:lnTo>
                  <a:lnTo>
                    <a:pt x="346151" y="25336"/>
                  </a:lnTo>
                  <a:lnTo>
                    <a:pt x="356095" y="17449"/>
                  </a:lnTo>
                  <a:lnTo>
                    <a:pt x="404837" y="17449"/>
                  </a:lnTo>
                  <a:lnTo>
                    <a:pt x="534987" y="128079"/>
                  </a:lnTo>
                  <a:lnTo>
                    <a:pt x="534987" y="112788"/>
                  </a:lnTo>
                  <a:lnTo>
                    <a:pt x="422846" y="17449"/>
                  </a:lnTo>
                  <a:lnTo>
                    <a:pt x="409155" y="5816"/>
                  </a:lnTo>
                  <a:lnTo>
                    <a:pt x="356095" y="5816"/>
                  </a:lnTo>
                  <a:lnTo>
                    <a:pt x="335737" y="25336"/>
                  </a:lnTo>
                  <a:lnTo>
                    <a:pt x="324078" y="13690"/>
                  </a:lnTo>
                  <a:lnTo>
                    <a:pt x="324078" y="30175"/>
                  </a:lnTo>
                  <a:lnTo>
                    <a:pt x="324078" y="115354"/>
                  </a:lnTo>
                  <a:lnTo>
                    <a:pt x="305549" y="133896"/>
                  </a:lnTo>
                  <a:lnTo>
                    <a:pt x="261099" y="133896"/>
                  </a:lnTo>
                  <a:lnTo>
                    <a:pt x="247383" y="120180"/>
                  </a:lnTo>
                  <a:lnTo>
                    <a:pt x="242544" y="115354"/>
                  </a:lnTo>
                  <a:lnTo>
                    <a:pt x="242544" y="30175"/>
                  </a:lnTo>
                  <a:lnTo>
                    <a:pt x="247396" y="25336"/>
                  </a:lnTo>
                  <a:lnTo>
                    <a:pt x="261099" y="11633"/>
                  </a:lnTo>
                  <a:lnTo>
                    <a:pt x="275577" y="11633"/>
                  </a:lnTo>
                  <a:lnTo>
                    <a:pt x="283337" y="17449"/>
                  </a:lnTo>
                  <a:lnTo>
                    <a:pt x="291071" y="11633"/>
                  </a:lnTo>
                  <a:lnTo>
                    <a:pt x="305549" y="11633"/>
                  </a:lnTo>
                  <a:lnTo>
                    <a:pt x="324078" y="30175"/>
                  </a:lnTo>
                  <a:lnTo>
                    <a:pt x="324078" y="13690"/>
                  </a:lnTo>
                  <a:lnTo>
                    <a:pt x="322021" y="11633"/>
                  </a:lnTo>
                  <a:lnTo>
                    <a:pt x="310375" y="0"/>
                  </a:lnTo>
                  <a:lnTo>
                    <a:pt x="256273" y="0"/>
                  </a:lnTo>
                  <a:lnTo>
                    <a:pt x="230936" y="25336"/>
                  </a:lnTo>
                  <a:lnTo>
                    <a:pt x="230936" y="33578"/>
                  </a:lnTo>
                  <a:lnTo>
                    <a:pt x="230936" y="111950"/>
                  </a:lnTo>
                  <a:lnTo>
                    <a:pt x="210553" y="128079"/>
                  </a:lnTo>
                  <a:lnTo>
                    <a:pt x="31661" y="128079"/>
                  </a:lnTo>
                  <a:lnTo>
                    <a:pt x="161810" y="17449"/>
                  </a:lnTo>
                  <a:lnTo>
                    <a:pt x="210553" y="17449"/>
                  </a:lnTo>
                  <a:lnTo>
                    <a:pt x="230936" y="33578"/>
                  </a:lnTo>
                  <a:lnTo>
                    <a:pt x="230936" y="25336"/>
                  </a:lnTo>
                  <a:lnTo>
                    <a:pt x="222707" y="17449"/>
                  </a:lnTo>
                  <a:lnTo>
                    <a:pt x="210553" y="5816"/>
                  </a:lnTo>
                  <a:lnTo>
                    <a:pt x="157556" y="5816"/>
                  </a:lnTo>
                  <a:lnTo>
                    <a:pt x="0" y="139700"/>
                  </a:lnTo>
                  <a:lnTo>
                    <a:pt x="210553" y="139700"/>
                  </a:lnTo>
                  <a:lnTo>
                    <a:pt x="222694" y="128079"/>
                  </a:lnTo>
                  <a:lnTo>
                    <a:pt x="230936" y="120180"/>
                  </a:lnTo>
                  <a:lnTo>
                    <a:pt x="256273" y="145529"/>
                  </a:lnTo>
                  <a:lnTo>
                    <a:pt x="310375" y="145529"/>
                  </a:lnTo>
                  <a:lnTo>
                    <a:pt x="322021" y="133896"/>
                  </a:lnTo>
                  <a:lnTo>
                    <a:pt x="335737" y="120180"/>
                  </a:lnTo>
                  <a:lnTo>
                    <a:pt x="356095" y="139700"/>
                  </a:lnTo>
                  <a:lnTo>
                    <a:pt x="556158" y="139700"/>
                  </a:lnTo>
                  <a:lnTo>
                    <a:pt x="556158" y="130784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242883" y="3040306"/>
              <a:ext cx="183385" cy="98987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31082" y="3040306"/>
              <a:ext cx="183380" cy="98987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73861" y="2927400"/>
              <a:ext cx="409332" cy="82994"/>
            </a:xfrm>
            <a:prstGeom prst="rect">
              <a:avLst/>
            </a:prstGeom>
          </p:spPr>
        </p:pic>
      </p:grpSp>
      <p:grpSp>
        <p:nvGrpSpPr>
          <p:cNvPr id="80" name="object 80" descr=""/>
          <p:cNvGrpSpPr/>
          <p:nvPr/>
        </p:nvGrpSpPr>
        <p:grpSpPr>
          <a:xfrm>
            <a:off x="7195349" y="3270953"/>
            <a:ext cx="556260" cy="235585"/>
            <a:chOff x="7195349" y="3270953"/>
            <a:chExt cx="556260" cy="235585"/>
          </a:xfrm>
        </p:grpSpPr>
        <p:sp>
          <p:nvSpPr>
            <p:cNvPr id="81" name="object 81" descr=""/>
            <p:cNvSpPr/>
            <p:nvPr/>
          </p:nvSpPr>
          <p:spPr>
            <a:xfrm>
              <a:off x="7195337" y="3270960"/>
              <a:ext cx="556260" cy="146050"/>
            </a:xfrm>
            <a:custGeom>
              <a:avLst/>
              <a:gdLst/>
              <a:ahLst/>
              <a:cxnLst/>
              <a:rect l="l" t="t" r="r" b="b"/>
              <a:pathLst>
                <a:path w="556259" h="146050">
                  <a:moveTo>
                    <a:pt x="312458" y="35001"/>
                  </a:moveTo>
                  <a:lnTo>
                    <a:pt x="300710" y="23266"/>
                  </a:lnTo>
                  <a:lnTo>
                    <a:pt x="265938" y="23266"/>
                  </a:lnTo>
                  <a:lnTo>
                    <a:pt x="254203" y="35001"/>
                  </a:lnTo>
                  <a:lnTo>
                    <a:pt x="254203" y="110528"/>
                  </a:lnTo>
                  <a:lnTo>
                    <a:pt x="265938" y="122262"/>
                  </a:lnTo>
                  <a:lnTo>
                    <a:pt x="271691" y="122262"/>
                  </a:lnTo>
                  <a:lnTo>
                    <a:pt x="283324" y="113512"/>
                  </a:lnTo>
                  <a:lnTo>
                    <a:pt x="294957" y="122262"/>
                  </a:lnTo>
                  <a:lnTo>
                    <a:pt x="300710" y="122262"/>
                  </a:lnTo>
                  <a:lnTo>
                    <a:pt x="312458" y="110528"/>
                  </a:lnTo>
                  <a:lnTo>
                    <a:pt x="312458" y="77165"/>
                  </a:lnTo>
                  <a:lnTo>
                    <a:pt x="287718" y="77165"/>
                  </a:lnTo>
                  <a:lnTo>
                    <a:pt x="287718" y="97523"/>
                  </a:lnTo>
                  <a:lnTo>
                    <a:pt x="278930" y="97523"/>
                  </a:lnTo>
                  <a:lnTo>
                    <a:pt x="278930" y="48018"/>
                  </a:lnTo>
                  <a:lnTo>
                    <a:pt x="287718" y="48018"/>
                  </a:lnTo>
                  <a:lnTo>
                    <a:pt x="287718" y="68376"/>
                  </a:lnTo>
                  <a:lnTo>
                    <a:pt x="312458" y="68376"/>
                  </a:lnTo>
                  <a:lnTo>
                    <a:pt x="312458" y="35001"/>
                  </a:lnTo>
                  <a:close/>
                </a:path>
                <a:path w="556259" h="146050">
                  <a:moveTo>
                    <a:pt x="556158" y="5829"/>
                  </a:moveTo>
                  <a:lnTo>
                    <a:pt x="534962" y="5829"/>
                  </a:lnTo>
                  <a:lnTo>
                    <a:pt x="534962" y="17449"/>
                  </a:lnTo>
                  <a:lnTo>
                    <a:pt x="404837" y="128079"/>
                  </a:lnTo>
                  <a:lnTo>
                    <a:pt x="356095" y="128079"/>
                  </a:lnTo>
                  <a:lnTo>
                    <a:pt x="346151" y="120205"/>
                  </a:lnTo>
                  <a:lnTo>
                    <a:pt x="335711" y="111950"/>
                  </a:lnTo>
                  <a:lnTo>
                    <a:pt x="335711" y="33578"/>
                  </a:lnTo>
                  <a:lnTo>
                    <a:pt x="346113" y="25349"/>
                  </a:lnTo>
                  <a:lnTo>
                    <a:pt x="356095" y="17449"/>
                  </a:lnTo>
                  <a:lnTo>
                    <a:pt x="534962" y="17449"/>
                  </a:lnTo>
                  <a:lnTo>
                    <a:pt x="534962" y="5829"/>
                  </a:lnTo>
                  <a:lnTo>
                    <a:pt x="356095" y="5829"/>
                  </a:lnTo>
                  <a:lnTo>
                    <a:pt x="335711" y="25349"/>
                  </a:lnTo>
                  <a:lnTo>
                    <a:pt x="324078" y="13716"/>
                  </a:lnTo>
                  <a:lnTo>
                    <a:pt x="324078" y="30175"/>
                  </a:lnTo>
                  <a:lnTo>
                    <a:pt x="324078" y="115354"/>
                  </a:lnTo>
                  <a:lnTo>
                    <a:pt x="305549" y="133896"/>
                  </a:lnTo>
                  <a:lnTo>
                    <a:pt x="291071" y="133896"/>
                  </a:lnTo>
                  <a:lnTo>
                    <a:pt x="283311" y="128079"/>
                  </a:lnTo>
                  <a:lnTo>
                    <a:pt x="275577" y="133896"/>
                  </a:lnTo>
                  <a:lnTo>
                    <a:pt x="261099" y="133896"/>
                  </a:lnTo>
                  <a:lnTo>
                    <a:pt x="247421" y="120205"/>
                  </a:lnTo>
                  <a:lnTo>
                    <a:pt x="242570" y="115354"/>
                  </a:lnTo>
                  <a:lnTo>
                    <a:pt x="242570" y="30175"/>
                  </a:lnTo>
                  <a:lnTo>
                    <a:pt x="247396" y="25349"/>
                  </a:lnTo>
                  <a:lnTo>
                    <a:pt x="261099" y="11633"/>
                  </a:lnTo>
                  <a:lnTo>
                    <a:pt x="305549" y="11633"/>
                  </a:lnTo>
                  <a:lnTo>
                    <a:pt x="324078" y="30175"/>
                  </a:lnTo>
                  <a:lnTo>
                    <a:pt x="324078" y="13716"/>
                  </a:lnTo>
                  <a:lnTo>
                    <a:pt x="322008" y="11633"/>
                  </a:lnTo>
                  <a:lnTo>
                    <a:pt x="310375" y="0"/>
                  </a:lnTo>
                  <a:lnTo>
                    <a:pt x="256273" y="0"/>
                  </a:lnTo>
                  <a:lnTo>
                    <a:pt x="230911" y="25349"/>
                  </a:lnTo>
                  <a:lnTo>
                    <a:pt x="230911" y="33578"/>
                  </a:lnTo>
                  <a:lnTo>
                    <a:pt x="230911" y="111950"/>
                  </a:lnTo>
                  <a:lnTo>
                    <a:pt x="210553" y="128079"/>
                  </a:lnTo>
                  <a:lnTo>
                    <a:pt x="161810" y="128079"/>
                  </a:lnTo>
                  <a:lnTo>
                    <a:pt x="31661" y="17449"/>
                  </a:lnTo>
                  <a:lnTo>
                    <a:pt x="210553" y="17449"/>
                  </a:lnTo>
                  <a:lnTo>
                    <a:pt x="230911" y="33578"/>
                  </a:lnTo>
                  <a:lnTo>
                    <a:pt x="230911" y="25349"/>
                  </a:lnTo>
                  <a:lnTo>
                    <a:pt x="222681" y="17449"/>
                  </a:lnTo>
                  <a:lnTo>
                    <a:pt x="210553" y="5829"/>
                  </a:lnTo>
                  <a:lnTo>
                    <a:pt x="0" y="5829"/>
                  </a:lnTo>
                  <a:lnTo>
                    <a:pt x="157492" y="139712"/>
                  </a:lnTo>
                  <a:lnTo>
                    <a:pt x="210553" y="139712"/>
                  </a:lnTo>
                  <a:lnTo>
                    <a:pt x="222694" y="128079"/>
                  </a:lnTo>
                  <a:lnTo>
                    <a:pt x="230911" y="120205"/>
                  </a:lnTo>
                  <a:lnTo>
                    <a:pt x="256273" y="145529"/>
                  </a:lnTo>
                  <a:lnTo>
                    <a:pt x="310375" y="145529"/>
                  </a:lnTo>
                  <a:lnTo>
                    <a:pt x="322021" y="133896"/>
                  </a:lnTo>
                  <a:lnTo>
                    <a:pt x="335711" y="120205"/>
                  </a:lnTo>
                  <a:lnTo>
                    <a:pt x="356095" y="139712"/>
                  </a:lnTo>
                  <a:lnTo>
                    <a:pt x="409092" y="139712"/>
                  </a:lnTo>
                  <a:lnTo>
                    <a:pt x="422783" y="128079"/>
                  </a:lnTo>
                  <a:lnTo>
                    <a:pt x="552983" y="17449"/>
                  </a:lnTo>
                  <a:lnTo>
                    <a:pt x="556158" y="14744"/>
                  </a:lnTo>
                  <a:lnTo>
                    <a:pt x="556158" y="5829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31079" y="3294224"/>
              <a:ext cx="183382" cy="98986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42882" y="3294224"/>
              <a:ext cx="183381" cy="98986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274149" y="3423132"/>
              <a:ext cx="409337" cy="82994"/>
            </a:xfrm>
            <a:prstGeom prst="rect">
              <a:avLst/>
            </a:prstGeom>
          </p:spPr>
        </p:pic>
      </p:grpSp>
      <p:pic>
        <p:nvPicPr>
          <p:cNvPr id="85" name="object 85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13422" y="4268755"/>
            <a:ext cx="2165047" cy="578839"/>
          </a:xfrm>
          <a:prstGeom prst="rect">
            <a:avLst/>
          </a:prstGeom>
        </p:spPr>
      </p:pic>
      <p:sp>
        <p:nvSpPr>
          <p:cNvPr id="86" name="object 86" descr=""/>
          <p:cNvSpPr/>
          <p:nvPr/>
        </p:nvSpPr>
        <p:spPr>
          <a:xfrm>
            <a:off x="6163652" y="2927400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19">
                <a:moveTo>
                  <a:pt x="19659" y="0"/>
                </a:moveTo>
                <a:lnTo>
                  <a:pt x="0" y="0"/>
                </a:lnTo>
                <a:lnTo>
                  <a:pt x="0" y="7365"/>
                </a:lnTo>
                <a:lnTo>
                  <a:pt x="19659" y="7365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7" name="object 87" descr=""/>
          <p:cNvGrpSpPr/>
          <p:nvPr/>
        </p:nvGrpSpPr>
        <p:grpSpPr>
          <a:xfrm>
            <a:off x="5722773" y="2927391"/>
            <a:ext cx="1428115" cy="579120"/>
            <a:chOff x="5722773" y="2927391"/>
            <a:chExt cx="1428115" cy="579120"/>
          </a:xfrm>
        </p:grpSpPr>
        <p:sp>
          <p:nvSpPr>
            <p:cNvPr id="88" name="object 88" descr=""/>
            <p:cNvSpPr/>
            <p:nvPr/>
          </p:nvSpPr>
          <p:spPr>
            <a:xfrm>
              <a:off x="5828906" y="3498761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5" h="7620">
                  <a:moveTo>
                    <a:pt x="19685" y="0"/>
                  </a:moveTo>
                  <a:lnTo>
                    <a:pt x="0" y="0"/>
                  </a:lnTo>
                  <a:lnTo>
                    <a:pt x="0" y="7366"/>
                  </a:lnTo>
                  <a:lnTo>
                    <a:pt x="19685" y="7366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22773" y="2927391"/>
              <a:ext cx="1427624" cy="573886"/>
            </a:xfrm>
            <a:prstGeom prst="rect">
              <a:avLst/>
            </a:prstGeom>
          </p:spPr>
        </p:pic>
      </p:grpSp>
      <p:sp>
        <p:nvSpPr>
          <p:cNvPr id="90" name="object 90" descr=""/>
          <p:cNvSpPr/>
          <p:nvPr/>
        </p:nvSpPr>
        <p:spPr>
          <a:xfrm>
            <a:off x="1349794" y="3589502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9659" y="0"/>
                </a:moveTo>
                <a:lnTo>
                  <a:pt x="0" y="0"/>
                </a:lnTo>
                <a:lnTo>
                  <a:pt x="0" y="7366"/>
                </a:lnTo>
                <a:lnTo>
                  <a:pt x="19659" y="7366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1" name="object 91" descr=""/>
          <p:cNvGrpSpPr/>
          <p:nvPr/>
        </p:nvGrpSpPr>
        <p:grpSpPr>
          <a:xfrm>
            <a:off x="750702" y="3589511"/>
            <a:ext cx="1588770" cy="579120"/>
            <a:chOff x="750702" y="3589511"/>
            <a:chExt cx="1588770" cy="579120"/>
          </a:xfrm>
        </p:grpSpPr>
        <p:sp>
          <p:nvSpPr>
            <p:cNvPr id="92" name="object 92" descr=""/>
            <p:cNvSpPr/>
            <p:nvPr/>
          </p:nvSpPr>
          <p:spPr>
            <a:xfrm>
              <a:off x="1015009" y="4160888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9659" y="0"/>
                  </a:moveTo>
                  <a:lnTo>
                    <a:pt x="0" y="0"/>
                  </a:lnTo>
                  <a:lnTo>
                    <a:pt x="0" y="7366"/>
                  </a:lnTo>
                  <a:lnTo>
                    <a:pt x="19659" y="7366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50702" y="3589511"/>
              <a:ext cx="1588258" cy="573888"/>
            </a:xfrm>
            <a:prstGeom prst="rect">
              <a:avLst/>
            </a:prstGeom>
          </p:spPr>
        </p:pic>
      </p:grpSp>
      <p:sp>
        <p:nvSpPr>
          <p:cNvPr id="94" name="object 94" descr=""/>
          <p:cNvSpPr/>
          <p:nvPr/>
        </p:nvSpPr>
        <p:spPr>
          <a:xfrm>
            <a:off x="2820555" y="3589502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20">
                <a:moveTo>
                  <a:pt x="19659" y="0"/>
                </a:moveTo>
                <a:lnTo>
                  <a:pt x="0" y="0"/>
                </a:lnTo>
                <a:lnTo>
                  <a:pt x="0" y="7366"/>
                </a:lnTo>
                <a:lnTo>
                  <a:pt x="19659" y="7366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5" name="object 95" descr=""/>
          <p:cNvGrpSpPr/>
          <p:nvPr/>
        </p:nvGrpSpPr>
        <p:grpSpPr>
          <a:xfrm>
            <a:off x="2379670" y="3589502"/>
            <a:ext cx="2863215" cy="579120"/>
            <a:chOff x="2379670" y="3589502"/>
            <a:chExt cx="2863215" cy="579120"/>
          </a:xfrm>
        </p:grpSpPr>
        <p:sp>
          <p:nvSpPr>
            <p:cNvPr id="96" name="object 96" descr=""/>
            <p:cNvSpPr/>
            <p:nvPr/>
          </p:nvSpPr>
          <p:spPr>
            <a:xfrm>
              <a:off x="2485770" y="4160888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5" h="7620">
                  <a:moveTo>
                    <a:pt x="19685" y="0"/>
                  </a:moveTo>
                  <a:lnTo>
                    <a:pt x="0" y="0"/>
                  </a:lnTo>
                  <a:lnTo>
                    <a:pt x="0" y="7366"/>
                  </a:lnTo>
                  <a:lnTo>
                    <a:pt x="19685" y="7366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379670" y="3589502"/>
              <a:ext cx="2862882" cy="578751"/>
            </a:xfrm>
            <a:prstGeom prst="rect">
              <a:avLst/>
            </a:prstGeom>
          </p:spPr>
        </p:pic>
      </p:grpSp>
      <p:grpSp>
        <p:nvGrpSpPr>
          <p:cNvPr id="98" name="object 98" descr=""/>
          <p:cNvGrpSpPr/>
          <p:nvPr/>
        </p:nvGrpSpPr>
        <p:grpSpPr>
          <a:xfrm>
            <a:off x="6755834" y="3589502"/>
            <a:ext cx="730250" cy="579120"/>
            <a:chOff x="6755834" y="3589502"/>
            <a:chExt cx="730250" cy="579120"/>
          </a:xfrm>
        </p:grpSpPr>
        <p:sp>
          <p:nvSpPr>
            <p:cNvPr id="99" name="object 99" descr=""/>
            <p:cNvSpPr/>
            <p:nvPr/>
          </p:nvSpPr>
          <p:spPr>
            <a:xfrm>
              <a:off x="7196709" y="3589502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9659" y="0"/>
                  </a:moveTo>
                  <a:lnTo>
                    <a:pt x="0" y="0"/>
                  </a:lnTo>
                  <a:lnTo>
                    <a:pt x="0" y="7366"/>
                  </a:lnTo>
                  <a:lnTo>
                    <a:pt x="19659" y="7366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755834" y="3595552"/>
              <a:ext cx="729804" cy="566648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6861962" y="4160888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9659" y="0"/>
                  </a:moveTo>
                  <a:lnTo>
                    <a:pt x="0" y="0"/>
                  </a:lnTo>
                  <a:lnTo>
                    <a:pt x="0" y="7366"/>
                  </a:lnTo>
                  <a:lnTo>
                    <a:pt x="19659" y="7366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" name="object 102" descr=""/>
          <p:cNvSpPr/>
          <p:nvPr/>
        </p:nvSpPr>
        <p:spPr>
          <a:xfrm>
            <a:off x="5724106" y="3589502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20">
                <a:moveTo>
                  <a:pt x="19685" y="0"/>
                </a:moveTo>
                <a:lnTo>
                  <a:pt x="0" y="0"/>
                </a:lnTo>
                <a:lnTo>
                  <a:pt x="0" y="7366"/>
                </a:lnTo>
                <a:lnTo>
                  <a:pt x="19685" y="7366"/>
                </a:lnTo>
                <a:lnTo>
                  <a:pt x="19685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3" name="object 103" descr=""/>
          <p:cNvGrpSpPr/>
          <p:nvPr/>
        </p:nvGrpSpPr>
        <p:grpSpPr>
          <a:xfrm>
            <a:off x="5283262" y="3589511"/>
            <a:ext cx="1428115" cy="579120"/>
            <a:chOff x="5283262" y="3589511"/>
            <a:chExt cx="1428115" cy="579120"/>
          </a:xfrm>
        </p:grpSpPr>
        <p:sp>
          <p:nvSpPr>
            <p:cNvPr id="104" name="object 104" descr=""/>
            <p:cNvSpPr/>
            <p:nvPr/>
          </p:nvSpPr>
          <p:spPr>
            <a:xfrm>
              <a:off x="5389384" y="4160888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5" h="7620">
                  <a:moveTo>
                    <a:pt x="19685" y="0"/>
                  </a:moveTo>
                  <a:lnTo>
                    <a:pt x="0" y="0"/>
                  </a:lnTo>
                  <a:lnTo>
                    <a:pt x="0" y="7366"/>
                  </a:lnTo>
                  <a:lnTo>
                    <a:pt x="19685" y="7366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283262" y="3589511"/>
              <a:ext cx="1427627" cy="573888"/>
            </a:xfrm>
            <a:prstGeom prst="rect">
              <a:avLst/>
            </a:prstGeom>
          </p:spPr>
        </p:pic>
      </p:grpSp>
      <p:sp>
        <p:nvSpPr>
          <p:cNvPr id="106" name="object 106" descr=""/>
          <p:cNvSpPr/>
          <p:nvPr/>
        </p:nvSpPr>
        <p:spPr>
          <a:xfrm>
            <a:off x="1789302" y="4268761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20">
                <a:moveTo>
                  <a:pt x="19659" y="0"/>
                </a:moveTo>
                <a:lnTo>
                  <a:pt x="0" y="0"/>
                </a:lnTo>
                <a:lnTo>
                  <a:pt x="0" y="7366"/>
                </a:lnTo>
                <a:lnTo>
                  <a:pt x="19659" y="7366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3260064" y="4268761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20">
                <a:moveTo>
                  <a:pt x="19659" y="0"/>
                </a:moveTo>
                <a:lnTo>
                  <a:pt x="0" y="0"/>
                </a:lnTo>
                <a:lnTo>
                  <a:pt x="0" y="7366"/>
                </a:lnTo>
                <a:lnTo>
                  <a:pt x="19659" y="7366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8" name="object 108" descr=""/>
          <p:cNvGrpSpPr/>
          <p:nvPr/>
        </p:nvGrpSpPr>
        <p:grpSpPr>
          <a:xfrm>
            <a:off x="2819180" y="4268755"/>
            <a:ext cx="2863215" cy="579120"/>
            <a:chOff x="2819180" y="4268755"/>
            <a:chExt cx="2863215" cy="579120"/>
          </a:xfrm>
        </p:grpSpPr>
        <p:sp>
          <p:nvSpPr>
            <p:cNvPr id="109" name="object 109" descr=""/>
            <p:cNvSpPr/>
            <p:nvPr/>
          </p:nvSpPr>
          <p:spPr>
            <a:xfrm>
              <a:off x="2925317" y="4840135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5" h="7620">
                  <a:moveTo>
                    <a:pt x="19659" y="0"/>
                  </a:moveTo>
                  <a:lnTo>
                    <a:pt x="0" y="0"/>
                  </a:lnTo>
                  <a:lnTo>
                    <a:pt x="0" y="7366"/>
                  </a:lnTo>
                  <a:lnTo>
                    <a:pt x="19659" y="7366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819180" y="4268755"/>
              <a:ext cx="2862882" cy="578745"/>
            </a:xfrm>
            <a:prstGeom prst="rect">
              <a:avLst/>
            </a:prstGeom>
          </p:spPr>
        </p:pic>
      </p:grpSp>
      <p:grpSp>
        <p:nvGrpSpPr>
          <p:cNvPr id="111" name="object 111" descr=""/>
          <p:cNvGrpSpPr/>
          <p:nvPr/>
        </p:nvGrpSpPr>
        <p:grpSpPr>
          <a:xfrm>
            <a:off x="7195349" y="4268761"/>
            <a:ext cx="556260" cy="235585"/>
            <a:chOff x="7195349" y="4268761"/>
            <a:chExt cx="556260" cy="235585"/>
          </a:xfrm>
        </p:grpSpPr>
        <p:sp>
          <p:nvSpPr>
            <p:cNvPr id="112" name="object 112" descr=""/>
            <p:cNvSpPr/>
            <p:nvPr/>
          </p:nvSpPr>
          <p:spPr>
            <a:xfrm>
              <a:off x="7195337" y="4358411"/>
              <a:ext cx="556260" cy="146050"/>
            </a:xfrm>
            <a:custGeom>
              <a:avLst/>
              <a:gdLst/>
              <a:ahLst/>
              <a:cxnLst/>
              <a:rect l="l" t="t" r="r" b="b"/>
              <a:pathLst>
                <a:path w="556259" h="146050">
                  <a:moveTo>
                    <a:pt x="312458" y="34988"/>
                  </a:moveTo>
                  <a:lnTo>
                    <a:pt x="300723" y="23253"/>
                  </a:lnTo>
                  <a:lnTo>
                    <a:pt x="294970" y="23253"/>
                  </a:lnTo>
                  <a:lnTo>
                    <a:pt x="283337" y="31978"/>
                  </a:lnTo>
                  <a:lnTo>
                    <a:pt x="271703" y="23253"/>
                  </a:lnTo>
                  <a:lnTo>
                    <a:pt x="265938" y="23253"/>
                  </a:lnTo>
                  <a:lnTo>
                    <a:pt x="254203" y="34988"/>
                  </a:lnTo>
                  <a:lnTo>
                    <a:pt x="254203" y="68351"/>
                  </a:lnTo>
                  <a:lnTo>
                    <a:pt x="278942" y="68351"/>
                  </a:lnTo>
                  <a:lnTo>
                    <a:pt x="278942" y="47993"/>
                  </a:lnTo>
                  <a:lnTo>
                    <a:pt x="287731" y="47993"/>
                  </a:lnTo>
                  <a:lnTo>
                    <a:pt x="287731" y="97497"/>
                  </a:lnTo>
                  <a:lnTo>
                    <a:pt x="278942" y="97497"/>
                  </a:lnTo>
                  <a:lnTo>
                    <a:pt x="278942" y="77139"/>
                  </a:lnTo>
                  <a:lnTo>
                    <a:pt x="254203" y="77139"/>
                  </a:lnTo>
                  <a:lnTo>
                    <a:pt x="254203" y="110515"/>
                  </a:lnTo>
                  <a:lnTo>
                    <a:pt x="265938" y="122237"/>
                  </a:lnTo>
                  <a:lnTo>
                    <a:pt x="300723" y="122237"/>
                  </a:lnTo>
                  <a:lnTo>
                    <a:pt x="312458" y="110515"/>
                  </a:lnTo>
                  <a:lnTo>
                    <a:pt x="312458" y="34988"/>
                  </a:lnTo>
                  <a:close/>
                </a:path>
                <a:path w="556259" h="146050">
                  <a:moveTo>
                    <a:pt x="556158" y="130771"/>
                  </a:moveTo>
                  <a:lnTo>
                    <a:pt x="552983" y="128079"/>
                  </a:lnTo>
                  <a:lnTo>
                    <a:pt x="534987" y="112788"/>
                  </a:lnTo>
                  <a:lnTo>
                    <a:pt x="534987" y="128079"/>
                  </a:lnTo>
                  <a:lnTo>
                    <a:pt x="356095" y="128079"/>
                  </a:lnTo>
                  <a:lnTo>
                    <a:pt x="346125" y="120180"/>
                  </a:lnTo>
                  <a:lnTo>
                    <a:pt x="335737" y="111950"/>
                  </a:lnTo>
                  <a:lnTo>
                    <a:pt x="335737" y="33578"/>
                  </a:lnTo>
                  <a:lnTo>
                    <a:pt x="346151" y="25336"/>
                  </a:lnTo>
                  <a:lnTo>
                    <a:pt x="356095" y="17449"/>
                  </a:lnTo>
                  <a:lnTo>
                    <a:pt x="404837" y="17449"/>
                  </a:lnTo>
                  <a:lnTo>
                    <a:pt x="534987" y="128079"/>
                  </a:lnTo>
                  <a:lnTo>
                    <a:pt x="534987" y="112788"/>
                  </a:lnTo>
                  <a:lnTo>
                    <a:pt x="422846" y="17449"/>
                  </a:lnTo>
                  <a:lnTo>
                    <a:pt x="409155" y="5816"/>
                  </a:lnTo>
                  <a:lnTo>
                    <a:pt x="356095" y="5816"/>
                  </a:lnTo>
                  <a:lnTo>
                    <a:pt x="335737" y="25336"/>
                  </a:lnTo>
                  <a:lnTo>
                    <a:pt x="324078" y="13690"/>
                  </a:lnTo>
                  <a:lnTo>
                    <a:pt x="324078" y="30175"/>
                  </a:lnTo>
                  <a:lnTo>
                    <a:pt x="324078" y="115354"/>
                  </a:lnTo>
                  <a:lnTo>
                    <a:pt x="305549" y="133896"/>
                  </a:lnTo>
                  <a:lnTo>
                    <a:pt x="261099" y="133896"/>
                  </a:lnTo>
                  <a:lnTo>
                    <a:pt x="247383" y="120180"/>
                  </a:lnTo>
                  <a:lnTo>
                    <a:pt x="242544" y="115354"/>
                  </a:lnTo>
                  <a:lnTo>
                    <a:pt x="242544" y="30175"/>
                  </a:lnTo>
                  <a:lnTo>
                    <a:pt x="247396" y="25336"/>
                  </a:lnTo>
                  <a:lnTo>
                    <a:pt x="261099" y="11633"/>
                  </a:lnTo>
                  <a:lnTo>
                    <a:pt x="275577" y="11633"/>
                  </a:lnTo>
                  <a:lnTo>
                    <a:pt x="283337" y="17449"/>
                  </a:lnTo>
                  <a:lnTo>
                    <a:pt x="291071" y="11633"/>
                  </a:lnTo>
                  <a:lnTo>
                    <a:pt x="305549" y="11633"/>
                  </a:lnTo>
                  <a:lnTo>
                    <a:pt x="324078" y="30175"/>
                  </a:lnTo>
                  <a:lnTo>
                    <a:pt x="324078" y="13690"/>
                  </a:lnTo>
                  <a:lnTo>
                    <a:pt x="322021" y="11633"/>
                  </a:lnTo>
                  <a:lnTo>
                    <a:pt x="310375" y="0"/>
                  </a:lnTo>
                  <a:lnTo>
                    <a:pt x="256273" y="0"/>
                  </a:lnTo>
                  <a:lnTo>
                    <a:pt x="230936" y="25336"/>
                  </a:lnTo>
                  <a:lnTo>
                    <a:pt x="230936" y="33578"/>
                  </a:lnTo>
                  <a:lnTo>
                    <a:pt x="230936" y="111950"/>
                  </a:lnTo>
                  <a:lnTo>
                    <a:pt x="210553" y="128079"/>
                  </a:lnTo>
                  <a:lnTo>
                    <a:pt x="31661" y="128079"/>
                  </a:lnTo>
                  <a:lnTo>
                    <a:pt x="161810" y="17449"/>
                  </a:lnTo>
                  <a:lnTo>
                    <a:pt x="210553" y="17449"/>
                  </a:lnTo>
                  <a:lnTo>
                    <a:pt x="230936" y="33578"/>
                  </a:lnTo>
                  <a:lnTo>
                    <a:pt x="230936" y="25336"/>
                  </a:lnTo>
                  <a:lnTo>
                    <a:pt x="222707" y="17449"/>
                  </a:lnTo>
                  <a:lnTo>
                    <a:pt x="210553" y="5816"/>
                  </a:lnTo>
                  <a:lnTo>
                    <a:pt x="157556" y="5816"/>
                  </a:lnTo>
                  <a:lnTo>
                    <a:pt x="0" y="139700"/>
                  </a:lnTo>
                  <a:lnTo>
                    <a:pt x="210553" y="139700"/>
                  </a:lnTo>
                  <a:lnTo>
                    <a:pt x="222694" y="128079"/>
                  </a:lnTo>
                  <a:lnTo>
                    <a:pt x="230936" y="120180"/>
                  </a:lnTo>
                  <a:lnTo>
                    <a:pt x="256273" y="145529"/>
                  </a:lnTo>
                  <a:lnTo>
                    <a:pt x="310375" y="145529"/>
                  </a:lnTo>
                  <a:lnTo>
                    <a:pt x="322021" y="133896"/>
                  </a:lnTo>
                  <a:lnTo>
                    <a:pt x="335737" y="120180"/>
                  </a:lnTo>
                  <a:lnTo>
                    <a:pt x="356095" y="139700"/>
                  </a:lnTo>
                  <a:lnTo>
                    <a:pt x="556158" y="139700"/>
                  </a:lnTo>
                  <a:lnTo>
                    <a:pt x="556158" y="130771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42883" y="4381671"/>
              <a:ext cx="183385" cy="98985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531082" y="4381671"/>
              <a:ext cx="183380" cy="98985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73861" y="4268761"/>
              <a:ext cx="409332" cy="83007"/>
            </a:xfrm>
            <a:prstGeom prst="rect">
              <a:avLst/>
            </a:prstGeom>
          </p:spPr>
        </p:pic>
      </p:grpSp>
      <p:grpSp>
        <p:nvGrpSpPr>
          <p:cNvPr id="116" name="object 116" descr=""/>
          <p:cNvGrpSpPr/>
          <p:nvPr/>
        </p:nvGrpSpPr>
        <p:grpSpPr>
          <a:xfrm>
            <a:off x="7195349" y="4612318"/>
            <a:ext cx="556260" cy="235585"/>
            <a:chOff x="7195349" y="4612318"/>
            <a:chExt cx="556260" cy="235585"/>
          </a:xfrm>
        </p:grpSpPr>
        <p:sp>
          <p:nvSpPr>
            <p:cNvPr id="117" name="object 117" descr=""/>
            <p:cNvSpPr/>
            <p:nvPr/>
          </p:nvSpPr>
          <p:spPr>
            <a:xfrm>
              <a:off x="7195337" y="4612322"/>
              <a:ext cx="556260" cy="146050"/>
            </a:xfrm>
            <a:custGeom>
              <a:avLst/>
              <a:gdLst/>
              <a:ahLst/>
              <a:cxnLst/>
              <a:rect l="l" t="t" r="r" b="b"/>
              <a:pathLst>
                <a:path w="556259" h="146050">
                  <a:moveTo>
                    <a:pt x="312458" y="35001"/>
                  </a:moveTo>
                  <a:lnTo>
                    <a:pt x="300710" y="23291"/>
                  </a:lnTo>
                  <a:lnTo>
                    <a:pt x="265938" y="23291"/>
                  </a:lnTo>
                  <a:lnTo>
                    <a:pt x="254203" y="35001"/>
                  </a:lnTo>
                  <a:lnTo>
                    <a:pt x="254203" y="110528"/>
                  </a:lnTo>
                  <a:lnTo>
                    <a:pt x="265938" y="122262"/>
                  </a:lnTo>
                  <a:lnTo>
                    <a:pt x="271691" y="122262"/>
                  </a:lnTo>
                  <a:lnTo>
                    <a:pt x="283324" y="113538"/>
                  </a:lnTo>
                  <a:lnTo>
                    <a:pt x="294957" y="122262"/>
                  </a:lnTo>
                  <a:lnTo>
                    <a:pt x="300710" y="122262"/>
                  </a:lnTo>
                  <a:lnTo>
                    <a:pt x="312458" y="110528"/>
                  </a:lnTo>
                  <a:lnTo>
                    <a:pt x="312458" y="77165"/>
                  </a:lnTo>
                  <a:lnTo>
                    <a:pt x="287718" y="77165"/>
                  </a:lnTo>
                  <a:lnTo>
                    <a:pt x="287718" y="97523"/>
                  </a:lnTo>
                  <a:lnTo>
                    <a:pt x="278930" y="97523"/>
                  </a:lnTo>
                  <a:lnTo>
                    <a:pt x="278930" y="48018"/>
                  </a:lnTo>
                  <a:lnTo>
                    <a:pt x="287718" y="48018"/>
                  </a:lnTo>
                  <a:lnTo>
                    <a:pt x="287718" y="68376"/>
                  </a:lnTo>
                  <a:lnTo>
                    <a:pt x="312458" y="68376"/>
                  </a:lnTo>
                  <a:lnTo>
                    <a:pt x="312458" y="35001"/>
                  </a:lnTo>
                  <a:close/>
                </a:path>
                <a:path w="556259" h="146050">
                  <a:moveTo>
                    <a:pt x="556158" y="5829"/>
                  </a:moveTo>
                  <a:lnTo>
                    <a:pt x="534962" y="5829"/>
                  </a:lnTo>
                  <a:lnTo>
                    <a:pt x="534962" y="17449"/>
                  </a:lnTo>
                  <a:lnTo>
                    <a:pt x="404837" y="128079"/>
                  </a:lnTo>
                  <a:lnTo>
                    <a:pt x="356095" y="128079"/>
                  </a:lnTo>
                  <a:lnTo>
                    <a:pt x="346151" y="120205"/>
                  </a:lnTo>
                  <a:lnTo>
                    <a:pt x="335711" y="111950"/>
                  </a:lnTo>
                  <a:lnTo>
                    <a:pt x="335711" y="33578"/>
                  </a:lnTo>
                  <a:lnTo>
                    <a:pt x="346113" y="25349"/>
                  </a:lnTo>
                  <a:lnTo>
                    <a:pt x="356095" y="17449"/>
                  </a:lnTo>
                  <a:lnTo>
                    <a:pt x="534962" y="17449"/>
                  </a:lnTo>
                  <a:lnTo>
                    <a:pt x="534962" y="5829"/>
                  </a:lnTo>
                  <a:lnTo>
                    <a:pt x="356095" y="5829"/>
                  </a:lnTo>
                  <a:lnTo>
                    <a:pt x="335711" y="25349"/>
                  </a:lnTo>
                  <a:lnTo>
                    <a:pt x="324078" y="13716"/>
                  </a:lnTo>
                  <a:lnTo>
                    <a:pt x="324078" y="30175"/>
                  </a:lnTo>
                  <a:lnTo>
                    <a:pt x="324078" y="115354"/>
                  </a:lnTo>
                  <a:lnTo>
                    <a:pt x="305549" y="133896"/>
                  </a:lnTo>
                  <a:lnTo>
                    <a:pt x="291071" y="133896"/>
                  </a:lnTo>
                  <a:lnTo>
                    <a:pt x="283311" y="128079"/>
                  </a:lnTo>
                  <a:lnTo>
                    <a:pt x="275577" y="133896"/>
                  </a:lnTo>
                  <a:lnTo>
                    <a:pt x="261099" y="133896"/>
                  </a:lnTo>
                  <a:lnTo>
                    <a:pt x="247421" y="120205"/>
                  </a:lnTo>
                  <a:lnTo>
                    <a:pt x="242570" y="115354"/>
                  </a:lnTo>
                  <a:lnTo>
                    <a:pt x="242570" y="30175"/>
                  </a:lnTo>
                  <a:lnTo>
                    <a:pt x="247396" y="25349"/>
                  </a:lnTo>
                  <a:lnTo>
                    <a:pt x="261099" y="11633"/>
                  </a:lnTo>
                  <a:lnTo>
                    <a:pt x="305549" y="11633"/>
                  </a:lnTo>
                  <a:lnTo>
                    <a:pt x="324078" y="30175"/>
                  </a:lnTo>
                  <a:lnTo>
                    <a:pt x="324078" y="13716"/>
                  </a:lnTo>
                  <a:lnTo>
                    <a:pt x="322008" y="11633"/>
                  </a:lnTo>
                  <a:lnTo>
                    <a:pt x="310375" y="0"/>
                  </a:lnTo>
                  <a:lnTo>
                    <a:pt x="256273" y="0"/>
                  </a:lnTo>
                  <a:lnTo>
                    <a:pt x="230911" y="25349"/>
                  </a:lnTo>
                  <a:lnTo>
                    <a:pt x="230911" y="33578"/>
                  </a:lnTo>
                  <a:lnTo>
                    <a:pt x="230911" y="111950"/>
                  </a:lnTo>
                  <a:lnTo>
                    <a:pt x="210553" y="128079"/>
                  </a:lnTo>
                  <a:lnTo>
                    <a:pt x="161810" y="128079"/>
                  </a:lnTo>
                  <a:lnTo>
                    <a:pt x="31661" y="17449"/>
                  </a:lnTo>
                  <a:lnTo>
                    <a:pt x="210553" y="17449"/>
                  </a:lnTo>
                  <a:lnTo>
                    <a:pt x="230911" y="33578"/>
                  </a:lnTo>
                  <a:lnTo>
                    <a:pt x="230911" y="25349"/>
                  </a:lnTo>
                  <a:lnTo>
                    <a:pt x="222681" y="17449"/>
                  </a:lnTo>
                  <a:lnTo>
                    <a:pt x="210553" y="5829"/>
                  </a:lnTo>
                  <a:lnTo>
                    <a:pt x="0" y="5829"/>
                  </a:lnTo>
                  <a:lnTo>
                    <a:pt x="157492" y="139712"/>
                  </a:lnTo>
                  <a:lnTo>
                    <a:pt x="210553" y="139712"/>
                  </a:lnTo>
                  <a:lnTo>
                    <a:pt x="222694" y="128079"/>
                  </a:lnTo>
                  <a:lnTo>
                    <a:pt x="230911" y="120205"/>
                  </a:lnTo>
                  <a:lnTo>
                    <a:pt x="256273" y="145529"/>
                  </a:lnTo>
                  <a:lnTo>
                    <a:pt x="310375" y="145529"/>
                  </a:lnTo>
                  <a:lnTo>
                    <a:pt x="322021" y="133896"/>
                  </a:lnTo>
                  <a:lnTo>
                    <a:pt x="335711" y="120205"/>
                  </a:lnTo>
                  <a:lnTo>
                    <a:pt x="356095" y="139712"/>
                  </a:lnTo>
                  <a:lnTo>
                    <a:pt x="409092" y="139712"/>
                  </a:lnTo>
                  <a:lnTo>
                    <a:pt x="422783" y="128079"/>
                  </a:lnTo>
                  <a:lnTo>
                    <a:pt x="552983" y="17449"/>
                  </a:lnTo>
                  <a:lnTo>
                    <a:pt x="556158" y="14744"/>
                  </a:lnTo>
                  <a:lnTo>
                    <a:pt x="556158" y="5829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531079" y="4635590"/>
              <a:ext cx="183382" cy="98986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242882" y="4635590"/>
              <a:ext cx="183381" cy="98986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274149" y="4764494"/>
              <a:ext cx="409337" cy="83007"/>
            </a:xfrm>
            <a:prstGeom prst="rect">
              <a:avLst/>
            </a:prstGeom>
          </p:spPr>
        </p:pic>
      </p:grpSp>
      <p:sp>
        <p:nvSpPr>
          <p:cNvPr id="121" name="object 121" descr=""/>
          <p:cNvSpPr/>
          <p:nvPr/>
        </p:nvSpPr>
        <p:spPr>
          <a:xfrm>
            <a:off x="6163652" y="4268761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20">
                <a:moveTo>
                  <a:pt x="19659" y="0"/>
                </a:moveTo>
                <a:lnTo>
                  <a:pt x="0" y="0"/>
                </a:lnTo>
                <a:lnTo>
                  <a:pt x="0" y="7366"/>
                </a:lnTo>
                <a:lnTo>
                  <a:pt x="19659" y="7366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2" name="object 122" descr=""/>
          <p:cNvGrpSpPr/>
          <p:nvPr/>
        </p:nvGrpSpPr>
        <p:grpSpPr>
          <a:xfrm>
            <a:off x="5722773" y="4268755"/>
            <a:ext cx="1428115" cy="579120"/>
            <a:chOff x="5722773" y="4268755"/>
            <a:chExt cx="1428115" cy="579120"/>
          </a:xfrm>
        </p:grpSpPr>
        <p:sp>
          <p:nvSpPr>
            <p:cNvPr id="123" name="object 123" descr=""/>
            <p:cNvSpPr/>
            <p:nvPr/>
          </p:nvSpPr>
          <p:spPr>
            <a:xfrm>
              <a:off x="5828906" y="4840135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5" h="7620">
                  <a:moveTo>
                    <a:pt x="19685" y="0"/>
                  </a:moveTo>
                  <a:lnTo>
                    <a:pt x="0" y="0"/>
                  </a:lnTo>
                  <a:lnTo>
                    <a:pt x="0" y="7366"/>
                  </a:lnTo>
                  <a:lnTo>
                    <a:pt x="19685" y="7366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722773" y="4268755"/>
              <a:ext cx="1427624" cy="573890"/>
            </a:xfrm>
            <a:prstGeom prst="rect">
              <a:avLst/>
            </a:prstGeom>
          </p:spPr>
        </p:pic>
      </p:grpSp>
      <p:sp>
        <p:nvSpPr>
          <p:cNvPr id="125" name="object 125" descr=""/>
          <p:cNvSpPr/>
          <p:nvPr/>
        </p:nvSpPr>
        <p:spPr>
          <a:xfrm>
            <a:off x="1349794" y="4930863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4" h="7620">
                <a:moveTo>
                  <a:pt x="19659" y="0"/>
                </a:moveTo>
                <a:lnTo>
                  <a:pt x="0" y="0"/>
                </a:lnTo>
                <a:lnTo>
                  <a:pt x="0" y="7366"/>
                </a:lnTo>
                <a:lnTo>
                  <a:pt x="19659" y="7366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6" name="object 126" descr=""/>
          <p:cNvGrpSpPr/>
          <p:nvPr/>
        </p:nvGrpSpPr>
        <p:grpSpPr>
          <a:xfrm>
            <a:off x="750702" y="4930875"/>
            <a:ext cx="1588770" cy="579120"/>
            <a:chOff x="750702" y="4930875"/>
            <a:chExt cx="1588770" cy="579120"/>
          </a:xfrm>
        </p:grpSpPr>
        <p:sp>
          <p:nvSpPr>
            <p:cNvPr id="127" name="object 127" descr=""/>
            <p:cNvSpPr/>
            <p:nvPr/>
          </p:nvSpPr>
          <p:spPr>
            <a:xfrm>
              <a:off x="1015009" y="5502236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9659" y="0"/>
                  </a:moveTo>
                  <a:lnTo>
                    <a:pt x="0" y="0"/>
                  </a:lnTo>
                  <a:lnTo>
                    <a:pt x="0" y="7366"/>
                  </a:lnTo>
                  <a:lnTo>
                    <a:pt x="19659" y="7366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50702" y="4930875"/>
              <a:ext cx="1588258" cy="573891"/>
            </a:xfrm>
            <a:prstGeom prst="rect">
              <a:avLst/>
            </a:prstGeom>
          </p:spPr>
        </p:pic>
      </p:grpSp>
      <p:sp>
        <p:nvSpPr>
          <p:cNvPr id="129" name="object 129" descr=""/>
          <p:cNvSpPr/>
          <p:nvPr/>
        </p:nvSpPr>
        <p:spPr>
          <a:xfrm>
            <a:off x="2820555" y="4930863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20">
                <a:moveTo>
                  <a:pt x="19659" y="0"/>
                </a:moveTo>
                <a:lnTo>
                  <a:pt x="0" y="0"/>
                </a:lnTo>
                <a:lnTo>
                  <a:pt x="0" y="7366"/>
                </a:lnTo>
                <a:lnTo>
                  <a:pt x="19659" y="7366"/>
                </a:lnTo>
                <a:lnTo>
                  <a:pt x="19659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0" name="object 130" descr=""/>
          <p:cNvGrpSpPr/>
          <p:nvPr/>
        </p:nvGrpSpPr>
        <p:grpSpPr>
          <a:xfrm>
            <a:off x="2379670" y="4930863"/>
            <a:ext cx="2863215" cy="579120"/>
            <a:chOff x="2379670" y="4930863"/>
            <a:chExt cx="2863215" cy="579120"/>
          </a:xfrm>
        </p:grpSpPr>
        <p:sp>
          <p:nvSpPr>
            <p:cNvPr id="131" name="object 131" descr=""/>
            <p:cNvSpPr/>
            <p:nvPr/>
          </p:nvSpPr>
          <p:spPr>
            <a:xfrm>
              <a:off x="2485770" y="5502236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5" h="7620">
                  <a:moveTo>
                    <a:pt x="19685" y="0"/>
                  </a:moveTo>
                  <a:lnTo>
                    <a:pt x="0" y="0"/>
                  </a:lnTo>
                  <a:lnTo>
                    <a:pt x="0" y="7366"/>
                  </a:lnTo>
                  <a:lnTo>
                    <a:pt x="19685" y="7366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2" name="object 132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379670" y="4930863"/>
              <a:ext cx="2862882" cy="578738"/>
            </a:xfrm>
            <a:prstGeom prst="rect">
              <a:avLst/>
            </a:prstGeom>
          </p:spPr>
        </p:pic>
      </p:grpSp>
      <p:grpSp>
        <p:nvGrpSpPr>
          <p:cNvPr id="133" name="object 133" descr=""/>
          <p:cNvGrpSpPr/>
          <p:nvPr/>
        </p:nvGrpSpPr>
        <p:grpSpPr>
          <a:xfrm>
            <a:off x="6755834" y="4930863"/>
            <a:ext cx="730250" cy="579120"/>
            <a:chOff x="6755834" y="4930863"/>
            <a:chExt cx="730250" cy="579120"/>
          </a:xfrm>
        </p:grpSpPr>
        <p:sp>
          <p:nvSpPr>
            <p:cNvPr id="134" name="object 134" descr=""/>
            <p:cNvSpPr/>
            <p:nvPr/>
          </p:nvSpPr>
          <p:spPr>
            <a:xfrm>
              <a:off x="7196709" y="4930863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9659" y="0"/>
                  </a:moveTo>
                  <a:lnTo>
                    <a:pt x="0" y="0"/>
                  </a:lnTo>
                  <a:lnTo>
                    <a:pt x="0" y="7366"/>
                  </a:lnTo>
                  <a:lnTo>
                    <a:pt x="19659" y="7366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755834" y="4936921"/>
              <a:ext cx="729804" cy="566648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6861962" y="5502236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9659" y="0"/>
                  </a:moveTo>
                  <a:lnTo>
                    <a:pt x="0" y="0"/>
                  </a:lnTo>
                  <a:lnTo>
                    <a:pt x="0" y="7366"/>
                  </a:lnTo>
                  <a:lnTo>
                    <a:pt x="19659" y="7366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7" name="object 137" descr=""/>
          <p:cNvSpPr/>
          <p:nvPr/>
        </p:nvSpPr>
        <p:spPr>
          <a:xfrm>
            <a:off x="5724106" y="4930863"/>
            <a:ext cx="19685" cy="7620"/>
          </a:xfrm>
          <a:custGeom>
            <a:avLst/>
            <a:gdLst/>
            <a:ahLst/>
            <a:cxnLst/>
            <a:rect l="l" t="t" r="r" b="b"/>
            <a:pathLst>
              <a:path w="19685" h="7620">
                <a:moveTo>
                  <a:pt x="19685" y="0"/>
                </a:moveTo>
                <a:lnTo>
                  <a:pt x="0" y="0"/>
                </a:lnTo>
                <a:lnTo>
                  <a:pt x="0" y="7366"/>
                </a:lnTo>
                <a:lnTo>
                  <a:pt x="19685" y="7366"/>
                </a:lnTo>
                <a:lnTo>
                  <a:pt x="19685" y="0"/>
                </a:lnTo>
                <a:close/>
              </a:path>
            </a:pathLst>
          </a:custGeom>
          <a:solidFill>
            <a:srgbClr val="0A79B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8" name="object 138" descr=""/>
          <p:cNvGrpSpPr/>
          <p:nvPr/>
        </p:nvGrpSpPr>
        <p:grpSpPr>
          <a:xfrm>
            <a:off x="608698" y="675893"/>
            <a:ext cx="7147559" cy="5064760"/>
            <a:chOff x="608698" y="675893"/>
            <a:chExt cx="7147559" cy="5064760"/>
          </a:xfrm>
        </p:grpSpPr>
        <p:sp>
          <p:nvSpPr>
            <p:cNvPr id="139" name="object 139" descr=""/>
            <p:cNvSpPr/>
            <p:nvPr/>
          </p:nvSpPr>
          <p:spPr>
            <a:xfrm>
              <a:off x="5389384" y="5502236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5" h="7620">
                  <a:moveTo>
                    <a:pt x="19685" y="0"/>
                  </a:moveTo>
                  <a:lnTo>
                    <a:pt x="0" y="0"/>
                  </a:lnTo>
                  <a:lnTo>
                    <a:pt x="0" y="7366"/>
                  </a:lnTo>
                  <a:lnTo>
                    <a:pt x="19685" y="7366"/>
                  </a:lnTo>
                  <a:lnTo>
                    <a:pt x="19685" y="0"/>
                  </a:lnTo>
                  <a:close/>
                </a:path>
              </a:pathLst>
            </a:custGeom>
            <a:solidFill>
              <a:srgbClr val="0A79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0" name="object 140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283262" y="4930875"/>
              <a:ext cx="1427627" cy="573891"/>
            </a:xfrm>
            <a:prstGeom prst="rect">
              <a:avLst/>
            </a:prstGeom>
          </p:spPr>
        </p:pic>
        <p:sp>
          <p:nvSpPr>
            <p:cNvPr id="141" name="object 141" descr=""/>
            <p:cNvSpPr/>
            <p:nvPr/>
          </p:nvSpPr>
          <p:spPr>
            <a:xfrm>
              <a:off x="613410" y="680605"/>
              <a:ext cx="7138670" cy="5055235"/>
            </a:xfrm>
            <a:custGeom>
              <a:avLst/>
              <a:gdLst/>
              <a:ahLst/>
              <a:cxnLst/>
              <a:rect l="l" t="t" r="r" b="b"/>
              <a:pathLst>
                <a:path w="7138670" h="5055235">
                  <a:moveTo>
                    <a:pt x="7138073" y="5055184"/>
                  </a:moveTo>
                  <a:lnTo>
                    <a:pt x="0" y="5055184"/>
                  </a:lnTo>
                  <a:lnTo>
                    <a:pt x="0" y="0"/>
                  </a:lnTo>
                  <a:lnTo>
                    <a:pt x="7138073" y="0"/>
                  </a:lnTo>
                  <a:lnTo>
                    <a:pt x="7138073" y="5055184"/>
                  </a:lnTo>
                  <a:close/>
                </a:path>
              </a:pathLst>
            </a:custGeom>
            <a:ln w="9423">
              <a:solidFill>
                <a:srgbClr val="CBCBC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2" name="object 142" descr=""/>
          <p:cNvGrpSpPr/>
          <p:nvPr/>
        </p:nvGrpSpPr>
        <p:grpSpPr>
          <a:xfrm>
            <a:off x="8019757" y="675906"/>
            <a:ext cx="7158990" cy="5064760"/>
            <a:chOff x="8019757" y="675906"/>
            <a:chExt cx="7158990" cy="5064760"/>
          </a:xfrm>
        </p:grpSpPr>
        <p:pic>
          <p:nvPicPr>
            <p:cNvPr id="143" name="object 14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022649" y="680618"/>
              <a:ext cx="7153536" cy="5055222"/>
            </a:xfrm>
            <a:prstGeom prst="rect">
              <a:avLst/>
            </a:prstGeom>
          </p:spPr>
        </p:pic>
        <p:sp>
          <p:nvSpPr>
            <p:cNvPr id="144" name="object 144" descr=""/>
            <p:cNvSpPr/>
            <p:nvPr/>
          </p:nvSpPr>
          <p:spPr>
            <a:xfrm>
              <a:off x="8024469" y="680618"/>
              <a:ext cx="7150100" cy="5055235"/>
            </a:xfrm>
            <a:custGeom>
              <a:avLst/>
              <a:gdLst/>
              <a:ahLst/>
              <a:cxnLst/>
              <a:rect l="l" t="t" r="r" b="b"/>
              <a:pathLst>
                <a:path w="7150100" h="5055235">
                  <a:moveTo>
                    <a:pt x="7149528" y="5055235"/>
                  </a:moveTo>
                  <a:lnTo>
                    <a:pt x="0" y="5055235"/>
                  </a:lnTo>
                  <a:lnTo>
                    <a:pt x="0" y="0"/>
                  </a:lnTo>
                  <a:lnTo>
                    <a:pt x="7149528" y="0"/>
                  </a:lnTo>
                  <a:lnTo>
                    <a:pt x="7149528" y="5055235"/>
                  </a:lnTo>
                  <a:close/>
                </a:path>
              </a:pathLst>
            </a:custGeom>
            <a:ln w="9423">
              <a:solidFill>
                <a:srgbClr val="CBCBC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5" name="object 145" descr=""/>
          <p:cNvSpPr/>
          <p:nvPr/>
        </p:nvSpPr>
        <p:spPr>
          <a:xfrm>
            <a:off x="0" y="5229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 h="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"/>
          <p:cNvSpPr/>
          <p:nvPr/>
        </p:nvSpPr>
        <p:spPr>
          <a:xfrm>
            <a:off x="15476346" y="5229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 h="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 descr=""/>
          <p:cNvSpPr/>
          <p:nvPr/>
        </p:nvSpPr>
        <p:spPr>
          <a:xfrm>
            <a:off x="0" y="5700487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 h="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 descr=""/>
          <p:cNvSpPr/>
          <p:nvPr/>
        </p:nvSpPr>
        <p:spPr>
          <a:xfrm>
            <a:off x="15476346" y="5700487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 h="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 descr=""/>
          <p:cNvSpPr/>
          <p:nvPr/>
        </p:nvSpPr>
        <p:spPr>
          <a:xfrm>
            <a:off x="522897" y="3"/>
            <a:ext cx="0" cy="342900"/>
          </a:xfrm>
          <a:custGeom>
            <a:avLst/>
            <a:gdLst/>
            <a:ahLst/>
            <a:cxnLst/>
            <a:rect l="l" t="t" r="r" b="b"/>
            <a:pathLst>
              <a:path w="0"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 descr=""/>
          <p:cNvSpPr/>
          <p:nvPr/>
        </p:nvSpPr>
        <p:spPr>
          <a:xfrm>
            <a:off x="522897" y="5880484"/>
            <a:ext cx="0" cy="342900"/>
          </a:xfrm>
          <a:custGeom>
            <a:avLst/>
            <a:gdLst/>
            <a:ahLst/>
            <a:cxnLst/>
            <a:rect l="l" t="t" r="r" b="b"/>
            <a:pathLst>
              <a:path w="0"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 descr=""/>
          <p:cNvSpPr/>
          <p:nvPr/>
        </p:nvSpPr>
        <p:spPr>
          <a:xfrm>
            <a:off x="15296337" y="3"/>
            <a:ext cx="0" cy="342900"/>
          </a:xfrm>
          <a:custGeom>
            <a:avLst/>
            <a:gdLst/>
            <a:ahLst/>
            <a:cxnLst/>
            <a:rect l="l" t="t" r="r" b="b"/>
            <a:pathLst>
              <a:path w="0"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 descr=""/>
          <p:cNvSpPr/>
          <p:nvPr/>
        </p:nvSpPr>
        <p:spPr>
          <a:xfrm>
            <a:off x="15296337" y="5880484"/>
            <a:ext cx="0" cy="342900"/>
          </a:xfrm>
          <a:custGeom>
            <a:avLst/>
            <a:gdLst/>
            <a:ahLst/>
            <a:cxnLst/>
            <a:rect l="l" t="t" r="r" b="b"/>
            <a:pathLst>
              <a:path w="0"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62 Corporate Wrapping Paper</dc:title>
  <dcterms:created xsi:type="dcterms:W3CDTF">2025-01-07T08:17:01Z</dcterms:created>
  <dcterms:modified xsi:type="dcterms:W3CDTF">2025-01-07T08:17:01Z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2025-01-07T00:00:00Z</vt:filetime>
  </property>
  <property fmtid="{D5CDD505-2E9C-101B-9397-08002B2CF9AE}" pid="3" name="Creator">
    <vt:lpwstr>Adobe Illustrator 28.3 (Macintosh)</vt:lpwstr>
  </property>
  <property fmtid="{D5CDD505-2E9C-101B-9397-08002B2CF9AE}" pid="4" name="LastSaved">
    <vt:filetime>2025-01-07T00:00:00Z</vt:filetime>
  </property>
  <property fmtid="{D5CDD505-2E9C-101B-9397-08002B2CF9AE}" pid="5" name="Producer">
    <vt:lpwstr>Adobe PDF library 17.00</vt:lpwstr>
  </property>
</Properties>
</file>