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168426" y="400102"/>
            <a:ext cx="1223645" cy="508000"/>
            <a:chOff x="3168426" y="400102"/>
            <a:chExt cx="1223645" cy="508000"/>
          </a:xfrm>
        </p:grpSpPr>
        <p:sp>
          <p:nvSpPr>
            <p:cNvPr id="3" name="object 3" descr=""/>
            <p:cNvSpPr/>
            <p:nvPr/>
          </p:nvSpPr>
          <p:spPr>
            <a:xfrm>
              <a:off x="3168426" y="400102"/>
              <a:ext cx="1223645" cy="314325"/>
            </a:xfrm>
            <a:custGeom>
              <a:avLst/>
              <a:gdLst/>
              <a:ahLst/>
              <a:cxnLst/>
              <a:rect l="l" t="t" r="r" b="b"/>
              <a:pathLst>
                <a:path w="1223645" h="314325">
                  <a:moveTo>
                    <a:pt x="533971" y="259397"/>
                  </a:moveTo>
                  <a:lnTo>
                    <a:pt x="498436" y="259397"/>
                  </a:lnTo>
                  <a:lnTo>
                    <a:pt x="553123" y="314083"/>
                  </a:lnTo>
                  <a:lnTo>
                    <a:pt x="669937" y="314083"/>
                  </a:lnTo>
                  <a:lnTo>
                    <a:pt x="695045" y="288975"/>
                  </a:lnTo>
                  <a:lnTo>
                    <a:pt x="563549" y="288975"/>
                  </a:lnTo>
                  <a:lnTo>
                    <a:pt x="533971" y="259397"/>
                  </a:lnTo>
                  <a:close/>
                </a:path>
                <a:path w="1223645" h="314325">
                  <a:moveTo>
                    <a:pt x="454456" y="12547"/>
                  </a:moveTo>
                  <a:lnTo>
                    <a:pt x="0" y="12547"/>
                  </a:lnTo>
                  <a:lnTo>
                    <a:pt x="339966" y="301523"/>
                  </a:lnTo>
                  <a:lnTo>
                    <a:pt x="454456" y="301523"/>
                  </a:lnTo>
                  <a:lnTo>
                    <a:pt x="480669" y="276415"/>
                  </a:lnTo>
                  <a:lnTo>
                    <a:pt x="349262" y="276415"/>
                  </a:lnTo>
                  <a:lnTo>
                    <a:pt x="68300" y="37668"/>
                  </a:lnTo>
                  <a:lnTo>
                    <a:pt x="480675" y="37668"/>
                  </a:lnTo>
                  <a:lnTo>
                    <a:pt x="454456" y="12547"/>
                  </a:lnTo>
                  <a:close/>
                </a:path>
                <a:path w="1223645" h="314325">
                  <a:moveTo>
                    <a:pt x="747111" y="259397"/>
                  </a:moveTo>
                  <a:lnTo>
                    <a:pt x="724623" y="259397"/>
                  </a:lnTo>
                  <a:lnTo>
                    <a:pt x="768604" y="301523"/>
                  </a:lnTo>
                  <a:lnTo>
                    <a:pt x="882942" y="301523"/>
                  </a:lnTo>
                  <a:lnTo>
                    <a:pt x="912493" y="276415"/>
                  </a:lnTo>
                  <a:lnTo>
                    <a:pt x="768604" y="276415"/>
                  </a:lnTo>
                  <a:lnTo>
                    <a:pt x="747111" y="259397"/>
                  </a:lnTo>
                  <a:close/>
                </a:path>
                <a:path w="1223645" h="314325">
                  <a:moveTo>
                    <a:pt x="611492" y="276415"/>
                  </a:moveTo>
                  <a:lnTo>
                    <a:pt x="594829" y="288975"/>
                  </a:lnTo>
                  <a:lnTo>
                    <a:pt x="628230" y="288975"/>
                  </a:lnTo>
                  <a:lnTo>
                    <a:pt x="611492" y="276415"/>
                  </a:lnTo>
                  <a:close/>
                </a:path>
                <a:path w="1223645" h="314325">
                  <a:moveTo>
                    <a:pt x="695045" y="25107"/>
                  </a:moveTo>
                  <a:lnTo>
                    <a:pt x="659510" y="25107"/>
                  </a:lnTo>
                  <a:lnTo>
                    <a:pt x="699516" y="65112"/>
                  </a:lnTo>
                  <a:lnTo>
                    <a:pt x="699516" y="248970"/>
                  </a:lnTo>
                  <a:lnTo>
                    <a:pt x="659510" y="288975"/>
                  </a:lnTo>
                  <a:lnTo>
                    <a:pt x="695045" y="288975"/>
                  </a:lnTo>
                  <a:lnTo>
                    <a:pt x="724623" y="259397"/>
                  </a:lnTo>
                  <a:lnTo>
                    <a:pt x="747111" y="259397"/>
                  </a:lnTo>
                  <a:lnTo>
                    <a:pt x="724623" y="241592"/>
                  </a:lnTo>
                  <a:lnTo>
                    <a:pt x="724623" y="72415"/>
                  </a:lnTo>
                  <a:lnTo>
                    <a:pt x="747064" y="54686"/>
                  </a:lnTo>
                  <a:lnTo>
                    <a:pt x="724623" y="54686"/>
                  </a:lnTo>
                  <a:lnTo>
                    <a:pt x="695045" y="25107"/>
                  </a:lnTo>
                  <a:close/>
                </a:path>
                <a:path w="1223645" h="314325">
                  <a:moveTo>
                    <a:pt x="480675" y="37668"/>
                  </a:moveTo>
                  <a:lnTo>
                    <a:pt x="454456" y="37668"/>
                  </a:lnTo>
                  <a:lnTo>
                    <a:pt x="498436" y="72415"/>
                  </a:lnTo>
                  <a:lnTo>
                    <a:pt x="498436" y="241592"/>
                  </a:lnTo>
                  <a:lnTo>
                    <a:pt x="454456" y="276415"/>
                  </a:lnTo>
                  <a:lnTo>
                    <a:pt x="480669" y="276415"/>
                  </a:lnTo>
                  <a:lnTo>
                    <a:pt x="498436" y="259397"/>
                  </a:lnTo>
                  <a:lnTo>
                    <a:pt x="533971" y="259397"/>
                  </a:lnTo>
                  <a:lnTo>
                    <a:pt x="523544" y="248970"/>
                  </a:lnTo>
                  <a:lnTo>
                    <a:pt x="523544" y="65112"/>
                  </a:lnTo>
                  <a:lnTo>
                    <a:pt x="533971" y="54686"/>
                  </a:lnTo>
                  <a:lnTo>
                    <a:pt x="498436" y="54686"/>
                  </a:lnTo>
                  <a:lnTo>
                    <a:pt x="480675" y="37668"/>
                  </a:lnTo>
                  <a:close/>
                </a:path>
                <a:path w="1223645" h="314325">
                  <a:moveTo>
                    <a:pt x="1193494" y="37668"/>
                  </a:moveTo>
                  <a:lnTo>
                    <a:pt x="1154684" y="37668"/>
                  </a:lnTo>
                  <a:lnTo>
                    <a:pt x="873798" y="276415"/>
                  </a:lnTo>
                  <a:lnTo>
                    <a:pt x="912493" y="276415"/>
                  </a:lnTo>
                  <a:lnTo>
                    <a:pt x="1193494" y="37668"/>
                  </a:lnTo>
                  <a:close/>
                </a:path>
                <a:path w="1223645" h="314325">
                  <a:moveTo>
                    <a:pt x="669937" y="0"/>
                  </a:moveTo>
                  <a:lnTo>
                    <a:pt x="553123" y="0"/>
                  </a:lnTo>
                  <a:lnTo>
                    <a:pt x="498436" y="54686"/>
                  </a:lnTo>
                  <a:lnTo>
                    <a:pt x="533971" y="54686"/>
                  </a:lnTo>
                  <a:lnTo>
                    <a:pt x="563549" y="25107"/>
                  </a:lnTo>
                  <a:lnTo>
                    <a:pt x="695045" y="25107"/>
                  </a:lnTo>
                  <a:lnTo>
                    <a:pt x="669937" y="0"/>
                  </a:lnTo>
                  <a:close/>
                </a:path>
                <a:path w="1223645" h="314325">
                  <a:moveTo>
                    <a:pt x="1223060" y="12547"/>
                  </a:moveTo>
                  <a:lnTo>
                    <a:pt x="768604" y="12547"/>
                  </a:lnTo>
                  <a:lnTo>
                    <a:pt x="724623" y="54686"/>
                  </a:lnTo>
                  <a:lnTo>
                    <a:pt x="747064" y="54686"/>
                  </a:lnTo>
                  <a:lnTo>
                    <a:pt x="768604" y="37668"/>
                  </a:lnTo>
                  <a:lnTo>
                    <a:pt x="1193494" y="37668"/>
                  </a:lnTo>
                  <a:lnTo>
                    <a:pt x="1223060" y="12547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17102" y="450330"/>
              <a:ext cx="125691" cy="213639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37017" y="563396"/>
              <a:ext cx="218845" cy="100597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3893020" y="450316"/>
              <a:ext cx="396240" cy="213995"/>
            </a:xfrm>
            <a:custGeom>
              <a:avLst/>
              <a:gdLst/>
              <a:ahLst/>
              <a:cxnLst/>
              <a:rect l="l" t="t" r="r" b="b"/>
              <a:pathLst>
                <a:path w="396239" h="213995">
                  <a:moveTo>
                    <a:pt x="43980" y="169697"/>
                  </a:moveTo>
                  <a:lnTo>
                    <a:pt x="0" y="151257"/>
                  </a:lnTo>
                  <a:lnTo>
                    <a:pt x="0" y="182460"/>
                  </a:lnTo>
                  <a:lnTo>
                    <a:pt x="43980" y="213677"/>
                  </a:lnTo>
                  <a:lnTo>
                    <a:pt x="43980" y="169697"/>
                  </a:lnTo>
                  <a:close/>
                </a:path>
                <a:path w="396239" h="213995">
                  <a:moveTo>
                    <a:pt x="43980" y="113080"/>
                  </a:moveTo>
                  <a:lnTo>
                    <a:pt x="0" y="111239"/>
                  </a:lnTo>
                  <a:lnTo>
                    <a:pt x="0" y="142443"/>
                  </a:lnTo>
                  <a:lnTo>
                    <a:pt x="43980" y="157060"/>
                  </a:lnTo>
                  <a:lnTo>
                    <a:pt x="43980" y="113080"/>
                  </a:lnTo>
                  <a:close/>
                </a:path>
                <a:path w="396239" h="213995">
                  <a:moveTo>
                    <a:pt x="43980" y="56591"/>
                  </a:moveTo>
                  <a:lnTo>
                    <a:pt x="0" y="71208"/>
                  </a:lnTo>
                  <a:lnTo>
                    <a:pt x="0" y="102336"/>
                  </a:lnTo>
                  <a:lnTo>
                    <a:pt x="43980" y="100571"/>
                  </a:lnTo>
                  <a:lnTo>
                    <a:pt x="43980" y="56591"/>
                  </a:lnTo>
                  <a:close/>
                </a:path>
                <a:path w="396239" h="213995">
                  <a:moveTo>
                    <a:pt x="329361" y="56591"/>
                  </a:moveTo>
                  <a:lnTo>
                    <a:pt x="44005" y="56591"/>
                  </a:lnTo>
                  <a:lnTo>
                    <a:pt x="44005" y="100571"/>
                  </a:lnTo>
                  <a:lnTo>
                    <a:pt x="277647" y="100571"/>
                  </a:lnTo>
                  <a:lnTo>
                    <a:pt x="329361" y="56591"/>
                  </a:lnTo>
                  <a:close/>
                </a:path>
                <a:path w="396239" h="213995">
                  <a:moveTo>
                    <a:pt x="395846" y="0"/>
                  </a:moveTo>
                  <a:lnTo>
                    <a:pt x="43980" y="0"/>
                  </a:lnTo>
                  <a:lnTo>
                    <a:pt x="0" y="31140"/>
                  </a:lnTo>
                  <a:lnTo>
                    <a:pt x="0" y="62344"/>
                  </a:lnTo>
                  <a:lnTo>
                    <a:pt x="43980" y="43980"/>
                  </a:lnTo>
                  <a:lnTo>
                    <a:pt x="344131" y="43980"/>
                  </a:lnTo>
                  <a:lnTo>
                    <a:pt x="395846" y="0"/>
                  </a:lnTo>
                  <a:close/>
                </a:path>
              </a:pathLst>
            </a:custGeom>
            <a:solidFill>
              <a:srgbClr val="76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04022" y="563396"/>
              <a:ext cx="218897" cy="100597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3271024" y="450316"/>
              <a:ext cx="396240" cy="213995"/>
            </a:xfrm>
            <a:custGeom>
              <a:avLst/>
              <a:gdLst/>
              <a:ahLst/>
              <a:cxnLst/>
              <a:rect l="l" t="t" r="r" b="b"/>
              <a:pathLst>
                <a:path w="396239" h="213995">
                  <a:moveTo>
                    <a:pt x="351853" y="56591"/>
                  </a:moveTo>
                  <a:lnTo>
                    <a:pt x="66497" y="56591"/>
                  </a:lnTo>
                  <a:lnTo>
                    <a:pt x="118211" y="100571"/>
                  </a:lnTo>
                  <a:lnTo>
                    <a:pt x="351853" y="100571"/>
                  </a:lnTo>
                  <a:lnTo>
                    <a:pt x="351853" y="56591"/>
                  </a:lnTo>
                  <a:close/>
                </a:path>
                <a:path w="396239" h="213995">
                  <a:moveTo>
                    <a:pt x="395846" y="151257"/>
                  </a:moveTo>
                  <a:lnTo>
                    <a:pt x="351866" y="169697"/>
                  </a:lnTo>
                  <a:lnTo>
                    <a:pt x="351866" y="213677"/>
                  </a:lnTo>
                  <a:lnTo>
                    <a:pt x="395846" y="182460"/>
                  </a:lnTo>
                  <a:lnTo>
                    <a:pt x="395846" y="151257"/>
                  </a:lnTo>
                  <a:close/>
                </a:path>
                <a:path w="396239" h="213995">
                  <a:moveTo>
                    <a:pt x="395846" y="111239"/>
                  </a:moveTo>
                  <a:lnTo>
                    <a:pt x="351866" y="113080"/>
                  </a:lnTo>
                  <a:lnTo>
                    <a:pt x="351866" y="157060"/>
                  </a:lnTo>
                  <a:lnTo>
                    <a:pt x="395846" y="142443"/>
                  </a:lnTo>
                  <a:lnTo>
                    <a:pt x="395846" y="111239"/>
                  </a:lnTo>
                  <a:close/>
                </a:path>
                <a:path w="396239" h="213995">
                  <a:moveTo>
                    <a:pt x="395846" y="71208"/>
                  </a:moveTo>
                  <a:lnTo>
                    <a:pt x="351866" y="56591"/>
                  </a:lnTo>
                  <a:lnTo>
                    <a:pt x="351866" y="100571"/>
                  </a:lnTo>
                  <a:lnTo>
                    <a:pt x="395846" y="102336"/>
                  </a:lnTo>
                  <a:lnTo>
                    <a:pt x="395846" y="71208"/>
                  </a:lnTo>
                  <a:close/>
                </a:path>
                <a:path w="396239" h="213995">
                  <a:moveTo>
                    <a:pt x="395846" y="31140"/>
                  </a:moveTo>
                  <a:lnTo>
                    <a:pt x="351891" y="25"/>
                  </a:lnTo>
                  <a:lnTo>
                    <a:pt x="0" y="0"/>
                  </a:lnTo>
                  <a:lnTo>
                    <a:pt x="51714" y="43980"/>
                  </a:lnTo>
                  <a:lnTo>
                    <a:pt x="351866" y="43980"/>
                  </a:lnTo>
                  <a:lnTo>
                    <a:pt x="395846" y="62344"/>
                  </a:lnTo>
                  <a:lnTo>
                    <a:pt x="395846" y="31140"/>
                  </a:lnTo>
                  <a:close/>
                </a:path>
              </a:pathLst>
            </a:custGeom>
            <a:solidFill>
              <a:srgbClr val="76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524072" y="728535"/>
              <a:ext cx="698500" cy="150495"/>
            </a:xfrm>
            <a:custGeom>
              <a:avLst/>
              <a:gdLst/>
              <a:ahLst/>
              <a:cxnLst/>
              <a:rect l="l" t="t" r="r" b="b"/>
              <a:pathLst>
                <a:path w="698500" h="150494">
                  <a:moveTo>
                    <a:pt x="139801" y="29578"/>
                  </a:moveTo>
                  <a:lnTo>
                    <a:pt x="0" y="29578"/>
                  </a:lnTo>
                  <a:lnTo>
                    <a:pt x="0" y="53708"/>
                  </a:lnTo>
                  <a:lnTo>
                    <a:pt x="0" y="79108"/>
                  </a:lnTo>
                  <a:lnTo>
                    <a:pt x="0" y="98158"/>
                  </a:lnTo>
                  <a:lnTo>
                    <a:pt x="0" y="124828"/>
                  </a:lnTo>
                  <a:lnTo>
                    <a:pt x="0" y="150228"/>
                  </a:lnTo>
                  <a:lnTo>
                    <a:pt x="139166" y="150228"/>
                  </a:lnTo>
                  <a:lnTo>
                    <a:pt x="139166" y="124828"/>
                  </a:lnTo>
                  <a:lnTo>
                    <a:pt x="35674" y="124828"/>
                  </a:lnTo>
                  <a:lnTo>
                    <a:pt x="35674" y="98158"/>
                  </a:lnTo>
                  <a:lnTo>
                    <a:pt x="133210" y="98158"/>
                  </a:lnTo>
                  <a:lnTo>
                    <a:pt x="133210" y="79108"/>
                  </a:lnTo>
                  <a:lnTo>
                    <a:pt x="35674" y="79108"/>
                  </a:lnTo>
                  <a:lnTo>
                    <a:pt x="35674" y="53708"/>
                  </a:lnTo>
                  <a:lnTo>
                    <a:pt x="139801" y="53708"/>
                  </a:lnTo>
                  <a:lnTo>
                    <a:pt x="139801" y="29578"/>
                  </a:lnTo>
                  <a:close/>
                </a:path>
                <a:path w="698500" h="150494">
                  <a:moveTo>
                    <a:pt x="289013" y="126098"/>
                  </a:moveTo>
                  <a:lnTo>
                    <a:pt x="200355" y="126098"/>
                  </a:lnTo>
                  <a:lnTo>
                    <a:pt x="200355" y="29578"/>
                  </a:lnTo>
                  <a:lnTo>
                    <a:pt x="163614" y="29578"/>
                  </a:lnTo>
                  <a:lnTo>
                    <a:pt x="163614" y="126098"/>
                  </a:lnTo>
                  <a:lnTo>
                    <a:pt x="163614" y="150228"/>
                  </a:lnTo>
                  <a:lnTo>
                    <a:pt x="289013" y="150228"/>
                  </a:lnTo>
                  <a:lnTo>
                    <a:pt x="289013" y="126098"/>
                  </a:lnTo>
                  <a:close/>
                </a:path>
                <a:path w="698500" h="150494">
                  <a:moveTo>
                    <a:pt x="454571" y="29679"/>
                  </a:moveTo>
                  <a:lnTo>
                    <a:pt x="313626" y="29679"/>
                  </a:lnTo>
                  <a:lnTo>
                    <a:pt x="313626" y="55079"/>
                  </a:lnTo>
                  <a:lnTo>
                    <a:pt x="313626" y="77939"/>
                  </a:lnTo>
                  <a:lnTo>
                    <a:pt x="313626" y="99529"/>
                  </a:lnTo>
                  <a:lnTo>
                    <a:pt x="313626" y="124929"/>
                  </a:lnTo>
                  <a:lnTo>
                    <a:pt x="313626" y="150329"/>
                  </a:lnTo>
                  <a:lnTo>
                    <a:pt x="453859" y="150329"/>
                  </a:lnTo>
                  <a:lnTo>
                    <a:pt x="453859" y="124929"/>
                  </a:lnTo>
                  <a:lnTo>
                    <a:pt x="350723" y="124929"/>
                  </a:lnTo>
                  <a:lnTo>
                    <a:pt x="350723" y="99529"/>
                  </a:lnTo>
                  <a:lnTo>
                    <a:pt x="447192" y="99529"/>
                  </a:lnTo>
                  <a:lnTo>
                    <a:pt x="447192" y="77939"/>
                  </a:lnTo>
                  <a:lnTo>
                    <a:pt x="350723" y="77939"/>
                  </a:lnTo>
                  <a:lnTo>
                    <a:pt x="350723" y="55079"/>
                  </a:lnTo>
                  <a:lnTo>
                    <a:pt x="454571" y="55079"/>
                  </a:lnTo>
                  <a:lnTo>
                    <a:pt x="454571" y="29679"/>
                  </a:lnTo>
                  <a:close/>
                </a:path>
                <a:path w="698500" h="150494">
                  <a:moveTo>
                    <a:pt x="698004" y="29083"/>
                  </a:moveTo>
                  <a:lnTo>
                    <a:pt x="660908" y="29083"/>
                  </a:lnTo>
                  <a:lnTo>
                    <a:pt x="660908" y="149669"/>
                  </a:lnTo>
                  <a:lnTo>
                    <a:pt x="698004" y="149669"/>
                  </a:lnTo>
                  <a:lnTo>
                    <a:pt x="698004" y="29083"/>
                  </a:lnTo>
                  <a:close/>
                </a:path>
                <a:path w="698500" h="150494">
                  <a:moveTo>
                    <a:pt x="698004" y="0"/>
                  </a:moveTo>
                  <a:lnTo>
                    <a:pt x="660908" y="0"/>
                  </a:lnTo>
                  <a:lnTo>
                    <a:pt x="660908" y="15887"/>
                  </a:lnTo>
                  <a:lnTo>
                    <a:pt x="698004" y="15887"/>
                  </a:lnTo>
                  <a:lnTo>
                    <a:pt x="698004" y="0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01884" y="757637"/>
              <a:ext cx="160223" cy="121158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3338474" y="757681"/>
              <a:ext cx="160655" cy="150495"/>
            </a:xfrm>
            <a:custGeom>
              <a:avLst/>
              <a:gdLst/>
              <a:ahLst/>
              <a:cxnLst/>
              <a:rect l="l" t="t" r="r" b="b"/>
              <a:pathLst>
                <a:path w="160654" h="150494">
                  <a:moveTo>
                    <a:pt x="101434" y="134073"/>
                  </a:moveTo>
                  <a:lnTo>
                    <a:pt x="59029" y="134073"/>
                  </a:lnTo>
                  <a:lnTo>
                    <a:pt x="59029" y="149961"/>
                  </a:lnTo>
                  <a:lnTo>
                    <a:pt x="101434" y="149961"/>
                  </a:lnTo>
                  <a:lnTo>
                    <a:pt x="101434" y="134073"/>
                  </a:lnTo>
                  <a:close/>
                </a:path>
                <a:path w="160654" h="150494">
                  <a:moveTo>
                    <a:pt x="160439" y="75336"/>
                  </a:moveTo>
                  <a:lnTo>
                    <a:pt x="125260" y="75336"/>
                  </a:lnTo>
                  <a:lnTo>
                    <a:pt x="125260" y="77749"/>
                  </a:lnTo>
                  <a:lnTo>
                    <a:pt x="122580" y="87096"/>
                  </a:lnTo>
                  <a:lnTo>
                    <a:pt x="114731" y="92100"/>
                  </a:lnTo>
                  <a:lnTo>
                    <a:pt x="102044" y="94107"/>
                  </a:lnTo>
                  <a:lnTo>
                    <a:pt x="84836" y="94488"/>
                  </a:lnTo>
                  <a:lnTo>
                    <a:pt x="65659" y="94386"/>
                  </a:lnTo>
                  <a:lnTo>
                    <a:pt x="34328" y="79514"/>
                  </a:lnTo>
                  <a:lnTo>
                    <a:pt x="34328" y="50723"/>
                  </a:lnTo>
                  <a:lnTo>
                    <a:pt x="37058" y="37211"/>
                  </a:lnTo>
                  <a:lnTo>
                    <a:pt x="44805" y="29819"/>
                  </a:lnTo>
                  <a:lnTo>
                    <a:pt x="56857" y="26733"/>
                  </a:lnTo>
                  <a:lnTo>
                    <a:pt x="72555" y="26111"/>
                  </a:lnTo>
                  <a:lnTo>
                    <a:pt x="98539" y="26517"/>
                  </a:lnTo>
                  <a:lnTo>
                    <a:pt x="110985" y="28181"/>
                  </a:lnTo>
                  <a:lnTo>
                    <a:pt x="120408" y="32092"/>
                  </a:lnTo>
                  <a:lnTo>
                    <a:pt x="125044" y="39230"/>
                  </a:lnTo>
                  <a:lnTo>
                    <a:pt x="125044" y="42849"/>
                  </a:lnTo>
                  <a:lnTo>
                    <a:pt x="158813" y="42849"/>
                  </a:lnTo>
                  <a:lnTo>
                    <a:pt x="144678" y="6261"/>
                  </a:lnTo>
                  <a:lnTo>
                    <a:pt x="90652" y="0"/>
                  </a:lnTo>
                  <a:lnTo>
                    <a:pt x="54533" y="88"/>
                  </a:lnTo>
                  <a:lnTo>
                    <a:pt x="14147" y="9817"/>
                  </a:lnTo>
                  <a:lnTo>
                    <a:pt x="0" y="45466"/>
                  </a:lnTo>
                  <a:lnTo>
                    <a:pt x="0" y="75120"/>
                  </a:lnTo>
                  <a:lnTo>
                    <a:pt x="14490" y="111391"/>
                  </a:lnTo>
                  <a:lnTo>
                    <a:pt x="59270" y="121183"/>
                  </a:lnTo>
                  <a:lnTo>
                    <a:pt x="109728" y="121437"/>
                  </a:lnTo>
                  <a:lnTo>
                    <a:pt x="120307" y="121158"/>
                  </a:lnTo>
                  <a:lnTo>
                    <a:pt x="159016" y="100164"/>
                  </a:lnTo>
                  <a:lnTo>
                    <a:pt x="160324" y="90881"/>
                  </a:lnTo>
                  <a:lnTo>
                    <a:pt x="160439" y="75336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-2616" y="-1257"/>
            <a:ext cx="7565390" cy="10694670"/>
            <a:chOff x="-2616" y="-1257"/>
            <a:chExt cx="7565390" cy="10694670"/>
          </a:xfrm>
        </p:grpSpPr>
        <p:pic>
          <p:nvPicPr>
            <p:cNvPr id="13" name="object 1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36171" y="1270440"/>
              <a:ext cx="1407944" cy="175412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3035" y="4394"/>
              <a:ext cx="7553959" cy="10683240"/>
            </a:xfrm>
            <a:custGeom>
              <a:avLst/>
              <a:gdLst/>
              <a:ahLst/>
              <a:cxnLst/>
              <a:rect l="l" t="t" r="r" b="b"/>
              <a:pathLst>
                <a:path w="7553959" h="10683240">
                  <a:moveTo>
                    <a:pt x="7553794" y="10683201"/>
                  </a:moveTo>
                  <a:lnTo>
                    <a:pt x="0" y="10683201"/>
                  </a:lnTo>
                  <a:lnTo>
                    <a:pt x="0" y="0"/>
                  </a:lnTo>
                  <a:lnTo>
                    <a:pt x="7553794" y="0"/>
                  </a:lnTo>
                  <a:lnTo>
                    <a:pt x="7553794" y="10683201"/>
                  </a:lnTo>
                  <a:close/>
                </a:path>
              </a:pathLst>
            </a:custGeom>
            <a:ln w="11303">
              <a:solidFill>
                <a:srgbClr val="56585E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87258" y="9875875"/>
              <a:ext cx="4184218" cy="208407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34022" y="10117255"/>
              <a:ext cx="2090648" cy="31304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Offer Format</dc:title>
  <dcterms:created xsi:type="dcterms:W3CDTF">2025-01-07T13:09:33Z</dcterms:created>
  <dcterms:modified xsi:type="dcterms:W3CDTF">2025-01-07T13:09:33Z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2025-01-07T00:00:00Z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2025-01-07T00:00:00Z</vt:filetime>
  </property>
  <property fmtid="{D5CDD505-2E9C-101B-9397-08002B2CF9AE}" pid="5" name="Producer">
    <vt:lpwstr>Adobe PDF library 17.00</vt:lpwstr>
  </property>
</Properties>
</file>