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6299200" cy="9004300"/>
  <p:notesSz cx="6299200" cy="90043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72916" y="2791333"/>
            <a:ext cx="5359717" cy="18909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45832" y="5042408"/>
            <a:ext cx="4413885" cy="2251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15277" y="2070989"/>
            <a:ext cx="2742914" cy="59428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247358" y="2070989"/>
            <a:ext cx="2742914" cy="59428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5277" y="360172"/>
            <a:ext cx="5674995" cy="14406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5277" y="2070989"/>
            <a:ext cx="5674995" cy="59428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143887" y="8373999"/>
            <a:ext cx="2017776" cy="450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15277" y="8373999"/>
            <a:ext cx="1450276" cy="450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539996" y="8373999"/>
            <a:ext cx="1450276" cy="450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428044" y="-10"/>
            <a:ext cx="5444490" cy="9000490"/>
            <a:chOff x="428044" y="-10"/>
            <a:chExt cx="5444490" cy="9000490"/>
          </a:xfrm>
        </p:grpSpPr>
        <p:sp>
          <p:nvSpPr>
            <p:cNvPr id="3" name="object 3" descr=""/>
            <p:cNvSpPr/>
            <p:nvPr/>
          </p:nvSpPr>
          <p:spPr>
            <a:xfrm>
              <a:off x="428044" y="-10"/>
              <a:ext cx="5444490" cy="994410"/>
            </a:xfrm>
            <a:custGeom>
              <a:avLst/>
              <a:gdLst/>
              <a:ahLst/>
              <a:cxnLst/>
              <a:rect l="l" t="t" r="r" b="b"/>
              <a:pathLst>
                <a:path w="5444490" h="994410">
                  <a:moveTo>
                    <a:pt x="4963566" y="0"/>
                  </a:moveTo>
                  <a:lnTo>
                    <a:pt x="470319" y="0"/>
                  </a:lnTo>
                  <a:lnTo>
                    <a:pt x="0" y="994321"/>
                  </a:lnTo>
                  <a:lnTo>
                    <a:pt x="5443905" y="994321"/>
                  </a:lnTo>
                  <a:lnTo>
                    <a:pt x="4963566" y="0"/>
                  </a:lnTo>
                  <a:close/>
                </a:path>
              </a:pathLst>
            </a:custGeom>
            <a:solidFill>
              <a:srgbClr val="EBEBE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428104" y="994321"/>
              <a:ext cx="5443855" cy="8006080"/>
            </a:xfrm>
            <a:custGeom>
              <a:avLst/>
              <a:gdLst/>
              <a:ahLst/>
              <a:cxnLst/>
              <a:rect l="l" t="t" r="r" b="b"/>
              <a:pathLst>
                <a:path w="5443855" h="8006080">
                  <a:moveTo>
                    <a:pt x="5443855" y="0"/>
                  </a:moveTo>
                  <a:lnTo>
                    <a:pt x="0" y="0"/>
                  </a:lnTo>
                  <a:lnTo>
                    <a:pt x="0" y="8005673"/>
                  </a:lnTo>
                  <a:lnTo>
                    <a:pt x="5443855" y="8005673"/>
                  </a:lnTo>
                  <a:lnTo>
                    <a:pt x="5443855" y="0"/>
                  </a:lnTo>
                  <a:close/>
                </a:path>
              </a:pathLst>
            </a:custGeom>
            <a:solidFill>
              <a:srgbClr val="F6F6F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548209" y="1346596"/>
              <a:ext cx="1089025" cy="280035"/>
            </a:xfrm>
            <a:custGeom>
              <a:avLst/>
              <a:gdLst/>
              <a:ahLst/>
              <a:cxnLst/>
              <a:rect l="l" t="t" r="r" b="b"/>
              <a:pathLst>
                <a:path w="1089025" h="280035">
                  <a:moveTo>
                    <a:pt x="475319" y="230898"/>
                  </a:moveTo>
                  <a:lnTo>
                    <a:pt x="443687" y="230898"/>
                  </a:lnTo>
                  <a:lnTo>
                    <a:pt x="492353" y="279615"/>
                  </a:lnTo>
                  <a:lnTo>
                    <a:pt x="596379" y="279615"/>
                  </a:lnTo>
                  <a:lnTo>
                    <a:pt x="618702" y="257263"/>
                  </a:lnTo>
                  <a:lnTo>
                    <a:pt x="501637" y="257263"/>
                  </a:lnTo>
                  <a:lnTo>
                    <a:pt x="475319" y="230898"/>
                  </a:lnTo>
                  <a:close/>
                </a:path>
                <a:path w="1089025" h="280035">
                  <a:moveTo>
                    <a:pt x="404583" y="11188"/>
                  </a:moveTo>
                  <a:lnTo>
                    <a:pt x="0" y="11188"/>
                  </a:lnTo>
                  <a:lnTo>
                    <a:pt x="302590" y="268439"/>
                  </a:lnTo>
                  <a:lnTo>
                    <a:pt x="404583" y="268439"/>
                  </a:lnTo>
                  <a:lnTo>
                    <a:pt x="427879" y="246075"/>
                  </a:lnTo>
                  <a:lnTo>
                    <a:pt x="310857" y="246075"/>
                  </a:lnTo>
                  <a:lnTo>
                    <a:pt x="60794" y="33477"/>
                  </a:lnTo>
                  <a:lnTo>
                    <a:pt x="427839" y="33477"/>
                  </a:lnTo>
                  <a:lnTo>
                    <a:pt x="404583" y="11188"/>
                  </a:lnTo>
                  <a:close/>
                </a:path>
                <a:path w="1089025" h="280035">
                  <a:moveTo>
                    <a:pt x="665009" y="230898"/>
                  </a:moveTo>
                  <a:lnTo>
                    <a:pt x="645032" y="230898"/>
                  </a:lnTo>
                  <a:lnTo>
                    <a:pt x="684199" y="268439"/>
                  </a:lnTo>
                  <a:lnTo>
                    <a:pt x="785990" y="268439"/>
                  </a:lnTo>
                  <a:lnTo>
                    <a:pt x="812308" y="246075"/>
                  </a:lnTo>
                  <a:lnTo>
                    <a:pt x="684199" y="246075"/>
                  </a:lnTo>
                  <a:lnTo>
                    <a:pt x="665009" y="230898"/>
                  </a:lnTo>
                  <a:close/>
                </a:path>
                <a:path w="1089025" h="280035">
                  <a:moveTo>
                    <a:pt x="544398" y="246075"/>
                  </a:moveTo>
                  <a:lnTo>
                    <a:pt x="529488" y="257263"/>
                  </a:lnTo>
                  <a:lnTo>
                    <a:pt x="559231" y="257263"/>
                  </a:lnTo>
                  <a:lnTo>
                    <a:pt x="544398" y="246075"/>
                  </a:lnTo>
                  <a:close/>
                </a:path>
                <a:path w="1089025" h="280035">
                  <a:moveTo>
                    <a:pt x="618674" y="22301"/>
                  </a:moveTo>
                  <a:lnTo>
                    <a:pt x="587095" y="22301"/>
                  </a:lnTo>
                  <a:lnTo>
                    <a:pt x="622731" y="57950"/>
                  </a:lnTo>
                  <a:lnTo>
                    <a:pt x="622731" y="221614"/>
                  </a:lnTo>
                  <a:lnTo>
                    <a:pt x="587095" y="257263"/>
                  </a:lnTo>
                  <a:lnTo>
                    <a:pt x="618702" y="257263"/>
                  </a:lnTo>
                  <a:lnTo>
                    <a:pt x="645032" y="230898"/>
                  </a:lnTo>
                  <a:lnTo>
                    <a:pt x="665009" y="230898"/>
                  </a:lnTo>
                  <a:lnTo>
                    <a:pt x="645032" y="215099"/>
                  </a:lnTo>
                  <a:lnTo>
                    <a:pt x="645032" y="64452"/>
                  </a:lnTo>
                  <a:lnTo>
                    <a:pt x="664993" y="48666"/>
                  </a:lnTo>
                  <a:lnTo>
                    <a:pt x="645032" y="48666"/>
                  </a:lnTo>
                  <a:lnTo>
                    <a:pt x="618674" y="22301"/>
                  </a:lnTo>
                  <a:close/>
                </a:path>
                <a:path w="1089025" h="280035">
                  <a:moveTo>
                    <a:pt x="427839" y="33477"/>
                  </a:moveTo>
                  <a:lnTo>
                    <a:pt x="404583" y="33477"/>
                  </a:lnTo>
                  <a:lnTo>
                    <a:pt x="443687" y="64452"/>
                  </a:lnTo>
                  <a:lnTo>
                    <a:pt x="443687" y="215099"/>
                  </a:lnTo>
                  <a:lnTo>
                    <a:pt x="404583" y="246075"/>
                  </a:lnTo>
                  <a:lnTo>
                    <a:pt x="427879" y="246075"/>
                  </a:lnTo>
                  <a:lnTo>
                    <a:pt x="443687" y="230898"/>
                  </a:lnTo>
                  <a:lnTo>
                    <a:pt x="475319" y="230898"/>
                  </a:lnTo>
                  <a:lnTo>
                    <a:pt x="466051" y="221614"/>
                  </a:lnTo>
                  <a:lnTo>
                    <a:pt x="466051" y="57950"/>
                  </a:lnTo>
                  <a:lnTo>
                    <a:pt x="475319" y="48666"/>
                  </a:lnTo>
                  <a:lnTo>
                    <a:pt x="443687" y="48666"/>
                  </a:lnTo>
                  <a:lnTo>
                    <a:pt x="427839" y="33477"/>
                  </a:lnTo>
                  <a:close/>
                </a:path>
                <a:path w="1089025" h="280035">
                  <a:moveTo>
                    <a:pt x="1062491" y="33477"/>
                  </a:moveTo>
                  <a:lnTo>
                    <a:pt x="1027925" y="33477"/>
                  </a:lnTo>
                  <a:lnTo>
                    <a:pt x="777862" y="246075"/>
                  </a:lnTo>
                  <a:lnTo>
                    <a:pt x="812308" y="246075"/>
                  </a:lnTo>
                  <a:lnTo>
                    <a:pt x="1062491" y="33477"/>
                  </a:lnTo>
                  <a:close/>
                </a:path>
                <a:path w="1089025" h="280035">
                  <a:moveTo>
                    <a:pt x="596379" y="0"/>
                  </a:moveTo>
                  <a:lnTo>
                    <a:pt x="492353" y="0"/>
                  </a:lnTo>
                  <a:lnTo>
                    <a:pt x="443687" y="48666"/>
                  </a:lnTo>
                  <a:lnTo>
                    <a:pt x="475319" y="48666"/>
                  </a:lnTo>
                  <a:lnTo>
                    <a:pt x="501637" y="22301"/>
                  </a:lnTo>
                  <a:lnTo>
                    <a:pt x="618674" y="22301"/>
                  </a:lnTo>
                  <a:lnTo>
                    <a:pt x="596379" y="0"/>
                  </a:lnTo>
                  <a:close/>
                </a:path>
                <a:path w="1089025" h="280035">
                  <a:moveTo>
                    <a:pt x="1088720" y="11188"/>
                  </a:moveTo>
                  <a:lnTo>
                    <a:pt x="684199" y="11188"/>
                  </a:lnTo>
                  <a:lnTo>
                    <a:pt x="645032" y="48666"/>
                  </a:lnTo>
                  <a:lnTo>
                    <a:pt x="664993" y="48666"/>
                  </a:lnTo>
                  <a:lnTo>
                    <a:pt x="684199" y="33477"/>
                  </a:lnTo>
                  <a:lnTo>
                    <a:pt x="1062491" y="33477"/>
                  </a:lnTo>
                  <a:lnTo>
                    <a:pt x="1088720" y="11188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36604" y="1391338"/>
              <a:ext cx="111963" cy="190157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32374" y="1491959"/>
              <a:ext cx="194863" cy="89510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3193288" y="1391284"/>
              <a:ext cx="352425" cy="190500"/>
            </a:xfrm>
            <a:custGeom>
              <a:avLst/>
              <a:gdLst/>
              <a:ahLst/>
              <a:cxnLst/>
              <a:rect l="l" t="t" r="r" b="b"/>
              <a:pathLst>
                <a:path w="352425" h="190500">
                  <a:moveTo>
                    <a:pt x="39103" y="151091"/>
                  </a:moveTo>
                  <a:lnTo>
                    <a:pt x="0" y="134696"/>
                  </a:lnTo>
                  <a:lnTo>
                    <a:pt x="0" y="162483"/>
                  </a:lnTo>
                  <a:lnTo>
                    <a:pt x="39103" y="190195"/>
                  </a:lnTo>
                  <a:lnTo>
                    <a:pt x="39103" y="151091"/>
                  </a:lnTo>
                  <a:close/>
                </a:path>
                <a:path w="352425" h="190500">
                  <a:moveTo>
                    <a:pt x="39103" y="100685"/>
                  </a:moveTo>
                  <a:lnTo>
                    <a:pt x="0" y="99060"/>
                  </a:lnTo>
                  <a:lnTo>
                    <a:pt x="0" y="126847"/>
                  </a:lnTo>
                  <a:lnTo>
                    <a:pt x="39103" y="139852"/>
                  </a:lnTo>
                  <a:lnTo>
                    <a:pt x="39103" y="100685"/>
                  </a:lnTo>
                  <a:close/>
                </a:path>
                <a:path w="352425" h="190500">
                  <a:moveTo>
                    <a:pt x="39103" y="0"/>
                  </a:moveTo>
                  <a:lnTo>
                    <a:pt x="0" y="27724"/>
                  </a:lnTo>
                  <a:lnTo>
                    <a:pt x="0" y="55499"/>
                  </a:lnTo>
                  <a:lnTo>
                    <a:pt x="39103" y="39103"/>
                  </a:lnTo>
                  <a:lnTo>
                    <a:pt x="39103" y="0"/>
                  </a:lnTo>
                  <a:close/>
                </a:path>
                <a:path w="352425" h="190500">
                  <a:moveTo>
                    <a:pt x="293166" y="50393"/>
                  </a:moveTo>
                  <a:lnTo>
                    <a:pt x="39103" y="50393"/>
                  </a:lnTo>
                  <a:lnTo>
                    <a:pt x="0" y="63411"/>
                  </a:lnTo>
                  <a:lnTo>
                    <a:pt x="0" y="91122"/>
                  </a:lnTo>
                  <a:lnTo>
                    <a:pt x="39103" y="89496"/>
                  </a:lnTo>
                  <a:lnTo>
                    <a:pt x="247154" y="89496"/>
                  </a:lnTo>
                  <a:lnTo>
                    <a:pt x="293166" y="50393"/>
                  </a:lnTo>
                  <a:close/>
                </a:path>
                <a:path w="352425" h="190500">
                  <a:moveTo>
                    <a:pt x="352361" y="0"/>
                  </a:moveTo>
                  <a:lnTo>
                    <a:pt x="39128" y="0"/>
                  </a:lnTo>
                  <a:lnTo>
                    <a:pt x="39128" y="39103"/>
                  </a:lnTo>
                  <a:lnTo>
                    <a:pt x="306349" y="39103"/>
                  </a:lnTo>
                  <a:lnTo>
                    <a:pt x="352361" y="0"/>
                  </a:lnTo>
                  <a:close/>
                </a:path>
              </a:pathLst>
            </a:custGeom>
            <a:solidFill>
              <a:srgbClr val="76C3D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757919" y="1491959"/>
              <a:ext cx="194906" cy="89510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2639517" y="1391284"/>
              <a:ext cx="352425" cy="190500"/>
            </a:xfrm>
            <a:custGeom>
              <a:avLst/>
              <a:gdLst/>
              <a:ahLst/>
              <a:cxnLst/>
              <a:rect l="l" t="t" r="r" b="b"/>
              <a:pathLst>
                <a:path w="352425" h="190500">
                  <a:moveTo>
                    <a:pt x="313232" y="0"/>
                  </a:moveTo>
                  <a:lnTo>
                    <a:pt x="0" y="0"/>
                  </a:lnTo>
                  <a:lnTo>
                    <a:pt x="46012" y="39103"/>
                  </a:lnTo>
                  <a:lnTo>
                    <a:pt x="313232" y="39103"/>
                  </a:lnTo>
                  <a:lnTo>
                    <a:pt x="313232" y="0"/>
                  </a:lnTo>
                  <a:close/>
                </a:path>
                <a:path w="352425" h="190500">
                  <a:moveTo>
                    <a:pt x="352348" y="134696"/>
                  </a:moveTo>
                  <a:lnTo>
                    <a:pt x="313245" y="151091"/>
                  </a:lnTo>
                  <a:lnTo>
                    <a:pt x="313245" y="190195"/>
                  </a:lnTo>
                  <a:lnTo>
                    <a:pt x="352348" y="162483"/>
                  </a:lnTo>
                  <a:lnTo>
                    <a:pt x="352348" y="134696"/>
                  </a:lnTo>
                  <a:close/>
                </a:path>
                <a:path w="352425" h="190500">
                  <a:moveTo>
                    <a:pt x="352348" y="99060"/>
                  </a:moveTo>
                  <a:lnTo>
                    <a:pt x="313245" y="100685"/>
                  </a:lnTo>
                  <a:lnTo>
                    <a:pt x="313245" y="139852"/>
                  </a:lnTo>
                  <a:lnTo>
                    <a:pt x="352348" y="126847"/>
                  </a:lnTo>
                  <a:lnTo>
                    <a:pt x="352348" y="99060"/>
                  </a:lnTo>
                  <a:close/>
                </a:path>
                <a:path w="352425" h="190500">
                  <a:moveTo>
                    <a:pt x="352348" y="63411"/>
                  </a:moveTo>
                  <a:lnTo>
                    <a:pt x="313258" y="50406"/>
                  </a:lnTo>
                  <a:lnTo>
                    <a:pt x="59194" y="50393"/>
                  </a:lnTo>
                  <a:lnTo>
                    <a:pt x="105206" y="89496"/>
                  </a:lnTo>
                  <a:lnTo>
                    <a:pt x="313245" y="89496"/>
                  </a:lnTo>
                  <a:lnTo>
                    <a:pt x="352348" y="91122"/>
                  </a:lnTo>
                  <a:lnTo>
                    <a:pt x="352348" y="63411"/>
                  </a:lnTo>
                  <a:close/>
                </a:path>
                <a:path w="352425" h="190500">
                  <a:moveTo>
                    <a:pt x="352348" y="27724"/>
                  </a:moveTo>
                  <a:lnTo>
                    <a:pt x="313245" y="0"/>
                  </a:lnTo>
                  <a:lnTo>
                    <a:pt x="313245" y="39103"/>
                  </a:lnTo>
                  <a:lnTo>
                    <a:pt x="352348" y="55499"/>
                  </a:lnTo>
                  <a:lnTo>
                    <a:pt x="352348" y="27724"/>
                  </a:lnTo>
                  <a:close/>
                </a:path>
              </a:pathLst>
            </a:custGeom>
            <a:solidFill>
              <a:srgbClr val="76C3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2864789" y="1639011"/>
              <a:ext cx="621665" cy="133985"/>
            </a:xfrm>
            <a:custGeom>
              <a:avLst/>
              <a:gdLst/>
              <a:ahLst/>
              <a:cxnLst/>
              <a:rect l="l" t="t" r="r" b="b"/>
              <a:pathLst>
                <a:path w="621664" h="133985">
                  <a:moveTo>
                    <a:pt x="124498" y="25755"/>
                  </a:moveTo>
                  <a:lnTo>
                    <a:pt x="0" y="25755"/>
                  </a:lnTo>
                  <a:lnTo>
                    <a:pt x="0" y="47345"/>
                  </a:lnTo>
                  <a:lnTo>
                    <a:pt x="0" y="70205"/>
                  </a:lnTo>
                  <a:lnTo>
                    <a:pt x="0" y="87985"/>
                  </a:lnTo>
                  <a:lnTo>
                    <a:pt x="0" y="110845"/>
                  </a:lnTo>
                  <a:lnTo>
                    <a:pt x="0" y="133705"/>
                  </a:lnTo>
                  <a:lnTo>
                    <a:pt x="123888" y="133705"/>
                  </a:lnTo>
                  <a:lnTo>
                    <a:pt x="123888" y="110845"/>
                  </a:lnTo>
                  <a:lnTo>
                    <a:pt x="31788" y="110845"/>
                  </a:lnTo>
                  <a:lnTo>
                    <a:pt x="31788" y="87985"/>
                  </a:lnTo>
                  <a:lnTo>
                    <a:pt x="118592" y="87985"/>
                  </a:lnTo>
                  <a:lnTo>
                    <a:pt x="118592" y="70205"/>
                  </a:lnTo>
                  <a:lnTo>
                    <a:pt x="31788" y="70205"/>
                  </a:lnTo>
                  <a:lnTo>
                    <a:pt x="31788" y="47345"/>
                  </a:lnTo>
                  <a:lnTo>
                    <a:pt x="124498" y="47345"/>
                  </a:lnTo>
                  <a:lnTo>
                    <a:pt x="124498" y="25755"/>
                  </a:lnTo>
                  <a:close/>
                </a:path>
                <a:path w="621664" h="133985">
                  <a:moveTo>
                    <a:pt x="257340" y="112115"/>
                  </a:moveTo>
                  <a:lnTo>
                    <a:pt x="178384" y="112115"/>
                  </a:lnTo>
                  <a:lnTo>
                    <a:pt x="178384" y="25755"/>
                  </a:lnTo>
                  <a:lnTo>
                    <a:pt x="145656" y="25755"/>
                  </a:lnTo>
                  <a:lnTo>
                    <a:pt x="145656" y="112115"/>
                  </a:lnTo>
                  <a:lnTo>
                    <a:pt x="145656" y="133705"/>
                  </a:lnTo>
                  <a:lnTo>
                    <a:pt x="257340" y="133705"/>
                  </a:lnTo>
                  <a:lnTo>
                    <a:pt x="257340" y="112115"/>
                  </a:lnTo>
                  <a:close/>
                </a:path>
                <a:path w="621664" h="133985">
                  <a:moveTo>
                    <a:pt x="404634" y="25844"/>
                  </a:moveTo>
                  <a:lnTo>
                    <a:pt x="279196" y="25844"/>
                  </a:lnTo>
                  <a:lnTo>
                    <a:pt x="279196" y="49974"/>
                  </a:lnTo>
                  <a:lnTo>
                    <a:pt x="279196" y="70294"/>
                  </a:lnTo>
                  <a:lnTo>
                    <a:pt x="279196" y="88074"/>
                  </a:lnTo>
                  <a:lnTo>
                    <a:pt x="279196" y="110934"/>
                  </a:lnTo>
                  <a:lnTo>
                    <a:pt x="279196" y="133794"/>
                  </a:lnTo>
                  <a:lnTo>
                    <a:pt x="404025" y="133794"/>
                  </a:lnTo>
                  <a:lnTo>
                    <a:pt x="404025" y="110934"/>
                  </a:lnTo>
                  <a:lnTo>
                    <a:pt x="312204" y="110934"/>
                  </a:lnTo>
                  <a:lnTo>
                    <a:pt x="312204" y="88074"/>
                  </a:lnTo>
                  <a:lnTo>
                    <a:pt x="398132" y="88074"/>
                  </a:lnTo>
                  <a:lnTo>
                    <a:pt x="398132" y="70294"/>
                  </a:lnTo>
                  <a:lnTo>
                    <a:pt x="312204" y="70294"/>
                  </a:lnTo>
                  <a:lnTo>
                    <a:pt x="312204" y="49974"/>
                  </a:lnTo>
                  <a:lnTo>
                    <a:pt x="404634" y="49974"/>
                  </a:lnTo>
                  <a:lnTo>
                    <a:pt x="404634" y="25844"/>
                  </a:lnTo>
                  <a:close/>
                </a:path>
                <a:path w="621664" h="133985">
                  <a:moveTo>
                    <a:pt x="621334" y="25895"/>
                  </a:moveTo>
                  <a:lnTo>
                    <a:pt x="588340" y="25895"/>
                  </a:lnTo>
                  <a:lnTo>
                    <a:pt x="588340" y="133248"/>
                  </a:lnTo>
                  <a:lnTo>
                    <a:pt x="621334" y="133248"/>
                  </a:lnTo>
                  <a:lnTo>
                    <a:pt x="621334" y="25895"/>
                  </a:lnTo>
                  <a:close/>
                </a:path>
                <a:path w="621664" h="133985">
                  <a:moveTo>
                    <a:pt x="621334" y="0"/>
                  </a:moveTo>
                  <a:lnTo>
                    <a:pt x="588340" y="0"/>
                  </a:lnTo>
                  <a:lnTo>
                    <a:pt x="588340" y="14097"/>
                  </a:lnTo>
                  <a:lnTo>
                    <a:pt x="621334" y="14097"/>
                  </a:lnTo>
                  <a:lnTo>
                    <a:pt x="621334" y="0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90153" y="1664837"/>
              <a:ext cx="142659" cy="107962"/>
            </a:xfrm>
            <a:prstGeom prst="rect">
              <a:avLst/>
            </a:prstGeom>
          </p:spPr>
        </p:pic>
        <p:sp>
          <p:nvSpPr>
            <p:cNvPr id="13" name="object 13" descr=""/>
            <p:cNvSpPr/>
            <p:nvPr/>
          </p:nvSpPr>
          <p:spPr>
            <a:xfrm>
              <a:off x="2699524" y="1664880"/>
              <a:ext cx="142875" cy="133985"/>
            </a:xfrm>
            <a:custGeom>
              <a:avLst/>
              <a:gdLst/>
              <a:ahLst/>
              <a:cxnLst/>
              <a:rect l="l" t="t" r="r" b="b"/>
              <a:pathLst>
                <a:path w="142875" h="133985">
                  <a:moveTo>
                    <a:pt x="90347" y="119430"/>
                  </a:moveTo>
                  <a:lnTo>
                    <a:pt x="52527" y="119430"/>
                  </a:lnTo>
                  <a:lnTo>
                    <a:pt x="52527" y="133591"/>
                  </a:lnTo>
                  <a:lnTo>
                    <a:pt x="90347" y="133591"/>
                  </a:lnTo>
                  <a:lnTo>
                    <a:pt x="90347" y="119430"/>
                  </a:lnTo>
                  <a:close/>
                </a:path>
                <a:path w="142875" h="133985">
                  <a:moveTo>
                    <a:pt x="142862" y="67081"/>
                  </a:moveTo>
                  <a:lnTo>
                    <a:pt x="111556" y="67081"/>
                  </a:lnTo>
                  <a:lnTo>
                    <a:pt x="111556" y="69253"/>
                  </a:lnTo>
                  <a:lnTo>
                    <a:pt x="109169" y="77558"/>
                  </a:lnTo>
                  <a:lnTo>
                    <a:pt x="102184" y="82016"/>
                  </a:lnTo>
                  <a:lnTo>
                    <a:pt x="90881" y="83820"/>
                  </a:lnTo>
                  <a:lnTo>
                    <a:pt x="75565" y="84162"/>
                  </a:lnTo>
                  <a:lnTo>
                    <a:pt x="58483" y="84074"/>
                  </a:lnTo>
                  <a:lnTo>
                    <a:pt x="30632" y="70878"/>
                  </a:lnTo>
                  <a:lnTo>
                    <a:pt x="30632" y="45199"/>
                  </a:lnTo>
                  <a:lnTo>
                    <a:pt x="33058" y="33172"/>
                  </a:lnTo>
                  <a:lnTo>
                    <a:pt x="39941" y="26606"/>
                  </a:lnTo>
                  <a:lnTo>
                    <a:pt x="50673" y="23850"/>
                  </a:lnTo>
                  <a:lnTo>
                    <a:pt x="64655" y="23304"/>
                  </a:lnTo>
                  <a:lnTo>
                    <a:pt x="75565" y="23304"/>
                  </a:lnTo>
                  <a:lnTo>
                    <a:pt x="87782" y="23609"/>
                  </a:lnTo>
                  <a:lnTo>
                    <a:pt x="98869" y="25082"/>
                  </a:lnTo>
                  <a:lnTo>
                    <a:pt x="107251" y="28562"/>
                  </a:lnTo>
                  <a:lnTo>
                    <a:pt x="111353" y="34899"/>
                  </a:lnTo>
                  <a:lnTo>
                    <a:pt x="111353" y="38214"/>
                  </a:lnTo>
                  <a:lnTo>
                    <a:pt x="141439" y="38214"/>
                  </a:lnTo>
                  <a:lnTo>
                    <a:pt x="110490" y="1003"/>
                  </a:lnTo>
                  <a:lnTo>
                    <a:pt x="80721" y="0"/>
                  </a:lnTo>
                  <a:lnTo>
                    <a:pt x="48590" y="63"/>
                  </a:lnTo>
                  <a:lnTo>
                    <a:pt x="5524" y="16548"/>
                  </a:lnTo>
                  <a:lnTo>
                    <a:pt x="0" y="40525"/>
                  </a:lnTo>
                  <a:lnTo>
                    <a:pt x="0" y="66954"/>
                  </a:lnTo>
                  <a:lnTo>
                    <a:pt x="23241" y="104292"/>
                  </a:lnTo>
                  <a:lnTo>
                    <a:pt x="97726" y="108153"/>
                  </a:lnTo>
                  <a:lnTo>
                    <a:pt x="107149" y="107899"/>
                  </a:lnTo>
                  <a:lnTo>
                    <a:pt x="141630" y="89230"/>
                  </a:lnTo>
                  <a:lnTo>
                    <a:pt x="142786" y="80962"/>
                  </a:lnTo>
                  <a:lnTo>
                    <a:pt x="142862" y="67081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15707" y="8326453"/>
              <a:ext cx="3668513" cy="27326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427393" y="-10"/>
            <a:ext cx="5445760" cy="9000490"/>
            <a:chOff x="427393" y="-10"/>
            <a:chExt cx="5445760" cy="9000490"/>
          </a:xfrm>
        </p:grpSpPr>
        <p:sp>
          <p:nvSpPr>
            <p:cNvPr id="3" name="object 3" descr=""/>
            <p:cNvSpPr/>
            <p:nvPr/>
          </p:nvSpPr>
          <p:spPr>
            <a:xfrm>
              <a:off x="427393" y="-10"/>
              <a:ext cx="5445760" cy="993140"/>
            </a:xfrm>
            <a:custGeom>
              <a:avLst/>
              <a:gdLst/>
              <a:ahLst/>
              <a:cxnLst/>
              <a:rect l="l" t="t" r="r" b="b"/>
              <a:pathLst>
                <a:path w="5445760" h="993140">
                  <a:moveTo>
                    <a:pt x="4965598" y="0"/>
                  </a:moveTo>
                  <a:lnTo>
                    <a:pt x="479577" y="0"/>
                  </a:lnTo>
                  <a:lnTo>
                    <a:pt x="0" y="992797"/>
                  </a:lnTo>
                  <a:lnTo>
                    <a:pt x="5445175" y="992797"/>
                  </a:lnTo>
                  <a:lnTo>
                    <a:pt x="4965598" y="0"/>
                  </a:lnTo>
                  <a:close/>
                </a:path>
              </a:pathLst>
            </a:custGeom>
            <a:solidFill>
              <a:srgbClr val="C5AC7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427431" y="992759"/>
              <a:ext cx="5445760" cy="8007350"/>
            </a:xfrm>
            <a:custGeom>
              <a:avLst/>
              <a:gdLst/>
              <a:ahLst/>
              <a:cxnLst/>
              <a:rect l="l" t="t" r="r" b="b"/>
              <a:pathLst>
                <a:path w="5445760" h="8007350">
                  <a:moveTo>
                    <a:pt x="5445188" y="0"/>
                  </a:moveTo>
                  <a:lnTo>
                    <a:pt x="0" y="0"/>
                  </a:lnTo>
                  <a:lnTo>
                    <a:pt x="0" y="8007235"/>
                  </a:lnTo>
                  <a:lnTo>
                    <a:pt x="5445188" y="8007235"/>
                  </a:lnTo>
                  <a:lnTo>
                    <a:pt x="5445188" y="0"/>
                  </a:lnTo>
                  <a:close/>
                </a:path>
              </a:pathLst>
            </a:custGeom>
            <a:solidFill>
              <a:srgbClr val="D0B87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548066" y="1345128"/>
              <a:ext cx="1089025" cy="280035"/>
            </a:xfrm>
            <a:custGeom>
              <a:avLst/>
              <a:gdLst/>
              <a:ahLst/>
              <a:cxnLst/>
              <a:rect l="l" t="t" r="r" b="b"/>
              <a:pathLst>
                <a:path w="1089025" h="280034">
                  <a:moveTo>
                    <a:pt x="475430" y="230936"/>
                  </a:moveTo>
                  <a:lnTo>
                    <a:pt x="443801" y="230936"/>
                  </a:lnTo>
                  <a:lnTo>
                    <a:pt x="492467" y="279679"/>
                  </a:lnTo>
                  <a:lnTo>
                    <a:pt x="596519" y="279679"/>
                  </a:lnTo>
                  <a:lnTo>
                    <a:pt x="618848" y="257314"/>
                  </a:lnTo>
                  <a:lnTo>
                    <a:pt x="501751" y="257314"/>
                  </a:lnTo>
                  <a:lnTo>
                    <a:pt x="475430" y="230936"/>
                  </a:lnTo>
                  <a:close/>
                </a:path>
                <a:path w="1089025" h="280034">
                  <a:moveTo>
                    <a:pt x="404685" y="11175"/>
                  </a:moveTo>
                  <a:lnTo>
                    <a:pt x="0" y="11175"/>
                  </a:lnTo>
                  <a:lnTo>
                    <a:pt x="302666" y="268490"/>
                  </a:lnTo>
                  <a:lnTo>
                    <a:pt x="404685" y="268490"/>
                  </a:lnTo>
                  <a:lnTo>
                    <a:pt x="427980" y="246125"/>
                  </a:lnTo>
                  <a:lnTo>
                    <a:pt x="310934" y="246125"/>
                  </a:lnTo>
                  <a:lnTo>
                    <a:pt x="60807" y="33477"/>
                  </a:lnTo>
                  <a:lnTo>
                    <a:pt x="427953" y="33477"/>
                  </a:lnTo>
                  <a:lnTo>
                    <a:pt x="404685" y="11175"/>
                  </a:lnTo>
                  <a:close/>
                </a:path>
                <a:path w="1089025" h="280034">
                  <a:moveTo>
                    <a:pt x="665159" y="230936"/>
                  </a:moveTo>
                  <a:lnTo>
                    <a:pt x="645185" y="230936"/>
                  </a:lnTo>
                  <a:lnTo>
                    <a:pt x="684377" y="268490"/>
                  </a:lnTo>
                  <a:lnTo>
                    <a:pt x="786180" y="268490"/>
                  </a:lnTo>
                  <a:lnTo>
                    <a:pt x="812499" y="246125"/>
                  </a:lnTo>
                  <a:lnTo>
                    <a:pt x="684377" y="246125"/>
                  </a:lnTo>
                  <a:lnTo>
                    <a:pt x="665159" y="230936"/>
                  </a:lnTo>
                  <a:close/>
                </a:path>
                <a:path w="1089025" h="280034">
                  <a:moveTo>
                    <a:pt x="544525" y="246125"/>
                  </a:moveTo>
                  <a:lnTo>
                    <a:pt x="529615" y="257314"/>
                  </a:lnTo>
                  <a:lnTo>
                    <a:pt x="559371" y="257314"/>
                  </a:lnTo>
                  <a:lnTo>
                    <a:pt x="544525" y="246125"/>
                  </a:lnTo>
                  <a:close/>
                </a:path>
                <a:path w="1089025" h="280034">
                  <a:moveTo>
                    <a:pt x="618820" y="22301"/>
                  </a:moveTo>
                  <a:lnTo>
                    <a:pt x="587235" y="22301"/>
                  </a:lnTo>
                  <a:lnTo>
                    <a:pt x="622884" y="57950"/>
                  </a:lnTo>
                  <a:lnTo>
                    <a:pt x="622884" y="221653"/>
                  </a:lnTo>
                  <a:lnTo>
                    <a:pt x="587235" y="257314"/>
                  </a:lnTo>
                  <a:lnTo>
                    <a:pt x="618848" y="257314"/>
                  </a:lnTo>
                  <a:lnTo>
                    <a:pt x="645185" y="230936"/>
                  </a:lnTo>
                  <a:lnTo>
                    <a:pt x="665159" y="230936"/>
                  </a:lnTo>
                  <a:lnTo>
                    <a:pt x="645185" y="215150"/>
                  </a:lnTo>
                  <a:lnTo>
                    <a:pt x="645185" y="64465"/>
                  </a:lnTo>
                  <a:lnTo>
                    <a:pt x="665166" y="48666"/>
                  </a:lnTo>
                  <a:lnTo>
                    <a:pt x="645185" y="48666"/>
                  </a:lnTo>
                  <a:lnTo>
                    <a:pt x="618820" y="22301"/>
                  </a:lnTo>
                  <a:close/>
                </a:path>
                <a:path w="1089025" h="280034">
                  <a:moveTo>
                    <a:pt x="427953" y="33477"/>
                  </a:moveTo>
                  <a:lnTo>
                    <a:pt x="404685" y="33477"/>
                  </a:lnTo>
                  <a:lnTo>
                    <a:pt x="443801" y="64465"/>
                  </a:lnTo>
                  <a:lnTo>
                    <a:pt x="443801" y="215150"/>
                  </a:lnTo>
                  <a:lnTo>
                    <a:pt x="404685" y="246125"/>
                  </a:lnTo>
                  <a:lnTo>
                    <a:pt x="427980" y="246125"/>
                  </a:lnTo>
                  <a:lnTo>
                    <a:pt x="443801" y="230936"/>
                  </a:lnTo>
                  <a:lnTo>
                    <a:pt x="475430" y="230936"/>
                  </a:lnTo>
                  <a:lnTo>
                    <a:pt x="466166" y="221653"/>
                  </a:lnTo>
                  <a:lnTo>
                    <a:pt x="466166" y="57950"/>
                  </a:lnTo>
                  <a:lnTo>
                    <a:pt x="475433" y="48666"/>
                  </a:lnTo>
                  <a:lnTo>
                    <a:pt x="443801" y="48666"/>
                  </a:lnTo>
                  <a:lnTo>
                    <a:pt x="427953" y="33477"/>
                  </a:lnTo>
                  <a:close/>
                </a:path>
                <a:path w="1089025" h="280034">
                  <a:moveTo>
                    <a:pt x="1062743" y="33477"/>
                  </a:moveTo>
                  <a:lnTo>
                    <a:pt x="1028179" y="33477"/>
                  </a:lnTo>
                  <a:lnTo>
                    <a:pt x="778052" y="246125"/>
                  </a:lnTo>
                  <a:lnTo>
                    <a:pt x="812499" y="246125"/>
                  </a:lnTo>
                  <a:lnTo>
                    <a:pt x="1062743" y="33477"/>
                  </a:lnTo>
                  <a:close/>
                </a:path>
                <a:path w="1089025" h="280034">
                  <a:moveTo>
                    <a:pt x="596519" y="0"/>
                  </a:moveTo>
                  <a:lnTo>
                    <a:pt x="492467" y="0"/>
                  </a:lnTo>
                  <a:lnTo>
                    <a:pt x="443801" y="48666"/>
                  </a:lnTo>
                  <a:lnTo>
                    <a:pt x="475433" y="48666"/>
                  </a:lnTo>
                  <a:lnTo>
                    <a:pt x="501751" y="22301"/>
                  </a:lnTo>
                  <a:lnTo>
                    <a:pt x="618820" y="22301"/>
                  </a:lnTo>
                  <a:lnTo>
                    <a:pt x="596519" y="0"/>
                  </a:lnTo>
                  <a:close/>
                </a:path>
                <a:path w="1089025" h="280034">
                  <a:moveTo>
                    <a:pt x="1088986" y="11175"/>
                  </a:moveTo>
                  <a:lnTo>
                    <a:pt x="684377" y="11175"/>
                  </a:lnTo>
                  <a:lnTo>
                    <a:pt x="645185" y="48666"/>
                  </a:lnTo>
                  <a:lnTo>
                    <a:pt x="665166" y="48666"/>
                  </a:lnTo>
                  <a:lnTo>
                    <a:pt x="684377" y="33477"/>
                  </a:lnTo>
                  <a:lnTo>
                    <a:pt x="1062743" y="33477"/>
                  </a:lnTo>
                  <a:lnTo>
                    <a:pt x="1088986" y="11175"/>
                  </a:lnTo>
                  <a:close/>
                </a:path>
              </a:pathLst>
            </a:custGeom>
            <a:solidFill>
              <a:srgbClr val="221E1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36589" y="1389869"/>
              <a:ext cx="111975" cy="190207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32393" y="1490517"/>
              <a:ext cx="194917" cy="89535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3193313" y="1389824"/>
              <a:ext cx="353060" cy="190500"/>
            </a:xfrm>
            <a:custGeom>
              <a:avLst/>
              <a:gdLst/>
              <a:ahLst/>
              <a:cxnLst/>
              <a:rect l="l" t="t" r="r" b="b"/>
              <a:pathLst>
                <a:path w="353060" h="190500">
                  <a:moveTo>
                    <a:pt x="39116" y="151117"/>
                  </a:moveTo>
                  <a:lnTo>
                    <a:pt x="0" y="134708"/>
                  </a:lnTo>
                  <a:lnTo>
                    <a:pt x="0" y="162509"/>
                  </a:lnTo>
                  <a:lnTo>
                    <a:pt x="39116" y="190233"/>
                  </a:lnTo>
                  <a:lnTo>
                    <a:pt x="39116" y="151117"/>
                  </a:lnTo>
                  <a:close/>
                </a:path>
                <a:path w="353060" h="190500">
                  <a:moveTo>
                    <a:pt x="39116" y="100698"/>
                  </a:moveTo>
                  <a:lnTo>
                    <a:pt x="0" y="99072"/>
                  </a:lnTo>
                  <a:lnTo>
                    <a:pt x="0" y="126860"/>
                  </a:lnTo>
                  <a:lnTo>
                    <a:pt x="39116" y="139877"/>
                  </a:lnTo>
                  <a:lnTo>
                    <a:pt x="39116" y="100698"/>
                  </a:lnTo>
                  <a:close/>
                </a:path>
                <a:path w="353060" h="190500">
                  <a:moveTo>
                    <a:pt x="39116" y="0"/>
                  </a:moveTo>
                  <a:lnTo>
                    <a:pt x="0" y="27724"/>
                  </a:lnTo>
                  <a:lnTo>
                    <a:pt x="0" y="55511"/>
                  </a:lnTo>
                  <a:lnTo>
                    <a:pt x="39116" y="39116"/>
                  </a:lnTo>
                  <a:lnTo>
                    <a:pt x="39116" y="0"/>
                  </a:lnTo>
                  <a:close/>
                </a:path>
                <a:path w="353060" h="190500">
                  <a:moveTo>
                    <a:pt x="293217" y="50393"/>
                  </a:moveTo>
                  <a:lnTo>
                    <a:pt x="39116" y="50393"/>
                  </a:lnTo>
                  <a:lnTo>
                    <a:pt x="0" y="63411"/>
                  </a:lnTo>
                  <a:lnTo>
                    <a:pt x="0" y="91135"/>
                  </a:lnTo>
                  <a:lnTo>
                    <a:pt x="39116" y="89509"/>
                  </a:lnTo>
                  <a:lnTo>
                    <a:pt x="247192" y="89509"/>
                  </a:lnTo>
                  <a:lnTo>
                    <a:pt x="293217" y="50393"/>
                  </a:lnTo>
                  <a:close/>
                </a:path>
                <a:path w="353060" h="190500">
                  <a:moveTo>
                    <a:pt x="352437" y="0"/>
                  </a:moveTo>
                  <a:lnTo>
                    <a:pt x="39128" y="0"/>
                  </a:lnTo>
                  <a:lnTo>
                    <a:pt x="39128" y="39116"/>
                  </a:lnTo>
                  <a:lnTo>
                    <a:pt x="306412" y="39116"/>
                  </a:lnTo>
                  <a:lnTo>
                    <a:pt x="352437" y="0"/>
                  </a:lnTo>
                  <a:close/>
                </a:path>
              </a:pathLst>
            </a:custGeom>
            <a:solidFill>
              <a:srgbClr val="221E1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757826" y="1490517"/>
              <a:ext cx="194957" cy="89535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2639390" y="1389824"/>
              <a:ext cx="847090" cy="381635"/>
            </a:xfrm>
            <a:custGeom>
              <a:avLst/>
              <a:gdLst/>
              <a:ahLst/>
              <a:cxnLst/>
              <a:rect l="l" t="t" r="r" b="b"/>
              <a:pathLst>
                <a:path w="847089" h="381635">
                  <a:moveTo>
                    <a:pt x="313309" y="0"/>
                  </a:moveTo>
                  <a:lnTo>
                    <a:pt x="0" y="0"/>
                  </a:lnTo>
                  <a:lnTo>
                    <a:pt x="46024" y="39116"/>
                  </a:lnTo>
                  <a:lnTo>
                    <a:pt x="313309" y="39116"/>
                  </a:lnTo>
                  <a:lnTo>
                    <a:pt x="313309" y="0"/>
                  </a:lnTo>
                  <a:close/>
                </a:path>
                <a:path w="847089" h="381635">
                  <a:moveTo>
                    <a:pt x="349859" y="273570"/>
                  </a:moveTo>
                  <a:lnTo>
                    <a:pt x="225336" y="273570"/>
                  </a:lnTo>
                  <a:lnTo>
                    <a:pt x="225336" y="295160"/>
                  </a:lnTo>
                  <a:lnTo>
                    <a:pt x="225336" y="318020"/>
                  </a:lnTo>
                  <a:lnTo>
                    <a:pt x="225336" y="334530"/>
                  </a:lnTo>
                  <a:lnTo>
                    <a:pt x="225336" y="358660"/>
                  </a:lnTo>
                  <a:lnTo>
                    <a:pt x="225336" y="381520"/>
                  </a:lnTo>
                  <a:lnTo>
                    <a:pt x="349250" y="381520"/>
                  </a:lnTo>
                  <a:lnTo>
                    <a:pt x="349250" y="358660"/>
                  </a:lnTo>
                  <a:lnTo>
                    <a:pt x="257124" y="358660"/>
                  </a:lnTo>
                  <a:lnTo>
                    <a:pt x="257124" y="334530"/>
                  </a:lnTo>
                  <a:lnTo>
                    <a:pt x="343966" y="334530"/>
                  </a:lnTo>
                  <a:lnTo>
                    <a:pt x="343966" y="318020"/>
                  </a:lnTo>
                  <a:lnTo>
                    <a:pt x="257124" y="318020"/>
                  </a:lnTo>
                  <a:lnTo>
                    <a:pt x="257124" y="295160"/>
                  </a:lnTo>
                  <a:lnTo>
                    <a:pt x="349859" y="295160"/>
                  </a:lnTo>
                  <a:lnTo>
                    <a:pt x="349859" y="273570"/>
                  </a:lnTo>
                  <a:close/>
                </a:path>
                <a:path w="847089" h="381635">
                  <a:moveTo>
                    <a:pt x="352450" y="134708"/>
                  </a:moveTo>
                  <a:lnTo>
                    <a:pt x="313334" y="151117"/>
                  </a:lnTo>
                  <a:lnTo>
                    <a:pt x="313334" y="190233"/>
                  </a:lnTo>
                  <a:lnTo>
                    <a:pt x="352450" y="162509"/>
                  </a:lnTo>
                  <a:lnTo>
                    <a:pt x="352450" y="134708"/>
                  </a:lnTo>
                  <a:close/>
                </a:path>
                <a:path w="847089" h="381635">
                  <a:moveTo>
                    <a:pt x="352450" y="99072"/>
                  </a:moveTo>
                  <a:lnTo>
                    <a:pt x="313334" y="100698"/>
                  </a:lnTo>
                  <a:lnTo>
                    <a:pt x="313334" y="139877"/>
                  </a:lnTo>
                  <a:lnTo>
                    <a:pt x="352450" y="126860"/>
                  </a:lnTo>
                  <a:lnTo>
                    <a:pt x="352450" y="99072"/>
                  </a:lnTo>
                  <a:close/>
                </a:path>
                <a:path w="847089" h="381635">
                  <a:moveTo>
                    <a:pt x="352450" y="63411"/>
                  </a:moveTo>
                  <a:lnTo>
                    <a:pt x="313334" y="50393"/>
                  </a:lnTo>
                  <a:lnTo>
                    <a:pt x="59207" y="50393"/>
                  </a:lnTo>
                  <a:lnTo>
                    <a:pt x="105232" y="89509"/>
                  </a:lnTo>
                  <a:lnTo>
                    <a:pt x="313334" y="89509"/>
                  </a:lnTo>
                  <a:lnTo>
                    <a:pt x="352450" y="91135"/>
                  </a:lnTo>
                  <a:lnTo>
                    <a:pt x="352450" y="63411"/>
                  </a:lnTo>
                  <a:close/>
                </a:path>
                <a:path w="847089" h="381635">
                  <a:moveTo>
                    <a:pt x="352450" y="27724"/>
                  </a:moveTo>
                  <a:lnTo>
                    <a:pt x="313334" y="0"/>
                  </a:lnTo>
                  <a:lnTo>
                    <a:pt x="313334" y="39116"/>
                  </a:lnTo>
                  <a:lnTo>
                    <a:pt x="352450" y="55511"/>
                  </a:lnTo>
                  <a:lnTo>
                    <a:pt x="352450" y="27724"/>
                  </a:lnTo>
                  <a:close/>
                </a:path>
                <a:path w="847089" h="381635">
                  <a:moveTo>
                    <a:pt x="482727" y="359930"/>
                  </a:moveTo>
                  <a:lnTo>
                    <a:pt x="403758" y="359930"/>
                  </a:lnTo>
                  <a:lnTo>
                    <a:pt x="403758" y="273570"/>
                  </a:lnTo>
                  <a:lnTo>
                    <a:pt x="371017" y="273570"/>
                  </a:lnTo>
                  <a:lnTo>
                    <a:pt x="371017" y="359930"/>
                  </a:lnTo>
                  <a:lnTo>
                    <a:pt x="371017" y="381520"/>
                  </a:lnTo>
                  <a:lnTo>
                    <a:pt x="482727" y="381520"/>
                  </a:lnTo>
                  <a:lnTo>
                    <a:pt x="482727" y="359930"/>
                  </a:lnTo>
                  <a:close/>
                </a:path>
                <a:path w="847089" h="381635">
                  <a:moveTo>
                    <a:pt x="630072" y="273659"/>
                  </a:moveTo>
                  <a:lnTo>
                    <a:pt x="504596" y="273659"/>
                  </a:lnTo>
                  <a:lnTo>
                    <a:pt x="504596" y="297789"/>
                  </a:lnTo>
                  <a:lnTo>
                    <a:pt x="504596" y="318109"/>
                  </a:lnTo>
                  <a:lnTo>
                    <a:pt x="504596" y="335889"/>
                  </a:lnTo>
                  <a:lnTo>
                    <a:pt x="504596" y="358749"/>
                  </a:lnTo>
                  <a:lnTo>
                    <a:pt x="504596" y="381609"/>
                  </a:lnTo>
                  <a:lnTo>
                    <a:pt x="629462" y="381609"/>
                  </a:lnTo>
                  <a:lnTo>
                    <a:pt x="629462" y="358749"/>
                  </a:lnTo>
                  <a:lnTo>
                    <a:pt x="537603" y="358749"/>
                  </a:lnTo>
                  <a:lnTo>
                    <a:pt x="537603" y="335889"/>
                  </a:lnTo>
                  <a:lnTo>
                    <a:pt x="623557" y="335889"/>
                  </a:lnTo>
                  <a:lnTo>
                    <a:pt x="623557" y="318109"/>
                  </a:lnTo>
                  <a:lnTo>
                    <a:pt x="537603" y="318109"/>
                  </a:lnTo>
                  <a:lnTo>
                    <a:pt x="537603" y="297789"/>
                  </a:lnTo>
                  <a:lnTo>
                    <a:pt x="630072" y="297789"/>
                  </a:lnTo>
                  <a:lnTo>
                    <a:pt x="630072" y="273659"/>
                  </a:lnTo>
                  <a:close/>
                </a:path>
                <a:path w="847089" h="381635">
                  <a:moveTo>
                    <a:pt x="846797" y="273672"/>
                  </a:moveTo>
                  <a:lnTo>
                    <a:pt x="813803" y="273672"/>
                  </a:lnTo>
                  <a:lnTo>
                    <a:pt x="813803" y="381050"/>
                  </a:lnTo>
                  <a:lnTo>
                    <a:pt x="846797" y="381050"/>
                  </a:lnTo>
                  <a:lnTo>
                    <a:pt x="846797" y="273672"/>
                  </a:lnTo>
                  <a:close/>
                </a:path>
                <a:path w="847089" h="381635">
                  <a:moveTo>
                    <a:pt x="846797" y="247789"/>
                  </a:moveTo>
                  <a:lnTo>
                    <a:pt x="813803" y="247789"/>
                  </a:lnTo>
                  <a:lnTo>
                    <a:pt x="813803" y="261886"/>
                  </a:lnTo>
                  <a:lnTo>
                    <a:pt x="846797" y="261886"/>
                  </a:lnTo>
                  <a:lnTo>
                    <a:pt x="846797" y="247789"/>
                  </a:lnTo>
                  <a:close/>
                </a:path>
              </a:pathLst>
            </a:custGeom>
            <a:solidFill>
              <a:srgbClr val="221E1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90186" y="1663438"/>
              <a:ext cx="142697" cy="107988"/>
            </a:xfrm>
            <a:prstGeom prst="rect">
              <a:avLst/>
            </a:prstGeom>
          </p:spPr>
        </p:pic>
        <p:sp>
          <p:nvSpPr>
            <p:cNvPr id="12" name="object 12" descr=""/>
            <p:cNvSpPr/>
            <p:nvPr/>
          </p:nvSpPr>
          <p:spPr>
            <a:xfrm>
              <a:off x="2699410" y="1663471"/>
              <a:ext cx="143510" cy="133985"/>
            </a:xfrm>
            <a:custGeom>
              <a:avLst/>
              <a:gdLst/>
              <a:ahLst/>
              <a:cxnLst/>
              <a:rect l="l" t="t" r="r" b="b"/>
              <a:pathLst>
                <a:path w="143510" h="133985">
                  <a:moveTo>
                    <a:pt x="90424" y="119481"/>
                  </a:moveTo>
                  <a:lnTo>
                    <a:pt x="52603" y="119481"/>
                  </a:lnTo>
                  <a:lnTo>
                    <a:pt x="52603" y="133642"/>
                  </a:lnTo>
                  <a:lnTo>
                    <a:pt x="90424" y="133642"/>
                  </a:lnTo>
                  <a:lnTo>
                    <a:pt x="90424" y="119481"/>
                  </a:lnTo>
                  <a:close/>
                </a:path>
                <a:path w="143510" h="133985">
                  <a:moveTo>
                    <a:pt x="142900" y="67119"/>
                  </a:moveTo>
                  <a:lnTo>
                    <a:pt x="111582" y="67119"/>
                  </a:lnTo>
                  <a:lnTo>
                    <a:pt x="111582" y="69278"/>
                  </a:lnTo>
                  <a:lnTo>
                    <a:pt x="109194" y="77584"/>
                  </a:lnTo>
                  <a:lnTo>
                    <a:pt x="102196" y="82054"/>
                  </a:lnTo>
                  <a:lnTo>
                    <a:pt x="90906" y="83858"/>
                  </a:lnTo>
                  <a:lnTo>
                    <a:pt x="75590" y="84201"/>
                  </a:lnTo>
                  <a:lnTo>
                    <a:pt x="58496" y="84099"/>
                  </a:lnTo>
                  <a:lnTo>
                    <a:pt x="30645" y="70904"/>
                  </a:lnTo>
                  <a:lnTo>
                    <a:pt x="30645" y="45224"/>
                  </a:lnTo>
                  <a:lnTo>
                    <a:pt x="33070" y="33185"/>
                  </a:lnTo>
                  <a:lnTo>
                    <a:pt x="39954" y="26619"/>
                  </a:lnTo>
                  <a:lnTo>
                    <a:pt x="50685" y="23863"/>
                  </a:lnTo>
                  <a:lnTo>
                    <a:pt x="64668" y="23317"/>
                  </a:lnTo>
                  <a:lnTo>
                    <a:pt x="75590" y="23317"/>
                  </a:lnTo>
                  <a:lnTo>
                    <a:pt x="87807" y="23622"/>
                  </a:lnTo>
                  <a:lnTo>
                    <a:pt x="98894" y="25095"/>
                  </a:lnTo>
                  <a:lnTo>
                    <a:pt x="107276" y="28587"/>
                  </a:lnTo>
                  <a:lnTo>
                    <a:pt x="111379" y="34912"/>
                  </a:lnTo>
                  <a:lnTo>
                    <a:pt x="111379" y="38239"/>
                  </a:lnTo>
                  <a:lnTo>
                    <a:pt x="141478" y="38239"/>
                  </a:lnTo>
                  <a:lnTo>
                    <a:pt x="110515" y="1003"/>
                  </a:lnTo>
                  <a:lnTo>
                    <a:pt x="80733" y="0"/>
                  </a:lnTo>
                  <a:lnTo>
                    <a:pt x="48602" y="76"/>
                  </a:lnTo>
                  <a:lnTo>
                    <a:pt x="5524" y="16560"/>
                  </a:lnTo>
                  <a:lnTo>
                    <a:pt x="0" y="40538"/>
                  </a:lnTo>
                  <a:lnTo>
                    <a:pt x="0" y="66979"/>
                  </a:lnTo>
                  <a:lnTo>
                    <a:pt x="23253" y="104330"/>
                  </a:lnTo>
                  <a:lnTo>
                    <a:pt x="97751" y="108191"/>
                  </a:lnTo>
                  <a:lnTo>
                    <a:pt x="107175" y="107937"/>
                  </a:lnTo>
                  <a:lnTo>
                    <a:pt x="141655" y="89268"/>
                  </a:lnTo>
                  <a:lnTo>
                    <a:pt x="142824" y="80987"/>
                  </a:lnTo>
                  <a:lnTo>
                    <a:pt x="142900" y="67119"/>
                  </a:lnTo>
                  <a:close/>
                </a:path>
              </a:pathLst>
            </a:custGeom>
            <a:solidFill>
              <a:srgbClr val="221E1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15694" y="8326453"/>
              <a:ext cx="3668610" cy="27326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23 A5 Envelope</dc:title>
  <dcterms:created xsi:type="dcterms:W3CDTF">2025-01-07T11:07:04Z</dcterms:created>
  <dcterms:modified xsi:type="dcterms:W3CDTF">2025-01-07T11:07:04Z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2025-01-07T00:00:00Z</vt:filetime>
  </property>
  <property fmtid="{D5CDD505-2E9C-101B-9397-08002B2CF9AE}" pid="3" name="Creator">
    <vt:lpwstr>Adobe Illustrator 28.3 (Macintosh)</vt:lpwstr>
  </property>
  <property fmtid="{D5CDD505-2E9C-101B-9397-08002B2CF9AE}" pid="4" name="LastSaved">
    <vt:filetime>2025-01-07T00:00:00Z</vt:filetime>
  </property>
  <property fmtid="{D5CDD505-2E9C-101B-9397-08002B2CF9AE}" pid="5" name="Producer">
    <vt:lpwstr>Adobe PDF library 17.00</vt:lpwstr>
  </property>
</Properties>
</file>