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-5651" y="-5651"/>
            <a:ext cx="7571740" cy="10703560"/>
            <a:chOff x="-5651" y="-5651"/>
            <a:chExt cx="7571740" cy="10703560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7560309" cy="10692130"/>
            </a:xfrm>
            <a:custGeom>
              <a:avLst/>
              <a:gdLst/>
              <a:ahLst/>
              <a:cxnLst/>
              <a:rect l="l" t="t" r="r" b="b"/>
              <a:pathLst>
                <a:path w="7560309" h="10692130">
                  <a:moveTo>
                    <a:pt x="7560005" y="10692053"/>
                  </a:moveTo>
                  <a:lnTo>
                    <a:pt x="0" y="10692053"/>
                  </a:lnTo>
                  <a:lnTo>
                    <a:pt x="0" y="0"/>
                  </a:lnTo>
                  <a:lnTo>
                    <a:pt x="7560005" y="0"/>
                  </a:lnTo>
                  <a:lnTo>
                    <a:pt x="7560005" y="10692053"/>
                  </a:lnTo>
                  <a:close/>
                </a:path>
              </a:pathLst>
            </a:custGeom>
            <a:ln w="11303">
              <a:solidFill>
                <a:srgbClr val="56585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3168013" y="395998"/>
              <a:ext cx="1224280" cy="314325"/>
            </a:xfrm>
            <a:custGeom>
              <a:avLst/>
              <a:gdLst/>
              <a:ahLst/>
              <a:cxnLst/>
              <a:rect l="l" t="t" r="r" b="b"/>
              <a:pathLst>
                <a:path w="1224279" h="314325">
                  <a:moveTo>
                    <a:pt x="534314" y="259588"/>
                  </a:moveTo>
                  <a:lnTo>
                    <a:pt x="498779" y="259588"/>
                  </a:lnTo>
                  <a:lnTo>
                    <a:pt x="553504" y="314325"/>
                  </a:lnTo>
                  <a:lnTo>
                    <a:pt x="670458" y="314325"/>
                  </a:lnTo>
                  <a:lnTo>
                    <a:pt x="695579" y="289204"/>
                  </a:lnTo>
                  <a:lnTo>
                    <a:pt x="563930" y="289204"/>
                  </a:lnTo>
                  <a:lnTo>
                    <a:pt x="534314" y="259588"/>
                  </a:lnTo>
                  <a:close/>
                </a:path>
                <a:path w="1224279" h="314325">
                  <a:moveTo>
                    <a:pt x="454825" y="12560"/>
                  </a:moveTo>
                  <a:lnTo>
                    <a:pt x="0" y="12560"/>
                  </a:lnTo>
                  <a:lnTo>
                    <a:pt x="340156" y="301764"/>
                  </a:lnTo>
                  <a:lnTo>
                    <a:pt x="454825" y="301764"/>
                  </a:lnTo>
                  <a:lnTo>
                    <a:pt x="481004" y="276644"/>
                  </a:lnTo>
                  <a:lnTo>
                    <a:pt x="349503" y="276644"/>
                  </a:lnTo>
                  <a:lnTo>
                    <a:pt x="68351" y="37668"/>
                  </a:lnTo>
                  <a:lnTo>
                    <a:pt x="480999" y="37668"/>
                  </a:lnTo>
                  <a:lnTo>
                    <a:pt x="454825" y="12560"/>
                  </a:lnTo>
                  <a:close/>
                </a:path>
                <a:path w="1224279" h="314325">
                  <a:moveTo>
                    <a:pt x="747621" y="259588"/>
                  </a:moveTo>
                  <a:lnTo>
                    <a:pt x="725195" y="259588"/>
                  </a:lnTo>
                  <a:lnTo>
                    <a:pt x="769150" y="301764"/>
                  </a:lnTo>
                  <a:lnTo>
                    <a:pt x="883602" y="301764"/>
                  </a:lnTo>
                  <a:lnTo>
                    <a:pt x="913167" y="276644"/>
                  </a:lnTo>
                  <a:lnTo>
                    <a:pt x="769150" y="276644"/>
                  </a:lnTo>
                  <a:lnTo>
                    <a:pt x="747621" y="259588"/>
                  </a:lnTo>
                  <a:close/>
                </a:path>
                <a:path w="1224279" h="314325">
                  <a:moveTo>
                    <a:pt x="611949" y="276644"/>
                  </a:moveTo>
                  <a:lnTo>
                    <a:pt x="595248" y="289204"/>
                  </a:lnTo>
                  <a:lnTo>
                    <a:pt x="628713" y="289204"/>
                  </a:lnTo>
                  <a:lnTo>
                    <a:pt x="611949" y="276644"/>
                  </a:lnTo>
                  <a:close/>
                </a:path>
                <a:path w="1224279" h="314325">
                  <a:moveTo>
                    <a:pt x="695572" y="25107"/>
                  </a:moveTo>
                  <a:lnTo>
                    <a:pt x="659968" y="25107"/>
                  </a:lnTo>
                  <a:lnTo>
                    <a:pt x="700074" y="65138"/>
                  </a:lnTo>
                  <a:lnTo>
                    <a:pt x="700074" y="249174"/>
                  </a:lnTo>
                  <a:lnTo>
                    <a:pt x="659968" y="289204"/>
                  </a:lnTo>
                  <a:lnTo>
                    <a:pt x="695579" y="289204"/>
                  </a:lnTo>
                  <a:lnTo>
                    <a:pt x="725195" y="259588"/>
                  </a:lnTo>
                  <a:lnTo>
                    <a:pt x="747621" y="259588"/>
                  </a:lnTo>
                  <a:lnTo>
                    <a:pt x="725195" y="241820"/>
                  </a:lnTo>
                  <a:lnTo>
                    <a:pt x="725195" y="72491"/>
                  </a:lnTo>
                  <a:lnTo>
                    <a:pt x="747621" y="54724"/>
                  </a:lnTo>
                  <a:lnTo>
                    <a:pt x="725195" y="54724"/>
                  </a:lnTo>
                  <a:lnTo>
                    <a:pt x="695572" y="25107"/>
                  </a:lnTo>
                  <a:close/>
                </a:path>
                <a:path w="1224279" h="314325">
                  <a:moveTo>
                    <a:pt x="480999" y="37668"/>
                  </a:moveTo>
                  <a:lnTo>
                    <a:pt x="454825" y="37668"/>
                  </a:lnTo>
                  <a:lnTo>
                    <a:pt x="498779" y="72491"/>
                  </a:lnTo>
                  <a:lnTo>
                    <a:pt x="498779" y="241820"/>
                  </a:lnTo>
                  <a:lnTo>
                    <a:pt x="454825" y="276644"/>
                  </a:lnTo>
                  <a:lnTo>
                    <a:pt x="481004" y="276644"/>
                  </a:lnTo>
                  <a:lnTo>
                    <a:pt x="498779" y="259588"/>
                  </a:lnTo>
                  <a:lnTo>
                    <a:pt x="534314" y="259588"/>
                  </a:lnTo>
                  <a:lnTo>
                    <a:pt x="523900" y="249174"/>
                  </a:lnTo>
                  <a:lnTo>
                    <a:pt x="523900" y="65138"/>
                  </a:lnTo>
                  <a:lnTo>
                    <a:pt x="534314" y="54724"/>
                  </a:lnTo>
                  <a:lnTo>
                    <a:pt x="498779" y="54724"/>
                  </a:lnTo>
                  <a:lnTo>
                    <a:pt x="480999" y="37668"/>
                  </a:lnTo>
                  <a:close/>
                </a:path>
                <a:path w="1224279" h="314325">
                  <a:moveTo>
                    <a:pt x="1194425" y="37668"/>
                  </a:moveTo>
                  <a:lnTo>
                    <a:pt x="1155611" y="37668"/>
                  </a:lnTo>
                  <a:lnTo>
                    <a:pt x="874471" y="276644"/>
                  </a:lnTo>
                  <a:lnTo>
                    <a:pt x="913167" y="276644"/>
                  </a:lnTo>
                  <a:lnTo>
                    <a:pt x="1194425" y="37668"/>
                  </a:lnTo>
                  <a:close/>
                </a:path>
                <a:path w="1224279" h="314325">
                  <a:moveTo>
                    <a:pt x="670458" y="0"/>
                  </a:moveTo>
                  <a:lnTo>
                    <a:pt x="553504" y="0"/>
                  </a:lnTo>
                  <a:lnTo>
                    <a:pt x="498779" y="54724"/>
                  </a:lnTo>
                  <a:lnTo>
                    <a:pt x="534314" y="54724"/>
                  </a:lnTo>
                  <a:lnTo>
                    <a:pt x="563930" y="25107"/>
                  </a:lnTo>
                  <a:lnTo>
                    <a:pt x="695572" y="25107"/>
                  </a:lnTo>
                  <a:lnTo>
                    <a:pt x="670458" y="0"/>
                  </a:lnTo>
                  <a:close/>
                </a:path>
                <a:path w="1224279" h="314325">
                  <a:moveTo>
                    <a:pt x="1223975" y="12560"/>
                  </a:moveTo>
                  <a:lnTo>
                    <a:pt x="769150" y="12560"/>
                  </a:lnTo>
                  <a:lnTo>
                    <a:pt x="725195" y="54724"/>
                  </a:lnTo>
                  <a:lnTo>
                    <a:pt x="747621" y="54724"/>
                  </a:lnTo>
                  <a:lnTo>
                    <a:pt x="769150" y="37668"/>
                  </a:lnTo>
                  <a:lnTo>
                    <a:pt x="1194425" y="37668"/>
                  </a:lnTo>
                  <a:lnTo>
                    <a:pt x="1223975" y="12560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17033" y="446222"/>
              <a:ext cx="125869" cy="213855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37114" y="559422"/>
              <a:ext cx="219105" cy="100694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3893146" y="446252"/>
              <a:ext cx="396240" cy="213995"/>
            </a:xfrm>
            <a:custGeom>
              <a:avLst/>
              <a:gdLst/>
              <a:ahLst/>
              <a:cxnLst/>
              <a:rect l="l" t="t" r="r" b="b"/>
              <a:pathLst>
                <a:path w="396239" h="213995">
                  <a:moveTo>
                    <a:pt x="44030" y="169837"/>
                  </a:moveTo>
                  <a:lnTo>
                    <a:pt x="0" y="151422"/>
                  </a:lnTo>
                  <a:lnTo>
                    <a:pt x="0" y="182613"/>
                  </a:lnTo>
                  <a:lnTo>
                    <a:pt x="44030" y="213868"/>
                  </a:lnTo>
                  <a:lnTo>
                    <a:pt x="44030" y="169837"/>
                  </a:lnTo>
                  <a:close/>
                </a:path>
                <a:path w="396239" h="213995">
                  <a:moveTo>
                    <a:pt x="44030" y="113169"/>
                  </a:moveTo>
                  <a:lnTo>
                    <a:pt x="0" y="111391"/>
                  </a:lnTo>
                  <a:lnTo>
                    <a:pt x="0" y="142570"/>
                  </a:lnTo>
                  <a:lnTo>
                    <a:pt x="44030" y="157200"/>
                  </a:lnTo>
                  <a:lnTo>
                    <a:pt x="44030" y="113169"/>
                  </a:lnTo>
                  <a:close/>
                </a:path>
                <a:path w="396239" h="213995">
                  <a:moveTo>
                    <a:pt x="44030" y="56629"/>
                  </a:moveTo>
                  <a:lnTo>
                    <a:pt x="0" y="71259"/>
                  </a:lnTo>
                  <a:lnTo>
                    <a:pt x="0" y="102438"/>
                  </a:lnTo>
                  <a:lnTo>
                    <a:pt x="44030" y="100660"/>
                  </a:lnTo>
                  <a:lnTo>
                    <a:pt x="44030" y="56629"/>
                  </a:lnTo>
                  <a:close/>
                </a:path>
                <a:path w="396239" h="213995">
                  <a:moveTo>
                    <a:pt x="329628" y="56629"/>
                  </a:moveTo>
                  <a:lnTo>
                    <a:pt x="44056" y="56629"/>
                  </a:lnTo>
                  <a:lnTo>
                    <a:pt x="44056" y="100660"/>
                  </a:lnTo>
                  <a:lnTo>
                    <a:pt x="277888" y="100660"/>
                  </a:lnTo>
                  <a:lnTo>
                    <a:pt x="329628" y="56629"/>
                  </a:lnTo>
                  <a:close/>
                </a:path>
                <a:path w="396239" h="213995">
                  <a:moveTo>
                    <a:pt x="396176" y="0"/>
                  </a:moveTo>
                  <a:lnTo>
                    <a:pt x="44030" y="0"/>
                  </a:lnTo>
                  <a:lnTo>
                    <a:pt x="0" y="31178"/>
                  </a:lnTo>
                  <a:lnTo>
                    <a:pt x="0" y="62369"/>
                  </a:lnTo>
                  <a:lnTo>
                    <a:pt x="44030" y="44030"/>
                  </a:lnTo>
                  <a:lnTo>
                    <a:pt x="344436" y="44030"/>
                  </a:lnTo>
                  <a:lnTo>
                    <a:pt x="396176" y="0"/>
                  </a:lnTo>
                  <a:close/>
                </a:path>
              </a:pathLst>
            </a:custGeom>
            <a:solidFill>
              <a:srgbClr val="76C3D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03758" y="559422"/>
              <a:ext cx="219119" cy="100694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3270643" y="446252"/>
              <a:ext cx="396240" cy="213995"/>
            </a:xfrm>
            <a:custGeom>
              <a:avLst/>
              <a:gdLst/>
              <a:ahLst/>
              <a:cxnLst/>
              <a:rect l="l" t="t" r="r" b="b"/>
              <a:pathLst>
                <a:path w="396239" h="213995">
                  <a:moveTo>
                    <a:pt x="352145" y="0"/>
                  </a:moveTo>
                  <a:lnTo>
                    <a:pt x="0" y="0"/>
                  </a:lnTo>
                  <a:lnTo>
                    <a:pt x="51727" y="44030"/>
                  </a:lnTo>
                  <a:lnTo>
                    <a:pt x="352145" y="44030"/>
                  </a:lnTo>
                  <a:lnTo>
                    <a:pt x="352145" y="0"/>
                  </a:lnTo>
                  <a:close/>
                </a:path>
                <a:path w="396239" h="213995">
                  <a:moveTo>
                    <a:pt x="396189" y="151422"/>
                  </a:moveTo>
                  <a:lnTo>
                    <a:pt x="352158" y="169837"/>
                  </a:lnTo>
                  <a:lnTo>
                    <a:pt x="352158" y="213868"/>
                  </a:lnTo>
                  <a:lnTo>
                    <a:pt x="396189" y="182613"/>
                  </a:lnTo>
                  <a:lnTo>
                    <a:pt x="396189" y="151422"/>
                  </a:lnTo>
                  <a:close/>
                </a:path>
                <a:path w="396239" h="213995">
                  <a:moveTo>
                    <a:pt x="396189" y="111391"/>
                  </a:moveTo>
                  <a:lnTo>
                    <a:pt x="352158" y="113169"/>
                  </a:lnTo>
                  <a:lnTo>
                    <a:pt x="352158" y="157200"/>
                  </a:lnTo>
                  <a:lnTo>
                    <a:pt x="396189" y="142570"/>
                  </a:lnTo>
                  <a:lnTo>
                    <a:pt x="396189" y="111391"/>
                  </a:lnTo>
                  <a:close/>
                </a:path>
                <a:path w="396239" h="213995">
                  <a:moveTo>
                    <a:pt x="396189" y="71259"/>
                  </a:moveTo>
                  <a:lnTo>
                    <a:pt x="352196" y="56642"/>
                  </a:lnTo>
                  <a:lnTo>
                    <a:pt x="66560" y="56629"/>
                  </a:lnTo>
                  <a:lnTo>
                    <a:pt x="118287" y="100660"/>
                  </a:lnTo>
                  <a:lnTo>
                    <a:pt x="352158" y="100660"/>
                  </a:lnTo>
                  <a:lnTo>
                    <a:pt x="396189" y="102438"/>
                  </a:lnTo>
                  <a:lnTo>
                    <a:pt x="396189" y="71259"/>
                  </a:lnTo>
                  <a:close/>
                </a:path>
                <a:path w="396239" h="213995">
                  <a:moveTo>
                    <a:pt x="396189" y="31178"/>
                  </a:moveTo>
                  <a:lnTo>
                    <a:pt x="352158" y="0"/>
                  </a:lnTo>
                  <a:lnTo>
                    <a:pt x="352158" y="44030"/>
                  </a:lnTo>
                  <a:lnTo>
                    <a:pt x="396189" y="62369"/>
                  </a:lnTo>
                  <a:lnTo>
                    <a:pt x="396189" y="31178"/>
                  </a:lnTo>
                  <a:close/>
                </a:path>
              </a:pathLst>
            </a:custGeom>
            <a:solidFill>
              <a:srgbClr val="76C3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3523907" y="724699"/>
              <a:ext cx="699135" cy="150495"/>
            </a:xfrm>
            <a:custGeom>
              <a:avLst/>
              <a:gdLst/>
              <a:ahLst/>
              <a:cxnLst/>
              <a:rect l="l" t="t" r="r" b="b"/>
              <a:pathLst>
                <a:path w="699135" h="150494">
                  <a:moveTo>
                    <a:pt x="139928" y="29705"/>
                  </a:moveTo>
                  <a:lnTo>
                    <a:pt x="0" y="29705"/>
                  </a:lnTo>
                  <a:lnTo>
                    <a:pt x="0" y="53835"/>
                  </a:lnTo>
                  <a:lnTo>
                    <a:pt x="0" y="79235"/>
                  </a:lnTo>
                  <a:lnTo>
                    <a:pt x="0" y="98285"/>
                  </a:lnTo>
                  <a:lnTo>
                    <a:pt x="0" y="124955"/>
                  </a:lnTo>
                  <a:lnTo>
                    <a:pt x="0" y="150355"/>
                  </a:lnTo>
                  <a:lnTo>
                    <a:pt x="139293" y="150355"/>
                  </a:lnTo>
                  <a:lnTo>
                    <a:pt x="139293" y="124955"/>
                  </a:lnTo>
                  <a:lnTo>
                    <a:pt x="35750" y="124955"/>
                  </a:lnTo>
                  <a:lnTo>
                    <a:pt x="35750" y="98285"/>
                  </a:lnTo>
                  <a:lnTo>
                    <a:pt x="133299" y="98285"/>
                  </a:lnTo>
                  <a:lnTo>
                    <a:pt x="133299" y="79235"/>
                  </a:lnTo>
                  <a:lnTo>
                    <a:pt x="35750" y="79235"/>
                  </a:lnTo>
                  <a:lnTo>
                    <a:pt x="35750" y="53835"/>
                  </a:lnTo>
                  <a:lnTo>
                    <a:pt x="139928" y="53835"/>
                  </a:lnTo>
                  <a:lnTo>
                    <a:pt x="139928" y="29705"/>
                  </a:lnTo>
                  <a:close/>
                </a:path>
                <a:path w="699135" h="150494">
                  <a:moveTo>
                    <a:pt x="289255" y="126225"/>
                  </a:moveTo>
                  <a:lnTo>
                    <a:pt x="200558" y="126225"/>
                  </a:lnTo>
                  <a:lnTo>
                    <a:pt x="200558" y="29705"/>
                  </a:lnTo>
                  <a:lnTo>
                    <a:pt x="163741" y="29705"/>
                  </a:lnTo>
                  <a:lnTo>
                    <a:pt x="163741" y="126225"/>
                  </a:lnTo>
                  <a:lnTo>
                    <a:pt x="163741" y="150355"/>
                  </a:lnTo>
                  <a:lnTo>
                    <a:pt x="289255" y="150355"/>
                  </a:lnTo>
                  <a:lnTo>
                    <a:pt x="289255" y="126225"/>
                  </a:lnTo>
                  <a:close/>
                </a:path>
                <a:path w="699135" h="150494">
                  <a:moveTo>
                    <a:pt x="454875" y="28536"/>
                  </a:moveTo>
                  <a:lnTo>
                    <a:pt x="313880" y="28536"/>
                  </a:lnTo>
                  <a:lnTo>
                    <a:pt x="313880" y="55206"/>
                  </a:lnTo>
                  <a:lnTo>
                    <a:pt x="313880" y="78066"/>
                  </a:lnTo>
                  <a:lnTo>
                    <a:pt x="313880" y="99656"/>
                  </a:lnTo>
                  <a:lnTo>
                    <a:pt x="313880" y="125056"/>
                  </a:lnTo>
                  <a:lnTo>
                    <a:pt x="313880" y="150456"/>
                  </a:lnTo>
                  <a:lnTo>
                    <a:pt x="454240" y="150456"/>
                  </a:lnTo>
                  <a:lnTo>
                    <a:pt x="454240" y="125056"/>
                  </a:lnTo>
                  <a:lnTo>
                    <a:pt x="350989" y="125056"/>
                  </a:lnTo>
                  <a:lnTo>
                    <a:pt x="350989" y="99656"/>
                  </a:lnTo>
                  <a:lnTo>
                    <a:pt x="447598" y="99656"/>
                  </a:lnTo>
                  <a:lnTo>
                    <a:pt x="447598" y="78066"/>
                  </a:lnTo>
                  <a:lnTo>
                    <a:pt x="350989" y="78066"/>
                  </a:lnTo>
                  <a:lnTo>
                    <a:pt x="350989" y="55206"/>
                  </a:lnTo>
                  <a:lnTo>
                    <a:pt x="454875" y="55206"/>
                  </a:lnTo>
                  <a:lnTo>
                    <a:pt x="454875" y="28536"/>
                  </a:lnTo>
                  <a:close/>
                </a:path>
                <a:path w="699135" h="150494">
                  <a:moveTo>
                    <a:pt x="698550" y="29108"/>
                  </a:moveTo>
                  <a:lnTo>
                    <a:pt x="661441" y="29108"/>
                  </a:lnTo>
                  <a:lnTo>
                    <a:pt x="661441" y="149771"/>
                  </a:lnTo>
                  <a:lnTo>
                    <a:pt x="698550" y="149771"/>
                  </a:lnTo>
                  <a:lnTo>
                    <a:pt x="698550" y="29108"/>
                  </a:lnTo>
                  <a:close/>
                </a:path>
                <a:path w="699135" h="150494">
                  <a:moveTo>
                    <a:pt x="698550" y="0"/>
                  </a:moveTo>
                  <a:lnTo>
                    <a:pt x="661441" y="0"/>
                  </a:lnTo>
                  <a:lnTo>
                    <a:pt x="661441" y="15913"/>
                  </a:lnTo>
                  <a:lnTo>
                    <a:pt x="698550" y="15913"/>
                  </a:lnTo>
                  <a:lnTo>
                    <a:pt x="698550" y="0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02074" y="753780"/>
              <a:ext cx="160413" cy="121373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3338157" y="753820"/>
              <a:ext cx="160655" cy="150495"/>
            </a:xfrm>
            <a:custGeom>
              <a:avLst/>
              <a:gdLst/>
              <a:ahLst/>
              <a:cxnLst/>
              <a:rect l="l" t="t" r="r" b="b"/>
              <a:pathLst>
                <a:path w="160654" h="150494">
                  <a:moveTo>
                    <a:pt x="101587" y="134213"/>
                  </a:moveTo>
                  <a:lnTo>
                    <a:pt x="59055" y="134213"/>
                  </a:lnTo>
                  <a:lnTo>
                    <a:pt x="59055" y="150126"/>
                  </a:lnTo>
                  <a:lnTo>
                    <a:pt x="101587" y="150126"/>
                  </a:lnTo>
                  <a:lnTo>
                    <a:pt x="101587" y="134213"/>
                  </a:lnTo>
                  <a:close/>
                </a:path>
                <a:path w="160654" h="150494">
                  <a:moveTo>
                    <a:pt x="160553" y="75425"/>
                  </a:moveTo>
                  <a:lnTo>
                    <a:pt x="125374" y="75425"/>
                  </a:lnTo>
                  <a:lnTo>
                    <a:pt x="125374" y="77851"/>
                  </a:lnTo>
                  <a:lnTo>
                    <a:pt x="122694" y="87198"/>
                  </a:lnTo>
                  <a:lnTo>
                    <a:pt x="114833" y="92189"/>
                  </a:lnTo>
                  <a:lnTo>
                    <a:pt x="102133" y="94183"/>
                  </a:lnTo>
                  <a:lnTo>
                    <a:pt x="84912" y="94551"/>
                  </a:lnTo>
                  <a:lnTo>
                    <a:pt x="65684" y="94513"/>
                  </a:lnTo>
                  <a:lnTo>
                    <a:pt x="34391" y="79629"/>
                  </a:lnTo>
                  <a:lnTo>
                    <a:pt x="34391" y="50800"/>
                  </a:lnTo>
                  <a:lnTo>
                    <a:pt x="37122" y="37287"/>
                  </a:lnTo>
                  <a:lnTo>
                    <a:pt x="44856" y="29908"/>
                  </a:lnTo>
                  <a:lnTo>
                    <a:pt x="56921" y="26809"/>
                  </a:lnTo>
                  <a:lnTo>
                    <a:pt x="72644" y="26187"/>
                  </a:lnTo>
                  <a:lnTo>
                    <a:pt x="98628" y="26606"/>
                  </a:lnTo>
                  <a:lnTo>
                    <a:pt x="111074" y="28257"/>
                  </a:lnTo>
                  <a:lnTo>
                    <a:pt x="120484" y="32156"/>
                  </a:lnTo>
                  <a:lnTo>
                    <a:pt x="125082" y="39243"/>
                  </a:lnTo>
                  <a:lnTo>
                    <a:pt x="125082" y="42951"/>
                  </a:lnTo>
                  <a:lnTo>
                    <a:pt x="158915" y="42951"/>
                  </a:lnTo>
                  <a:lnTo>
                    <a:pt x="144805" y="6299"/>
                  </a:lnTo>
                  <a:lnTo>
                    <a:pt x="90690" y="0"/>
                  </a:lnTo>
                  <a:lnTo>
                    <a:pt x="54571" y="88"/>
                  </a:lnTo>
                  <a:lnTo>
                    <a:pt x="14160" y="9893"/>
                  </a:lnTo>
                  <a:lnTo>
                    <a:pt x="0" y="45593"/>
                  </a:lnTo>
                  <a:lnTo>
                    <a:pt x="0" y="75285"/>
                  </a:lnTo>
                  <a:lnTo>
                    <a:pt x="14516" y="111531"/>
                  </a:lnTo>
                  <a:lnTo>
                    <a:pt x="59309" y="121335"/>
                  </a:lnTo>
                  <a:lnTo>
                    <a:pt x="109816" y="121589"/>
                  </a:lnTo>
                  <a:lnTo>
                    <a:pt x="120408" y="121310"/>
                  </a:lnTo>
                  <a:lnTo>
                    <a:pt x="159169" y="100304"/>
                  </a:lnTo>
                  <a:lnTo>
                    <a:pt x="160464" y="90995"/>
                  </a:lnTo>
                  <a:lnTo>
                    <a:pt x="160553" y="75425"/>
                  </a:lnTo>
                  <a:close/>
                </a:path>
              </a:pathLst>
            </a:custGeom>
            <a:solidFill>
              <a:srgbClr val="0D79B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</dc:title>
  <dcterms:created xsi:type="dcterms:W3CDTF">2024-12-10T14:23:14Z</dcterms:created>
  <dcterms:modified xsi:type="dcterms:W3CDTF">2024-12-10T14:23:14Z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2024-12-10T00:00:00Z</vt:filetime>
  </property>
  <property fmtid="{D5CDD505-2E9C-101B-9397-08002B2CF9AE}" pid="3" name="Creator">
    <vt:lpwstr>Adobe Illustrator 29.0 (Windows)</vt:lpwstr>
  </property>
  <property fmtid="{D5CDD505-2E9C-101B-9397-08002B2CF9AE}" pid="4" name="LastSaved">
    <vt:filetime>2024-12-10T00:00:00Z</vt:filetime>
  </property>
  <property fmtid="{D5CDD505-2E9C-101B-9397-08002B2CF9AE}" pid="5" name="Producer">
    <vt:lpwstr>Adobe PDF library 17.00</vt:lpwstr>
  </property>
</Properties>
</file>